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8296-5E0A-4472-A96A-4AC1DF2C8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CCCB3-F22D-47D5-8E2D-922DF6E5A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169CB-26BF-48CA-9443-F9DE03E0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AD-D871-43C0-94C9-859230A17C5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BF937-6E09-4A67-961A-D9864645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3089-944F-437C-A384-3D2E8610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11C-82B2-42F0-ACA2-DD0BD048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B5E0-FBC8-418B-983B-2162DD70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85870-2AA6-4B7B-8323-9AC8119A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39DC-4C87-46FD-A071-DADB229F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AD-D871-43C0-94C9-859230A17C5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09423-7055-4941-916A-9B641424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D8C9-1D60-4EB8-9E16-FCE3F631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11C-82B2-42F0-ACA2-DD0BD048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8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24850-165C-4E7C-94D0-393FA9C0B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42B89-E97C-4CF7-84C0-41F910673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95F5-3DC3-43C1-9E9F-B6E995B2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AD-D871-43C0-94C9-859230A17C5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6E0C-4673-49D5-8B6B-1218132A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A7AE-6B43-446F-9E4F-8E6A50E8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11C-82B2-42F0-ACA2-DD0BD048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7013-4E0D-49CE-A0E1-99ED097F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3E28-C48F-471F-A92C-E89AE7A2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B074-2D00-40EB-8273-2D02D58C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AD-D871-43C0-94C9-859230A17C5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C47A-AB91-4F88-B56C-A7591B5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1DD39-76EE-4D26-B902-66E6F338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11C-82B2-42F0-ACA2-DD0BD048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6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C3DB-0205-4668-826C-CA55BF19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C628F-5E9A-44AB-B916-72855BB0E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6B49B-2612-40F3-A566-01C1D80F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AD-D871-43C0-94C9-859230A17C5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D64C-2A98-4620-BAFD-32D7D7EF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A76AF-740D-4A94-993E-D03FFAF2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11C-82B2-42F0-ACA2-DD0BD048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5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6542-EDA0-4940-997B-1EBE762E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0F82-EEC7-4E72-9B5E-DA7DE8D80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3ACD9-B8F2-4739-ACFE-97A5451C6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17DEA-F3AE-4E94-A8CB-06C27F57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AD-D871-43C0-94C9-859230A17C5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2F9C6-5978-4074-947E-F19A6595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92E00-0C5D-4A10-8362-0266EEF9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11C-82B2-42F0-ACA2-DD0BD048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8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BEEF-5506-42BF-87FA-A40BDB6D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37F7F-3250-4844-B693-C3B987E2F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E9677-E255-4892-BBCB-AA430BA77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D63BF-2AA6-4EAC-BEC8-8D5711E2A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A61FC-C680-4B7C-89A7-4A6CA9006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75CCB-C0EF-4F35-AE86-3570550B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AD-D871-43C0-94C9-859230A17C5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48D59-5316-4E96-B444-B688309B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CF793-8757-4D6F-8A7D-F295C34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11C-82B2-42F0-ACA2-DD0BD048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1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2917-BFAE-4500-B122-B8882A58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7BA10-AF94-4598-983C-A99A5488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AD-D871-43C0-94C9-859230A17C5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62EE0-C6FE-44AD-B48E-661608CA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DF1D9-F98E-4383-B8C4-641A50D7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11C-82B2-42F0-ACA2-DD0BD048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9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F68D7-9390-4016-9CED-7181EDBB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AD-D871-43C0-94C9-859230A17C5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8363A-8346-45A0-83CF-241600FF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DD9C9-27B6-4573-82A6-5EEF45A3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11C-82B2-42F0-ACA2-DD0BD048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0012-5B20-4942-8857-7E1218F8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F11A-E5BE-4974-B25E-43958B66E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2EB4A-9498-4D7B-ACCF-D2CB33FB4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B6842-B586-40C9-BE22-2C313A5F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AD-D871-43C0-94C9-859230A17C5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012E-36D2-44A7-947C-847E548C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BDD54-5321-4FE7-9E76-A14595B8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11C-82B2-42F0-ACA2-DD0BD048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3321-E3BB-48A6-A5CE-830AD58F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8C972-CF3B-49F5-894A-79D53C5D6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2870B-6B37-4E30-B77D-F6E7FF481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DADCD-40C3-491D-A647-6628511B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44AD-D871-43C0-94C9-859230A17C5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FA405-6060-40A1-9D6F-1829CB12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72F65-2F67-4590-9612-10FB96AB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7111C-82B2-42F0-ACA2-DD0BD048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5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F2FE8-C822-4D98-BDD6-757062C5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70E6-F4C9-473B-9118-513759A03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34A47-E029-4A3C-BE73-ED2AB3764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744AD-D871-43C0-94C9-859230A17C5B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394FE-5D25-4CA8-9C2C-D664E17DB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24542-CD5A-4C81-905D-D0D862F74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111C-82B2-42F0-ACA2-DD0BD0481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F0A5-E223-43BB-A86E-DD7224EAF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52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Comparable interface for SuperHero.java </a:t>
            </a:r>
          </a:p>
          <a:p>
            <a:pPr lvl="1"/>
            <a:r>
              <a:rPr lang="en-US" dirty="0"/>
              <a:t>The superheroes should be sorted in alphabetical order by name.</a:t>
            </a:r>
          </a:p>
          <a:p>
            <a:pPr lvl="1"/>
            <a:r>
              <a:rPr lang="en-US" dirty="0"/>
              <a:t>How would this change if you wanted to sort the superheroes in descending order by height?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a Comparator for SuperHero.java, sorting by the </a:t>
            </a:r>
            <a:r>
              <a:rPr lang="en-US" b="1" dirty="0"/>
              <a:t>length</a:t>
            </a:r>
            <a:r>
              <a:rPr lang="en-US" dirty="0"/>
              <a:t> of the name first, and alphabetically within names of the same length.</a:t>
            </a:r>
          </a:p>
        </p:txBody>
      </p:sp>
    </p:spTree>
    <p:extLst>
      <p:ext uri="{BB962C8B-B14F-4D97-AF65-F5344CB8AC3E}">
        <p14:creationId xmlns:p14="http://schemas.microsoft.com/office/powerpoint/2010/main" val="373901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2</cp:revision>
  <dcterms:created xsi:type="dcterms:W3CDTF">2020-11-10T20:52:39Z</dcterms:created>
  <dcterms:modified xsi:type="dcterms:W3CDTF">2020-11-10T20:56:17Z</dcterms:modified>
</cp:coreProperties>
</file>