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06CE7-C6E3-4DE8-8E17-32B506DBCC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6C08F5-A3D8-49C7-8824-CF29FD8C1E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9B1710-970F-4856-B170-035274396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C4104-001A-4B9B-BA30-BF665F248DFB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931D45-0EF8-4E8F-B97F-EB234DC1E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C3D516-F40C-4F36-A3EE-12B34711D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B08BB-CBBB-46F0-9878-A6302BE5A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760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1DA4B-1227-4E09-A62C-6BA1DD581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C64501-0432-4D60-96C6-B5940D7F26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C35D1A-2F4B-4B07-BC48-EE2A1ECEB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C4104-001A-4B9B-BA30-BF665F248DFB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A8631A-B004-42B2-B745-087C578EE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D12600-E2EE-4331-966B-458E2F0A9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B08BB-CBBB-46F0-9878-A6302BE5A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055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202C55-EBAA-4019-B3C3-9BB7FD8781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3B349F-F973-4D65-A70B-2612391FC3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0FAF34-D177-4A2D-AFA0-533B9AFE1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C4104-001A-4B9B-BA30-BF665F248DFB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EFA618-7BDE-49B5-ADE2-ED54E76BA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DC7C4F-A3C6-4A45-98EC-E67810DFA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B08BB-CBBB-46F0-9878-A6302BE5A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943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FBDF1-2528-4483-8739-47CD81B58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60B25-A966-4E06-A483-073922120F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2D913-86A1-4F67-AC3E-BFB586D62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C4104-001A-4B9B-BA30-BF665F248DFB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14B0A4-DB91-452D-B61D-12E7CCE07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9D0D70-4367-45E4-8FB9-478660D11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B08BB-CBBB-46F0-9878-A6302BE5A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479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630D6-18F1-4385-B27B-2AF35D86B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F1E156-A3D3-45A6-AF45-9927C7F6F1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1EA9D9-4C78-443B-BE2A-A9B2859B9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C4104-001A-4B9B-BA30-BF665F248DFB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750919-8F47-40BE-9921-8FB7058E6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BAE7FB-E326-48CC-BF57-5DBB52FA4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B08BB-CBBB-46F0-9878-A6302BE5A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204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5D306-A65B-4D8D-B2A8-393AC0666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E3CF68-75E7-4A73-A049-E44F30CA23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894464-3034-4CBE-879F-38E4543923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9390B0-84BC-4E1D-941A-74153D82A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C4104-001A-4B9B-BA30-BF665F248DFB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6C79D3-906A-486F-B94F-A4C201547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E57AC9-58BB-4E8D-91BE-3CAB42B83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B08BB-CBBB-46F0-9878-A6302BE5A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965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5A0ED-9B83-4AF0-9F00-78C25BA98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A5E0A5-E703-44A0-89BC-0CBBAAF33F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E16BF6-23D7-4078-B32C-F374CEA2A8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A0BFBF-5DB7-4BF2-9FD6-DEAD4BC8A6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0818F3-C17B-4AF2-878A-D6C5E270C3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CA4BF4-0DE0-4F8B-A185-B97911713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C4104-001A-4B9B-BA30-BF665F248DFB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F35944-4049-409A-8C22-2B234A561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A2CF64-42FF-4587-ADB8-D01E66DEB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B08BB-CBBB-46F0-9878-A6302BE5A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853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31652-2731-489B-8926-54D2F2EA5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5EBF73-1B65-4E06-9F8F-04B8CD510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C4104-001A-4B9B-BA30-BF665F248DFB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72910D-2BB9-49F0-B853-C004B22E2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C45A9B-C8BE-4167-97AD-5FB9D170B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B08BB-CBBB-46F0-9878-A6302BE5A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490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66E0D5-152B-4CEC-AABB-09DF603AB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C4104-001A-4B9B-BA30-BF665F248DFB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8DCD4A-342C-44BF-A236-A6BD247B2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114FE5-339F-430E-BDA0-53FDB5963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B08BB-CBBB-46F0-9878-A6302BE5A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760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8234D-DB1D-4D7E-AD5E-159AD7B1A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5CCCEA-5E3A-45E0-8842-7EE56D735B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71CD45-A627-4E05-B7E1-B650B0EC87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DC1B5D-2DD7-4B3D-A2D7-81A4897DF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C4104-001A-4B9B-BA30-BF665F248DFB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5BD623-484C-4C2E-9F0D-A7706A3E3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6276A5-3580-4BB7-9430-79F404972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B08BB-CBBB-46F0-9878-A6302BE5A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722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E6C04-535F-4DBD-AD3F-0830FFAC3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986B62-4280-4DB8-B59F-45163BD704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A19F3B-664C-4340-A1CF-8AE99C0A2D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B5BDD0-D97C-49F4-8038-AFCBE8E8A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C4104-001A-4B9B-BA30-BF665F248DFB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2C146E-7DA4-4FEA-881E-D879D4F43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FC84BF-2F75-4157-B8BE-DCE116B10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B08BB-CBBB-46F0-9878-A6302BE5A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046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7C79BF-5826-41A9-B0F2-C734822E8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B2E11E-6DAD-4869-8D6A-A2E6E86AFB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3E023E-112F-41C6-809F-9B506B0940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4C4104-001A-4B9B-BA30-BF665F248DFB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EDC422-1527-414D-959B-DC0733321E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419FA9-E436-43E4-B9E2-E3E6E2A5B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CB08BB-CBBB-46F0-9878-A6302BE5A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932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E3BE9AF-8908-4C8E-B96E-A43666A348B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798990"/>
                <a:ext cx="10515600" cy="5377973"/>
              </a:xfrm>
            </p:spPr>
            <p:txBody>
              <a:bodyPr>
                <a:norm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Describe in words an algorithm for removing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th element from an array-based list.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Calculate the computational complexity of each of the six list operations for an array-based list:</a:t>
                </a:r>
              </a:p>
              <a:p>
                <a:pPr marL="1428750" lvl="2" indent="-514350">
                  <a:buFont typeface="+mj-lt"/>
                  <a:buAutoNum type="romanLcPeriod"/>
                </a:pPr>
                <a:r>
                  <a:rPr lang="en-US" dirty="0"/>
                  <a:t>get the size of the list</a:t>
                </a:r>
              </a:p>
              <a:p>
                <a:pPr marL="1428750" lvl="2" indent="-514350">
                  <a:buFont typeface="+mj-lt"/>
                  <a:buAutoNum type="romanLcPeriod"/>
                </a:pPr>
                <a:r>
                  <a:rPr lang="en-US" dirty="0"/>
                  <a:t>add an element to the end of the list</a:t>
                </a:r>
              </a:p>
              <a:p>
                <a:pPr marL="1428750" lvl="2" indent="-514350">
                  <a:buFont typeface="+mj-lt"/>
                  <a:buAutoNum type="romanLcPeriod"/>
                </a:pPr>
                <a:r>
                  <a:rPr lang="en-US" dirty="0"/>
                  <a:t>get the </a:t>
                </a:r>
                <a:r>
                  <a:rPr lang="en-US" dirty="0" err="1"/>
                  <a:t>ith</a:t>
                </a:r>
                <a:r>
                  <a:rPr lang="en-US" dirty="0"/>
                  <a:t> element of the list </a:t>
                </a:r>
              </a:p>
              <a:p>
                <a:pPr marL="1428750" lvl="2" indent="-514350">
                  <a:buFont typeface="+mj-lt"/>
                  <a:buAutoNum type="romanLcPeriod"/>
                </a:pPr>
                <a:r>
                  <a:rPr lang="en-US" dirty="0"/>
                  <a:t>set the </a:t>
                </a:r>
                <a:r>
                  <a:rPr lang="en-US" dirty="0" err="1"/>
                  <a:t>ith</a:t>
                </a:r>
                <a:r>
                  <a:rPr lang="en-US" dirty="0"/>
                  <a:t> element of the list </a:t>
                </a:r>
              </a:p>
              <a:p>
                <a:pPr marL="1428750" lvl="2" indent="-514350">
                  <a:buFont typeface="+mj-lt"/>
                  <a:buAutoNum type="romanLcPeriod"/>
                </a:pPr>
                <a:r>
                  <a:rPr lang="en-US" dirty="0"/>
                  <a:t>insert an element before the </a:t>
                </a:r>
                <a:r>
                  <a:rPr lang="en-US" dirty="0" err="1"/>
                  <a:t>ith</a:t>
                </a:r>
                <a:r>
                  <a:rPr lang="en-US" dirty="0"/>
                  <a:t> element</a:t>
                </a:r>
              </a:p>
              <a:p>
                <a:pPr marL="1428750" lvl="2" indent="-514350">
                  <a:buFont typeface="+mj-lt"/>
                  <a:buAutoNum type="romanLcPeriod"/>
                </a:pPr>
                <a:r>
                  <a:rPr lang="en-US" dirty="0"/>
                  <a:t>remove the </a:t>
                </a:r>
                <a:r>
                  <a:rPr lang="en-US" dirty="0" err="1"/>
                  <a:t>ith</a:t>
                </a:r>
                <a:r>
                  <a:rPr lang="en-US" dirty="0"/>
                  <a:t> element of the list </a:t>
                </a:r>
              </a:p>
              <a:p>
                <a:pPr marL="514350" indent="-514350">
                  <a:buFont typeface="+mj-lt"/>
                  <a:buAutoNum type="arabicPeriod"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E3BE9AF-8908-4C8E-B96E-A43666A348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798990"/>
                <a:ext cx="10515600" cy="5377973"/>
              </a:xfrm>
              <a:blipFill>
                <a:blip r:embed="rId2"/>
                <a:stretch>
                  <a:fillRect l="-1217" t="-20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71040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75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</dc:creator>
  <cp:lastModifiedBy>John</cp:lastModifiedBy>
  <cp:revision>1</cp:revision>
  <dcterms:created xsi:type="dcterms:W3CDTF">2020-11-11T01:39:12Z</dcterms:created>
  <dcterms:modified xsi:type="dcterms:W3CDTF">2020-11-11T01:42:48Z</dcterms:modified>
</cp:coreProperties>
</file>