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81CA-B205-40C0-B0D4-21A2DB95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408F-4301-4C18-92B1-F8728E19D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F212-7396-419A-A49B-0BC99CE7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EA26-8E72-48E4-B84F-B1FC1262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58C2-3156-43FF-8C62-E8C5498D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053C-E39C-46D6-83C1-D9609FE4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157A1-7A14-4F19-9241-B2F285F2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5FC0-311F-4F29-B9C2-6639A5F5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8DAA-6BFF-4F1D-A7E3-3D1467E1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28CD-FFF2-4FC1-9DB9-172B5E1D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8AE66-E7C2-4836-AE9C-36B672A4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D417-0502-48AB-8EA2-B86179F3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9F89-BA5E-4F41-A1B8-A94F8A98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6DD0-E12A-4B74-9EDA-E7C79088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A854-034A-4B3A-ADA1-A720833F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1F24-3499-4BD5-9E49-A0F4B169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3C14-9534-4947-9243-3B51D4D5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CC04-4DF1-447E-9DE1-9F0A10C4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2B9B-5798-4FED-BAA1-CDDEF120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72A6-A34E-47E6-B191-2A64A42E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7475-1629-42F2-AD16-E383E4DC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CB17B-D4CB-4655-8E22-AE953626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0DD3-B007-4BF9-A382-E86EB2E9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43BFD-DA0F-4E01-96E0-167C4C5C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7D37-4837-4C8A-906A-21EF9E83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B54B-F219-4CB9-A3D4-277C0E7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E5EC-BEEC-4FEC-956F-AE4D90763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8802B-0258-42B5-AA5A-03165AF5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8390-F836-4F33-B09B-6BADD757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24A2-CBDE-40E6-BF5C-7F63E717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A1E3-1574-4C33-AB1E-8CEC86E3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B2DB-C09B-44C9-A852-BC170E78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00F31-7C6F-456D-8ACB-EEED6863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0F569-9748-4078-9C8E-1FC47C61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50882-9B87-41B8-B72B-BED761E79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F1299-DD3B-4CDA-A033-093A1A3B7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5E781-BB7E-491A-8E3E-E92892DD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5230-3A4C-465C-ACBE-CB7070C2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9D2F4-BC11-46D8-9C63-66214EFF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55F2-E25C-4B7B-9C4D-2E712DB1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030D1-DBAC-42F3-8462-60F457C4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635F5-5CE7-4E64-9842-3DE0EF1E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1A99F-53C7-468E-96B1-BCB818E9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1719C-8F42-4200-8E50-D08BD18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A42DA-90E1-4535-8CA7-A5204EEA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B7246-6A5E-47B4-A50E-6DF55C9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F12-78E4-43F1-8CDB-9804D058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98AE-88F5-4FC4-BFB1-46C5F5DA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228DF-7AC8-4F01-8C15-EA5043B75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973E3-3F28-4C22-BFB0-9E1CCFFB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2885-980E-4AE9-B135-EDD96527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650-ECE4-4F3A-91F0-8D9927F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12EB-4503-4313-A082-41DA202E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D509B-7E3E-4DB3-8B96-606DB6499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6CA6D-9464-4142-B8ED-2193FC5B7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09AD-3220-4012-8D45-03953471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F6800-E675-4954-83CA-04A17CAF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F8C39-CCF9-4250-959A-28CADDA2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C86-BB9E-4A91-9C7A-DD4C8027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1E10-39C1-49E0-8857-871E4909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429D-1AE7-4413-94BC-40A93D0AC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F05C-0DA2-4C5B-A048-4748BB4032B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908D-E8CF-4114-B2B0-055931FA1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3802-00AA-4534-8538-CCB82B14A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2103-6FE7-4D5A-8FDD-DBA75ABB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D4F8-88E4-45F5-A50F-39E24D68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hasNext</a:t>
            </a:r>
            <a:r>
              <a:rPr lang="en-US" dirty="0"/>
              <a:t>() and next() in </a:t>
            </a:r>
            <a:r>
              <a:rPr lang="en-US" dirty="0" err="1"/>
              <a:t>FriendsIteratorUnfinished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0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2020-11-20T02:24:37Z</dcterms:created>
  <dcterms:modified xsi:type="dcterms:W3CDTF">2020-11-20T02:24:59Z</dcterms:modified>
</cp:coreProperties>
</file>