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1-20T15:34:26.3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24072 13416 26 0,'4'2'191'0,"-4"-1"13"16,6 2-31-16,-6-2-30 0,4 3-23 0,-2-4-14 16,-2 0-16-16,0 3-19 0,4-3-18 15,-4 0-13-15,-4 2-10 0,4 0-3 0,0-2 3 16,-2 1 8-16,-2-1 16 0,4 2 13 15,-2-1 18-15,-2-1 13 0,4 2 11 0,-4-2 1 16,4 1 6-16,0 1 6 0,0-2-1 16,-2 2 7-16,2-1-1 0,0 0 2 15,0 2-8-15,0-1-11 0,0-1-7 0,0 1-14 16,0-1-17-16,0 1-17 0,0-1-8 16,0-1-17-16,0 0-11 0,0 0-7 0,0 0-6 15,0-1-3-15,0-1-1 0,-5 1 0 16,5-6-2-16,-4 2 2 0,4-4 1 0,-6-3 1 15,4-2 3-15,-2-3-1 0,0 1 4 16,-2-3-4-16,6-3 1 0,-7-3-3 0,7-5-3 16,-4-1 1-16,4-7 0 0,-6-2 0 15,6-2-1-15,-6-3-4 0,2-2-1 0,2 1-1 16,-3-3-1-16,1 3 0 0,-2 3 0 16,0 0 3-16,-4 7 1 0,3 4 2 15,3 3-1-15,-2 5 1 0,4 5-2 0,2 2-1 16,-8 4 1-16,8 1 4 0,0 2-1 15,0 3 2-15,0 0-1 0,0 1 5 0,0 0-3 16,4 1-3-16,-4 2 1 0,4 0 2 16,-4 0-1-16,0 0 1 0,0 2 1 15,0 1 0-15,0-2 2 0,2 2-3 0,-2 0 1 16,0 0 1-16,0-1-2 0,0 1-2 16,0 0-2-16,0 0 0 0,0 0 0 15,0 0 0-15,0 0-2 0,0 0 2 0,0 0 1 16,0 0-1-16,0 0 1 0,0 0 6 15,0 0 7-15,0 0 7 0,0 0 6 0,4 0 0 16,-2-2 2-16,-2 0-5 0,4 2-7 16,3 0-7-16,3-1-6 0,0 1-3 0,3-3-1 15,1 3-1-15,3-3 1 0,1 2-3 16,9-2 2-16,0 0 10 0,0-1 3 0,6 2 4 16,4-1-1-16,-4-2 2 0,9-3 3 15,-7 3-11-15,8-4 2 0,-2 0 0 0,3 0-1 16,-1-2 1-16,-1 2 0 0,1 0 1 15,0-1-7-15,1 2-2 0,-1-1 0 0,-1 0 1 16,-3 3 0-16,0-1-1 0,-2 2 0 16,-4-1 1-16,5 2 0 0,-9 1-2 0,6-1-1 15,-2 2-8-15,-4 0-5 0,4-1-4 16,-2 3 1-16,-2 0-3 0,2 0 0 16,2 0 11-16,-6 2 5 0,6 1 2 0,-2-1 0 15,-2 3 0-15,4 0-2 0,0-1 0 16,-2 0 1-16,-2 0-1 0,6 0 2 15,-6-1 0-15,2 0 0 0,-6 0 0 0,6-1 0 16,-4-2 0-16,0 0 0 0,-5-2 0 16,1 1 0-16,-2-2 0 0,-1 0 0 0,-1 0 0 15,-3-2-3-15,1 2 2 0,-3-1-1 16,-1-1-3-16,1 2 3 0,-1 0 1 0,-3 1-2 16,5 0 1-16,-3 0 0 0,0-1 1 15,3 3-2-15,-3-1-2 0,3-1 2 0,-3 2 2 16,3 0 0-16,-3 0 1 0,-2 2 2 15,3-1 0-15,1-1-1 0,-1 0-1 16,-3 3-1-16,0-1-1 0,3-2 2 0,-3 0 0 16,0 1 1-16,-3-1-1 0,3 0 1 15,-4 0 7-15,4 0 1 0,-3 1 1 0,1-1 0 16,-2 2 0-16,6 0-1 0,-7-1-4 16,5 1-3-16,-4-1-2 0,0 1 0 0,3-1-1 15,-3 2 0-15,-4 0-1 0,2-3-1 16,2 1 2-16,-2 3-1 0,-2-4 1 15,3 3 1-15,1-2 0 0,-2 1 1 0,-2-1 1 16,2 2-1-16,0 0-1 0,-2 2 0 16,2-1-2-16,1 2 1 0,-3 1-1 0,4 4 4 15,-2 0-1-15,0 1-2 0,-2 1 3 16,4 4-1-16,-1 1-1 0,-5 0 0 0,6 3 0 16,-6 0 2-16,4 1-1 0,0 0-1 15,-4 3-1-15,0 0-1 0,2 0 0 0,2 3 1 16,-2 1 0-16,2 3 2 0,-4 0-1 15,7 1 0-15,-1 0 0 0,-2 1 0 0,2 2-1 16,4 0-4-16,-3 0 3 0,1-1 2 16,-2 1 0-16,-4 0 0 0,6-2 0 15,-5-1 1-15,3 0-5 0,-2-1-5 0,-4-1 1 16,4-4 1-16,-2 0-3 0,-2-1 1 16,0-2 3-16,0-2-2 0,-2-1 1 15,2-1 1-15,-4-2-3 0,4-2-2 0,0 1 3 16,-4-2 0-16,4-4-5 0,0 3-1 15,0-3 2-15,-2 0-3 0,2-1-1 0,-4-2-7 16,4-1-3-16,0 0-2 0,-3-1-5 16,3-1-2-16,-4 1 6 0,4-2 3 0,-4 0 3 15,4 3 4-15,-2-3 3 0,-2 2 8 16,2 2-6-16,2-1 5 0,-4 0 3 0,0 2 2 16,2-2 1-16,-3 0-4 0,5 1 6 15,-4 0-4-15,-2 2-2 0,4-2-2 0,-6 2-1 16,0-2-1-16,-3 2-6 0,1-2 2 15,-5 0-3-15,-1-2-3 0,-1 2 4 0,-5-2 6 16,1 0 7-16,-2-2 5 0,-4 2 5 16,0 0-1-16,-6 0 3 0,4 0-2 15,-4 0 1-15,-8 0 0 0,4 2-5 0,2-2 3 16,-7 1 2-16,3 1-4 0,-4-2-1 16,3-1 1-16,-1 2 2 0,2 1-1 0,-1-3-1 15,-1 1 2-15,6 2 1 0,-6-2-3 16,1 0 1-16,-1 0 2 0,2 0-1 15,2-2-2-15,-3 1-7 0,3-1 0 0,2-1-2 16,-2 0 2-16,-1 2-5 0,5-5 4 16,0 4 5-16,0-1 5 0,2 0-2 15,-2-2 1-15,6 3 2 0,0-1 0 0,1 1 0 16,-1-1 0-16,-2 1 1 0,6 1 2 0,-2 0-1 16,-2-1 2-16,5 0-2 0,3-1-2 15,-6 3-4-15,2-4 1 0,3 3-2 0,3-1-1 16,1-1-1-16,-1 0 2 0,-4 0 3 15,9-1 1-15,-4-1-3 0,1 1 0 16,-1-2 2-16,3 2-2 0,3-2-2 0,-3 1-3 16,-1-1 1-16,4 0 5 0,1 0-1 15,1 1 2-15,-2-1 3 0,-3 1 3 0,3-1-1 16,0 2 0-16,-3 0-2 0,3-1 0 16,-3 1-4-16,-1-1 1 0,4-1 0 15,-3 2 0-15,-1-4-3 0,1 1 2 0,-1-2-3 16,2-1 2-16,-5 1-2 0,7-2-2 0,-7-1-1 15,7 1 2-15,-3-1 4 0,3 1-2 16,-2-2 1-16,1 3 4 0,1-2-2 16,0 0-1-16,-1 1-2 0,5-1 2 0,-4 0-3 15,-1-1 1-15,5-2-1 0,-4 1 2 16,4-1 0-16,-5-2-1 0,5 0-1 16,-4 0 0-16,6-1 2 0,-5 0-1 0,1 2 1 15,6 1-1-15,-2-2 1 0,-2 4 1 16,2-1-3-16,4 0-1 0,-2 3 1 0,2-2 2 15,0 2-2-15,0-1 1 0,0 0 1 16,2 0 0-16,-2 0-2 0,0-2 0 0,4 2 0 16,-4-1-3-16,6-2 0 0,-6-2 2 15,4-1 3-15,-2 0 0 0,-2-3 1 0,4-1 1 16,-4-2-3-16,0-2 0 0,0-1-1 16,0 0-1-16,4 0 0 0,-4 1 3 0,0-3-1 15,2 1-1-15,-2-1 0 0,0 2 0 16,0-3 3-16,0 1-3 0,-2 1 3 15,2-3 2-15,-4 3-2 0,0-3 0 0,4-1-34 16,-2 2-65-16,2-1-88 0,2 1-111 16,2 1-147-16,7 1-87 0,1 2-20 15,5 2 40-15,-1 1 75 0</inkml:trace>
  <inkml:trace contextRef="#ctx0" brushRef="#br0" timeOffset="-139735.7">24105 6610 207 0,'4'1'266'0,"-4"1"9"0,0-2-32 16,4 2-25-16,-4-2-22 0,2 1-11 0,-2-1-10 15,0 0-12-15,0 0-8 0,0 0-4 16,0-1 4-16,0-3 3 0,-2 2 7 16,-2-1 3-16,4 0-6 0,-4-2-11 0,4 2-19 15,0-3-19-15,-2 2-17 0,-3 1-11 16,5-2-8-16,0-1-8 0,-2 2-9 15,2 1-8-15,-4-3-11 0,4 0-10 0,-4-2-5 16,4-1-9-16,-6 0-4 0,6-2-2 16,-6-2-1-16,2-3 2 0,-3-2-3 0,1-3 0 15,0-2 1-15,-4-4 4 0,-1-2 0 16,1-3 0-16,0-6 0 0,-1-1-4 0,-1-4-4 16,2-2-6-16,-1-4 0 0,3 2-2 15,-6-3 1-15,1 2-3 0,3-1 1 16,-5 2 3-16,5 4 3 0,2 1-1 0,-3 3 1 15,1 4 1-15,0 4 0 0,8 4-2 16,-7 3-2-16,3 1 0 0,2 3-4 0,-2 2-2 16,4 4 0-16,-2-1 0 0,4 3-2 15,0 1 0-15,-5 1 2 0,5-1 2 0,0 2 0 16,0-2-1-16,0 1 1 0,0 0-2 16,0-2-2-16,0 0-1 0,0-1-1 0,0 4 3 15,0-2 3-15,0 2-2 0,0 2 5 16,0 1-1-16,0 1 2 0,0 2 0 0,0 0-3 15,0 0 3-15,0 1 2 0,5-1-2 16,-5 2-2-16,4-1 0 0,-2 1 1 16,2-1 0-16,-2 1 1 0,2 1 2 0,-4 0 0 15,6-2-2-15,-6 1 0 0,9 1 3 16,-9-2-3-16,2 2-3 0,2-2 3 16,-2 1 0-16,2 1 0 0,2 0 0 0,-6 0-3 15,6 0 3-15,-1 0-3 0,-1 0 1 16,-2 0 0-16,2 0 4 0,-2 0 0 0,2 0 1 15,2 1-2-15,-2-1-1 0,1 2 0 16,-3-2-1-16,4 0 0 0,-2 0-1 0,2 0-2 16,0 0 1-16,5 0-6 0,-1 0-2 15,0 0 0-15,3-2-3 0,3 1 2 16,-1 1 2-16,1-1 4 0,7-2 1 0,-2 0 0 16,-1 0 2-16,7 0 9 0,-4-1 4 15,4 2 1-15,2-1-2 0,-2 1 6 0,6 1-2 16,0-2-9-16,0 3-2 0,2-2 1 15,-2 1-1-15,2 1 2 0,0-2 1 16,1 2 0-16,1 0-1 0,0 0 0 0,-4 0-2 16,6 0-4-16,-1 0 1 0,-5 0 0 15,0 0-1-15,0 0 2 0,-2-3 0 0,2 1 0 16,-6-2-1-16,6 0 0 0,-6 1-1 16,2-2 1-16,2-1-2 0,0 2 0 0,-7-4-4 15,7 4-7-15,-2-2-2 0,-2 0-2 16,4 2-1-16,-2 0 1 0,2 4 7 0,-2 0 4 15,2 0 5-15,2 4 1 0,-2 1 1 16,-2 1 1-16,4 1-2 0,0 3-1 16,0-1-1-16,-2 0 0 0,-2 1-2 0,-2-2 4 15,0 1 0-15,0-2 1 0,0 1 1 16,-6-1 1-16,-3-2-1 0,3 1-1 0,-1-2 2 16,-3-1-2-16,4 0-2 0,-9-1 2 15,9-1 2-15,-3 1-1 0,3-2-1 0,0 0-5 16,-3 0-1-16,3 0-2 0,2 0-2 15,-3 0-2-15,1 0 0 0,-2 0 6 16,1-2 1-16,1 2-3 0,-2 0 3 0,-3 2 0 16,1-2-1-16,-7 0-2 0,4 0-1 0,-3 0 2 15,-3 3-1-15,2-3-4 0,-3 0-1 16,1 0 0-16,-2 0-1 0,-2 0-1 0,-2 0 3 16,4 0 4-16,-1 0 3 0,1-3 1 15,-2 3-1-15,-2 0 1 0,2-2-1 16,2 2-3-16,-6-1-1 0,9 1-1 0,-7-2 2 15,2 2-2-15,-2-1 2 0,2 1 2 16,-4 0 1-16,4 0-7 0,-2 0 0 0,2 0-2 16,-2 0-1-16,-2 0-4 0,5 0 1 15,-5 0 0-15,4 0 0 0,-2 0-3 16,2 0-8-16,-4 1-2 0,2-1-4 0,-2 2 0 16,4-1 0-16,-4 1 4 0,0 2 6 15,4-1 6-15,-2 3 2 0,-2 2 3 0,0-1 4 16,0 4 0-16,0 2 5 0,4 1-2 15,-4 1 4-15,0 1 3 0,0 2 0 16,0 0-1-16,0 3 0 0,0-2 1 0,0 3-1 16,0-1-6-16,0 1 1 0,0 1-2 0,0-2 0 15,0 1-2-15,0 1-3 0,0-1 5 16,0 2 0-16,5 2-5 0,-5-1-3 16,2-1 3-16,-2 3-4 0,6-2 3 0,-6 3-1 15,4-3 8-15,2 1-1 0,-2-1 2 16,-2 0 3-16,3 2 1 0,-1 0-1 0,-2-2 2 15,2 2-3-15,0-3 1 0,-2 1-3 16,-2 1-1-16,4-2 0 0,-2 0-2 0,-2-2-5 16,4 1 4-16,-4-1 1 0,7-1 1 15,-7-2-2-15,4 1 4 0,-2-3 1 16,2 1-2-16,0-3 1 0,-2 0 0 0,4 0 3 16,-2-3-1-16,1 0 0 0,-3-2 3 15,2 0-4-15,0-1-1 0,-2 1-4 0,2-2 2 16,-2 2 1-16,-2-2-2 0,4 2 3 15,0-2 2-15,-1 2 1 0,1-3 3 16,-2 1 3-16,2-1 0 0,-4-1 0 0,4 0-2 16,-2-1 2-16,-2 1-2 0,0-4-4 15,4 2-1-15,-4-3 0 0,0 1 0 16,0 1-2-16,0-1 5 0,-4 3-2 0,4 0 0 16,-6 1 3-16,6-2-1 0,-6 2-1 0,2 1-4 15,-3 0 0-15,1-3 3 0,0 2-4 16,-2 0 1-16,-3-1 1 0,3-1 6 0,-6 1 3 15,3 1-4-15,-1-3 2 0,-5-1-1 16,1 2 2-16,-5-1-3 0,0 0 7 16,3-2 7-16,-7 1 3 0,2-1 1 0,-4 2 2 15,1-2-2-15,-3 3-6 0,-2-1-7 16,-2 0-5-16,-1 0-2 0,1 1-1 0,0-1-5 16,-4 2 0-16,4-1-4 0,-4 1 2 15,2-2-1-15,-3 1 0 0,1-1 1 0,0 2 5 16,4-4 0-16,0 0 1 0,0 1 4 15,2 0 2-15,-2-2-1 0,0 0-1 16,4 0 0-16,-2-4 5 0,2 3-4 0,-2-3 2 16,2 2 5-16,-2-4-4 0,4 2 3 0,-2-2 1 15,-2-2 7-15,4 1 6 0,-2-2 1 16,-2 1 9-16,4-1-5 0,0-1 0 0,3 1-3 16,-7 2-7-16,8-1-4 0,-2 0-1 15,2 1-2-15,3 1 2 0,-3 1-2 16,4 1-1-16,-1 2 1 0,-1 0-2 0,4 1 0 15,1 2-4-15,-1-1 0 0,5 2 0 0,-7 1-2 16,7-2 3-16,2 2 4 0,-3 1 9 16,3-2 4-16,0 0 3 0,-3 0 6 0,3 1-2 15,-1-3-5-15,-3 1-6 0,6 2-2 16,-3-3-4-16,1 0-3 0,-2 0-2 16,1 0 4-16,1 0-2 0,0 0 0 0,-1 0-3 15,-1 0-1-15,2 0-1 0,-5 0-3 16,7 1-1-16,-2 1-1 0,-5-2 2 15,5 0 1-15,-3 0 0 0,3 0 1 0,0 0-1 16,-3 0-1-16,3 0-1 0,-3-3 0 16,3 3 1-16,-4-3 0 0,3 2 1 0,3 1 2 15,-2-3-1-15,-1 1-1 0,5 1-1 16,-2 1 2-16,2-1 0 0,0 1-1 0,-1 0-1 16,1 1 0-16,-2-1 1 0,6 1-2 15,-4 1-2-15,1 1 2 0,-1-2 1 0,2 2-1 16,-2-3-2-16,0 3 1 0,2-3 2 15,-3 3 0-15,1-1-2 0,2-2 1 0,-2 0 4 16,0-2-1-16,2-1 3 0,-3 0 1 16,3-1 4-16,-2 1-1 0,0-1 2 15,2-2-2-15,-3 2-2 0,3-1-1 0,-2 0 1 16,0 0-4-16,2 1-2 0,-2 0 3 16,1-1-1-16,-1 3-2 0,2-3-2 0,-2 3 2 15,4-4-1-15,-2 3-1 0,0-2 1 16,-3-1-7-16,5 2-7 0,2-1-22 0,-4 1-39 15,4-1-56-15,0 1-66 0,0-1-72 16,4-1-77-16,-4 2-110 0,2-2-31 16,5 0 15-16,-3 0 49 0,2 0 65 0</inkml:trace>
  <inkml:trace contextRef="#ctx0" brushRef="#br0" timeOffset="-120291.29">15849 8128 131 0,'4'8'252'16,"-2"-2"29"-16,2 1-48 0,2-2-35 0,-2 0-30 16,-4 0-23-16,2-2-16 0,-2 0-17 15,4-1-6-15,-4 0-10 0,0-2-3 16,0 1-2-16,0-1 0 0,0 0 7 0,0 0 10 15,0-1 9-15,0-1 6 0,0 0 5 16,-4 1 2-16,4-1-8 0,0 0-9 0,0 1-11 16,0 0-7-16,0-1-10 0,0 0-6 15,4 1-10-15,-4-3-13 0,0 2-16 16,5-3-12-16,-5 0-10 0,2-3-8 0,-2-2-8 16,0-1-2-16,0-4-2 0,0-3-1 15,0-3-1-15,0-5-2 0,-2-3 2 0,-3-4 0 16,5-5 2-16,-6-2-5 0,6-4 1 15,-6-4-2-15,2 0 0 0,-2-1-2 16,-5 1 3-16,5 3-1 0,-4-1 3 0,4 8-1 16,-3-1 2-16,1 4-7 0,0 2-8 15,0 2-17-15,-1 0-12 0,-1 3-11 0,4 0-9 16,-5 2-5-16,5 1 2 0,0 1 16 16,2 0 5-16,-2 1 14 0,0 4 7 0,6-2 11 15,-5 1 9-15,5 4 2 0,0-2 6 16,0 4 6-16,0 2 7 0,0 2 6 0,0 0 7 15,0 2 10-15,5 2 8 0,-5 0 0 16,0 3-3-16,4 0-1 0,-4-2-10 0,2 2-8 16,-2 1-8-16,4 0-1 0,-4 1-6 15,0-3 1-15,2 3-5 0,-2-1 0 0,4 1 0 16,-4-1-1-16,0 1 1 0,4 1 5 16,-2-2 5-16,2-1 2 0,-2 3-1 15,7-1 1-15,-7 0 1 0,4-1-4 0,2 2-8 16,-2 0-1-16,1 0 1 0,3 0 0 15,0 0-3-15,1 0-1 0,1 2 2 16,-2-1-1-16,7 0 0 0,-5 2-5 0,7 0 1 16,-3-1-4-16,3 1-3 0,2 0 0 15,6-1 2-15,-5 0 1 0,5-1 0 0,0 3 3 16,2-3 2-16,-2 4-1 0,0-4 2 16,0 1-3-16,0 1 5 0,-1-2-2 15,3-1-1-15,-2 1 1 0,-2 1 1 0,2 0 1 16,-2-1-4-16,6 1-2 0,-4 1 3 15,6-2 0-15,0 2-1 0,0-1 0 0,4 0 4 16,2 0 2-16,3 1 2 0,-3 0-2 16,4-3 0-16,-3 2-1 0,3-2 3 15,0-2-2-15,5 2-2 0,-5-3 3 0,3 0 1 16,-3 1 2-16,5 0-1 0,-5 0 1 16,1 1 4-16,-1-1-2 0,3 1-1 0,-5 1 5 15,2 0 8-15,-3 1-3 0,3-1-2 0,-4 2 4 16,5-1-3-16,-7 1-7 0,6-1-9 15,-3 2 1-15,-3 0-2 0,2 0 0 16,2 2 2-16,-3-2 1 0,-3 0 1 0,2 0 0 16,0 0 0-16,-4 0-3 0,0-3 0 15,-6 0 0-15,2 0 2 0,-4 0-4 0,-2 0 4 16,-3-3-2-16,-1 1 0 0,2-1-4 16,-1 0 2-16,-1-1-1 0,-3 1 0 0,5-2 2 15,-4 0 1-15,5 1 0 0,-3 1-1 16,-3 0 0-16,3 2-3 0,-2-2-5 15,-1 1-4-15,1 2 0 0,-3 0-11 0,3 0-11 16,-1 2-1-16,-3 1-2 0,1 0-4 16,-1 0-6-16,-3 0 4 0,-4 1 8 15,4 2 4-15,-5-1 1 0,1 2 2 0,0 1 6 16,-2 2 12-16,0 1 0 0,-2 1 0 16,2 1 6-16,-2 4 3 0,-2-1 2 0,5 4-1 15,-5 1 2-15,0 0-1 0,4 4-3 16,-2 0-4-16,2 4-2 0,-2-2-2 0,2 3-1 15,2 0-5-15,-2 2-4 0,3 1 1 16,-1 1 1-16,4 0-2 0,-4 3 3 0,5 0 4 16,-1 1 6-16,0-1-1 0,-3-1 2 15,3 0 3-15,0-1 3 0,-4-4-2 0,1-1-1 16,-3-3-4-16,0-3-6 0,-2-1-15 16,-2-2-14-16,-2-2-12 0,-2-2-10 15,4-1-6-15,-4-2 0 0,-3 1 2 0,3-3 8 16,2 1 9-16,-4-1 7 0,2 1 8 15,-2-3 9-15,0 0 4 0,-3-1 2 0,3-1-2 16,0 1 2-16,0-3-4 0,-3-1 1 16,1 0-2-16,-6 0 5 0,3-2 6 15,-1 0 7-15,-5-3 15 0,1 1 4 0,-5 0 5 16,1-1 5-16,-9 0 0 0,2 0-5 16,-4 2-3-16,-2-2-1 0,-3 0-3 0,-1 2-2 15,-2-1 4-15,-4 1-7 0,-5-1 6 16,5 1-5-16,-5-2-4 0,3 0 3 0,-3 0-3 15,-2 0 0-15,1 0-3 0,-5-3 3 16,0-2 0-16,-1 1-7 0,1-2-4 0,-6-2-3 16,6 1-1-16,-6-1-2 0,4-2 7 15,-2 1 14-15,-1 0 11 0,3-2 9 0,-4-2 9 16,6 1 9-16,0-4 0 0,3 2-2 16,-1-1-3-16,0 0 1 0,1 0 2 0,1 1 3 15,0 1-1-15,7 1 14 0,0 1 6 16,-1 2 4-16,7 2 4 0,-2-1 3 15,6 2 4-15,-1 2 0 0,3 1 1 0,3 3-2 16,1 1-7-16,0 4-5 0,0 1-6 16,4 1-14-16,-2 2-10 0,9 2-8 0,-3 0-3 15,-1-1-10-15,7 1-13 0,-1-1-22 16,-3 0-28-16,5-1-30 0,-3 0-46 0,3-1-48 16,-3-1-44-16,-1 1-42 0,6-2-64 15,-3 0-94-15,-1-4-24 0,5 0 16 0,-1 1 34 16,0-3 53-16</inkml:trace>
  <inkml:trace contextRef="#ctx0" brushRef="#br0" timeOffset="-118073.68">15942 9076 5 0,'0'-1'239'16,"0"-2"22"-16,4-2 20 0,-4-1-81 15,0-4-49-15,0-5-34 0,-4-5-21 0,4-4-16 16,-2-4-14-16,-3-5-11 0,1-9-8 16,2-3-10-16,-2-6 3 0,-2-3 2 0,-4-3-1 15,3 1-4-15,-3 1-6 0,0 4-3 16,-1 3-9-16,5 6-9 0,-4 4-9 16,8 8 3-16,-2 1 0 0,-3 7 7 0,7 1 5 15,0 5 13-15,0 0 9 0,5 3 11 16,-3 3 7-16,-2-1 2 0,6 2 1 15,-2 0-7-15,0 2-7 0,-2-2-10 0,2 0-12 16,-2 2-7-16,2-2-10 0,-4 3-2 16,5-1-1-16,-5 1 0 0,2 0 0 0,-2 2-1 15,0 1-1-15,0-2 3 0,0 3-6 16,0 0 1-16,0 0 1 0,0-1-1 0,0 0-2 16,0 0-6-16,0 0 5 0,0-1-2 15,0-1-4-15,0 1 4 0,0-3-3 0,-2 2 5 16,2 0-2-16,0-1 4 0,2 2 2 15,-2-1 3-15,0 1 6 0,4-1 6 0,0 0 6 16,-2-2 4-16,4 3 1 0,-2-1 0 16,3 1 0-16,3-2-1 0,-4 1-7 15,4 0-3-15,7 3-6 0,-3-3-3 0,5 1-4 16,2 2-1-16,1-1-1 0,3 0 1 16,4 0 2-16,-2 0-2 0,6 2-1 0,0-2-1 15,0 0 1-15,5 0-2 0,-1 0 2 16,2-2-5-16,-2 1-3 0,2-1-2 0,5 0-3 15,-7 3-2-15,6-3 0 0,-3 2 3 16,3 0 5-16,1 0 2 0,-3 1 3 16,0 2-1-16,1 0 0 0,3 0-3 0,-1 2 2 15,3 1-4-15,-4 0-1 0,1-1 1 16,-1 1 2-16,3 0 1 0,-3-1-1 0,5 0 4 16,-5 1 0-16,1 0 12 0,-1 0 4 15,0 0 1-15,1 2 4 0,-1-2-3 16,-4 1 3-16,1 2-12 0,-3 0-6 0,0 2-2 15,-4-3-1-15,4 3-5 0,-4 0-4 16,-4-1 0-16,2 1-5 0,-2-1-3 16,-2 2-4-16,0-3 1 0,-2 1 5 0,-2-2 1 15,-1 0 2-15,-1-2 5 0,-2 0 5 0,-1 0-3 16,-5-2 3-16,-1 0 2 0,3-1-2 16,-3-1-1-16,-2 0 3 0,1-1 2 0,-1 1 1 15,-4-2 2-15,4 1-3 0,1-1 3 16,-1 2-3-16,-2-3-3 0,3 3 0 15,-5 0-2-15,4 0 3 0,1-1-3 0,-5 2 1 16,4-2 4-16,-4 2-2 0,3 2 2 16,-3-2-4-16,0 2-1 0,0-1 0 0,-2 0-6 15,3 0-3-15,-1 1 0 0,-2 1 0 16,0 0 0-16,-2-1-4 0,-2-1 3 0,4 4 3 16,-2-3 2-16,-2 2-1 0,0 0 2 15,0 2 4-15,0 2 0 0,0-1 1 16,0 4-1-16,0 1 6 0,-2 0-2 0,2 4 1 15,-4 2 0-15,4 2 0 0,0 2 0 16,-2 1-4-16,2 2 2 0,0 4-1 0,0-1 3 16,0 2 3-16,0 0-4 0,2 3 4 15,-2 0-3-15,4 2 0 0,-2 1 0 16,2 1-2-16,3-2 1 0,-3 6-5 0,6-1 0 16,0-1-2-16,-1 1-1 0,5-1 0 15,-3 2-1-15,1-2 2 0,-2-2-1 16,3 1 4-16,-3-4-5 0,0 0 5 0,-3-3-2 15,-3-5-2-15,2-1-5 0,0-3 1 0,-6-4-2 16,4-3-4-16,-4-2-1 0,0-2 0 16,0-2 4-16,-4-1 1 0,2-1 7 15,-2-2 0-15,-2-1 7 0,2 1 1 0,-3-3 0 16,-3 2 1-16,4-4-1 0,-5 1-2 16,1 0-1-16,-2-1 6 0,-3 0-1 0,3-1 4 15,-1 0 2-15,-1-3 0 0,-3 3 4 16,-3 0-2-16,1-2 0 0,-1 3-1 0,-7-2 3 15,4 1-1-15,-8-2-2 0,2 1 1 16,-8-1-4-16,4-1 4 0,-5 1-3 0,-1-2 4 16,2 0-1-16,-6 1 5 0,-1 0 0 15,1-2 1-15,-7 1 6 0,3 1-7 0,-3 1 2 16,0-2 1-16,-3 2 6 0,3 1 3 16,-4 0 1-16,-2 1 9 0,3-1 3 15,-1 0 1-15,-2 1-5 0,-2-1-4 0,7-1-3 16,-3 2-5-16,-4-3-6 0,6 3-4 15,-1 0 1-15,-1 0 1 0,0-1 6 0,0 2 14 16,5 0 15-16,-1 2 12 0,7-1 13 16,-1-1 4-16,1 1 1 0,4-1-11 0,6 0-11 15,-1-1-12-15,3 1-13 0,3-1-9 16,3-1-6-16,-2-1-5 0,4 0-4 0,2-2-2 16,3 0 0-16,-3 1 4 0,5-1 5 15,-1-2 7-15,1 3 4 0,1-3 0 16,-1 0-1-16,3 1-6 0,3 2-4 0,-1-2-5 15,1 1-9-15,2 1-1 0,0-1-8 16,-1 1-14-16,1 1-25 0,2 1-21 0,2 0-29 16,-2 1-33-16,-1 1-33 0,1-1-25 15,-4 1-20-15,6 0-25 0,-3 0-36 16,1 0-56-16,0-3-54 0,-2 0-10 0,2 0 19 16,-1-2 33-16</inkml:trace>
  <inkml:trace contextRef="#ctx0" brushRef="#br0" timeOffset="26424">15865 15622 82 0,'0'8'174'0,"0"-2"-19"0,0 3-22 16,-2-2-17-16,2 1-15 0,-4 8 97 15,4-8-98-15,0 1-3 0,-4 0 4 0,4-2 1 16,-2 2-2-16,2 0 0 0,-4-2-7 16,4 3-1-16,0-3-4 0,0 1-1 0,-2-2-5 15,2-1-4-15,-5 0 4 0,5 0 2 16,0-2-2-16,0-2 6 0,0 2 3 15,0-3 2-15,0 1 1 0,0-1 3 0,0-1 8 16,0 0 13-16,0-2 8 0,0-3 8 16,0-2 9-16,0-1 0 0,0-1-6 0,-4-4-16 15,4 0-15-15,-2-4-17 0,-2-2-18 16,4-3-14-16,-4-4-13 0,2-3-9 0,2-4-7 16,-4-4-7-16,4-1-6 0,0-2-4 15,-6-2-3-15,6 0-4 0,-5-1-1 16,5 1-2-16,-6-2 3 0,4 3-1 0,-2 0-1 15,0 3-2-15,2 1 0 0,-2 2 0 16,2 5 0-16,-3 1-1 0,5 1 1 0,-4 2 0 16,4 5-1-16,0-1 1 0,0 4 1 15,0 2 6-15,0 4 7 0,0 0 8 16,0 2 7-16,0 2 6 0,4 0 1 0,-4 1 0 16,0 3-7-16,5 0-4 0,-5 2-7 15,2-1-5-15,-2 2-5 0,0 0-4 0,0-1-3 16,0 3-1-16,0-1-3 0,0 1-4 15,0-3-5-15,0 3-7 0,0 0-6 0,0 0-3 16,0-2 1-16,0 1 0 16,0-1 5-16,0 1 7 0,0-1 5 0,0-1 4 15,0 2 2-15,0-2 1 0,0 0 0 0,6 0 2 16,-6-2 1-16,4 2 1 0,0-3 0 16,-2 3-1-16,4-1 0 0,-1-1 0 0,1 1 0 15,0-1 2-15,4 1 3 0,1-2 6 16,3 0 2-16,3-2 5 0,1 1 1 0,9-2-3 15,6-2-1-15,9 1-6 0,1-2-4 16,7-2-8-16,3-1-2 0,3-1-5 0,2 1-2 16,2-3-2-16,0 0 1 0,2-2 3 15,2 1 0-15,-2-2-2 0,6-1-5 16,-6 3-4-16,6-3-4 0,-6-1-10 0,7 1-8 16,-3 1-5-16,0-4-6 0,-2 3-8 15,-2-2-3-15,2 0 2 0,-4 0 10 0,4 2 7 16,-4 0 10-16,-4 3 12 0,-2 4 12 15,-5 3 4-15,-1 3 0 0,-5 5 1 16,-4-1 3-16,-5 5-1 0,-1 2-3 0,-2 1-5 16,-4 1-4-16,-5 0-9 0,1 3-10 15,-6-4-10-15,-1 4-6 0,1-1-10 0,-7-1-4 16,4 2 1-16,-5-1-3 0,-1 1-5 16,-2-2-6-16,-2 1-4 0,-2 2 1 0,2-4-2 15,-1 3 5-15,-3-2 6 0,0 1 12 16,0 0 13-16,0-3 5 0,-3 2 12 0,3-1 5 15,-4-1 4-15,4 0 6 0,0-2 4 16,0 1 5-16,0 0 7 0,0-1 1 0,0 1 9 16,0-1 1-16,0 1 1 0,0 1-1 15,7 1-3-15,-7 5 1 0,4 3-6 16,2 5 1-16,0 3-4 0,-2 7 1 0,7 3 1 16,-5 10 5-16,0 5 4 0,4 6 3 15,-4 3 6-15,3 6 1 0,-1 1-3 0,0 4-1 16,3 1-2-16,-3 0-4 0,-4-1-2 15,6-2 0-15,-3-1 3 0,-1-3 3 16,-2-2-1-16,2-5 1 0,0-2 1 0,-6-2 3 16,4-5-3-16,-4-3-2 0,0-2 3 15,0-3-7-15,-4-5 0 0,2 1-5 0,-2-5-1 16,0-4-5-16,2-2-3 0,-2-2 1 16,-2-3-7-16,1-2 1 0,-1-2-6 15,0-2 1-15,0-2 0 0,0 2-1 0,-3-2 5 16,3-2 3-16,-4 2 4 0,4 0 3 0,-5-1 2 15,1-1 1-15,0 2 1 0,1-1 3 16,-1-2 1-16,-4 2 1 0,5 0 4 0,-5-1 8 16,1 1 10-16,-1 0 3 0,-3 1 8 15,1-2 4-15,-5 2 4 0,3-1 2 16,-3 0-2-16,-6-1 4 0,0-1 1 0,-6 1 3 16,-4-3 0-16,-7 0 6 0,1 0-10 15,-7-2-10-15,-5-2-11 0,-9-1-7 0,-3 0-10 16,-3-1-12-16,-2 1 4 0,-5-2-1 15,-1 0 0-15,1 1-5 0,1 0-4 16,-1-2-1-16,7 1 10 0,-2-1 4 0,1 2 3 16,7-1 6-16,2 1 2 0,4 1 4 0,-2 0-7 15,7 1-1-15,3 2 6 0,1 2 7 16,5-1 6-16,1 2 8 0,5 0 2 16,5 2 1-16,0-2-4 0,6 0-8 0,5 1-8 15,1-2-10-15,5-1-8 0,-1 2-2 16,7-3-4-16,-7 0-4 0,7 0 0 0,-3-3 0 15,3 2 0-15,0-2 0 0,-3 0 0 16,3-3 2-16,-2 1 0 0,-3-1-2 0,3 0 0 16,-3 0 0-16,-1-1 1 0,3-1-1 15,-1 3 0-15,-3-3 2 0,7 1-1 16,-2 3 0-16,-3-1-1 0,7 2 2 0,-3-1 8 16,1 1 7-16,4 3 8 0,-4 0 2 15,3 0 5-15,-1 3 3 0,0 1-5 0,0-1-8 16,1 2-4-16,-3-1-5 0,4 2-5 15,0-2-10-15,1 1-19 0,3-3-42 16,-2 1-74-16,4-3-123 0,0 0-135 0,6-5-175 16,-1-2-94-16,1-2-22 0,-2-4 46 15,2-2 104-15,-2-2 131 0</inkml:trace>
  <inkml:trace contextRef="#ctx0" brushRef="#br0" timeOffset="32797.99">26608 14645 185 0,'0'0'265'16,"-2"0"24"-16,-2 0-56 0,4 0-43 0,0 0-31 15,-2 2-10-15,-2-2-1 0,4 0 3 16,0 1 8-16,-5-1 0 0,5 0-1 16,-2 4-8-16,-2-2 0 0,4-1-7 0,-2-1 0 15,2 1-1-15,-4-1 1 0,4 2-2 16,0-1-8-16,0 1-8 0,0 0-10 0,0 1-16 15,0 4-14-15,4 2-13 0,-2 3-11 16,4 4-10-16,3 5-12 0,3 5-8 0,3 4-4 16,3 4-1-16,7 5-4 0,-2 3-1 15,4 3 0-15,2 2-1 0,2 1-6 16,-3-1 0-16,3 2-3 0,-2-4-3 0,-2-2 0 16,0-3-2-16,0 0 0 0,-4-8-5 0,-7-1-3 15,1-6-1-15,-3-4-1 0,-1-3-5 16,-7-2-13-16,4-6-17 0,-6-1-31 15,3-3-44-15,-7-2-55 0,6-2-66 16,-6-2-68-16,4-3-55 0,-4-5-22 0,4 1-7 16,-2-5 11-16,2 0 40 0,-2-4 42 15,-2 0 41-15,4-2 29 0,-4 0 25 0,7-1 28 16,-7-1 20-16,8 1 17 0</inkml:trace>
  <inkml:trace contextRef="#ctx0" brushRef="#br0" timeOffset="33090.22">27108 14890 51 0,'-2'-34'86'16,"-2"4"6"-16,2 1-1 0,-2 3 3 0,0 3 3 16,-3 6 9-16,7 2 2 0,-4 3 2 15,4 3 3-15,-6 3 13 0,4 1 22 0,-2 7 25 16,-6 3 25-16,3 4 28 0,-7 4 26 16,2 5 18-16,-5 6 6 0,5 3-10 0,-9 6-15 15,0 4-22-15,3 6-29 0,-7 3-36 16,6 2-37-16,-6 1-26 0,3 1-29 15,1 0-19-15,-2-2-17 0,3-3-12 0,-3-2-9 16,2-4-4-16,3-3-7 0,-3-3-21 16,4-3-32-16,-3-4-50 0,7-5-65 0,-1-3-88 15,1-3-85-15,-1-2-70 0,8-5-64 16,-5-1-57-16,5-4-2 0,4-3 50 0,-2-3 67 16,8-1 79-16</inkml:trace>
  <inkml:trace contextRef="#ctx0" brushRef="#br0" timeOffset="33556.49">27195 14814 138 0,'-2'-6'265'16,"2"2"30"-16,0 0-31 0,0 1-24 0,0 0-13 15,-4 2 4-15,4 1 17 0,0 0 25 16,4 0 17-16,-2 1 10 0,-2 2-2 16,8 2-10-16,-6 2-26 0,9 4-34 0,1 1-37 15,3 1-35-15,5 4-35 0,-1 1-33 0,6 3-25 16,4 1-21-16,2 2-15 0,2 0-11 16,0 2-8-16,4-1-7 0,-2 1-4 0,-2-1-5 15,4-1-3-15,-4-3-9 0,-2 0-12 16,-4-1-18-16,-4-4-36 0,0-3-45 15,-7 0-61-15,1-5-81 0,-7-1-79 0,-4 0-64 16,3-4-39-16,-7-3-25 0,-2-5-10 16,0-2 24-16,-6-5 55 0,1-3 64 15,-3-3 64-15</inkml:trace>
  <inkml:trace contextRef="#ctx0" brushRef="#br0" timeOffset="33799.67">27668 14877 112 0,'7'-17'245'0,"-3"1"28"0,0 3-40 15,2 0-32-15,0 3-15 0,-2 0-15 0,-2 3-17 16,3 2-9-16,-5 0-20 0,4 0-15 16,-4 2-5-16,-4 3-2 0,4 0 11 0,-11 3 17 15,1 2 26-15,-2 5 25 0,-9 3 12 16,2 4-1-16,-6 6-9 0,-1 5-23 16,-3 5-29-16,-2 6-32 0,4 5-29 0,-2 2-18 15,2 2-16-15,0 3-10 0,4-3-11 16,3 0-4-16,3-3-9 0,5-1-9 0,-3-5-26 15,9-3-38-15,-4-3-55 0,8-5-72 16,2-2-78-16,0-4-75 0,0-4-72 0,6-6-76 16,4-5-22-16,3-5 29 0,3-6 61 15,1-7 71-15</inkml:trace>
  <inkml:trace contextRef="#ctx0" brushRef="#br0" timeOffset="34119.27">27755 14786 142 0,'4'-9'291'0,"-2"3"41"0,-2 4-5 16,0-1-23-16,5 0-6 0,-5 1 13 15,0 2 19-15,4 0 14 0,-2 0-7 0,2 3-24 0,2 3-51 16,4 1-55-16,3 5-59 0,1 3-49 15,7 1-37-15,-2 3-20 0,3 4-10 16,3-1-7-16,4 3-6 0,-2 2-14 0,4 0-8 16,-2-1-9-16,4 1-2 0,-6-1-7 15,4-2-2-15,-4-1 0 0,0-1-13 16,-9-4-27-16,7-3-42 0,-8-2-57 0,-1-2-78 16,-4-2-76-16,3-3-61 0,-7-3-50 15,0-3-44-15,-1-3-28 0,-5-3 30 0,2-5 59 16,-4-1 63-16</inkml:trace>
  <inkml:trace contextRef="#ctx0" brushRef="#br0" timeOffset="34306.78">28169 14775 7 0,'-2'-9'268'0,"2"1"35"16,-5 4 28-16,5 1-71 0,0 0-48 15,-4 6-32-15,4-2-6 0,-6 6 6 0,2 3 16 16,-2 3 24-16,-5 3 15 0,-1 4 10 15,2 3-13-15,-7 4-26 0,1 3-39 0,-5 6-39 16,2 1-34-16,-5 5-39 0,-3 2-29 0,4 3-38 16,-4-1-48-16,0 0-79 0,0 1-92 15,5-4-97-15,-5 1-113 0,8-5-100 16,3-2-20-16,-3-4 39 0,2-3 71 0,9-3 84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1-20T15:42:34.9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4008 12477 97 0,'-2'-38'104'15,"-2"2"3"-15,-2-1-1 0,2-1 0 16,2 2 1-16,-3 0-7 0,-1 3-11 0,2 0-11 16,-2 2-5-16,2 1-15 0,2 3-8 15,-2 3-4-15,1 1-2 0,-1 1 0 0,0 3 1 16,2-1 3-16,2 2-6 0,-4 1-4 15,4 2-1-15,0 1 4 0,-2 3 9 0,-2 2 0 16,4 1 3-16,0 0-1 0,0 5-5 16,0-2-8-16,0 1-10 0,0 0-9 15,0 1-5-15,-4 0-11 0,4 0 0 0,-2 0-7 16,-3-1-4-16,-1-3-13 0,0 3-20 16,-2-3-6-16,2 2-18 0,-5-1-22 0,5-1-16 15,-4-2-17-15,4 0-4 0,-5-3-1 16,1 0 9-16,4-2 21 0,-5-1 17 0,5 3 23 15,-4 2 22-15,4 0 11 0,-1 4 15 0,3 3 5 16,-2 3 8-16,2 1 7 0,2 3 7 16,-2 3-3-16,2 3-5 0,-3-2-4 15,1 2-5-15,2 0-8 0,-2-1-3 0,0 0-5 16,2-1 2-16,2-2-4 0,-4-2 3 0,4-1 2 16,-2-1 5-16,-2-4 1 0,4-3-2 15,-7 0 2-15,3-4 0 0,-2-2-1 0,2-1-3 16,-2 0 0-16,0 0-3 0,1 1-4 0,3 4-1 15,-2 0-3-15,4 2 3 0,-4 2 1 16,2 2 7-16,2-1 7 0,0 2 10 0,0 0 15 16,0 0 9-16,0 2 15 0,0-2 13 15,0 0 10-15,0 1 6 0,2 0-5 0,2 1-5 16,-4 0-9-16,0-1-8 0,4-1-20 16,-2 0-14-16,-2 0-14 0,5 0-13 15,-3-1-18-15,2-1-13 0,-4 0-15 0,0 2-14 16,4-1-8-16,-2 1-8 0,-2 1 5 0,4 3 4 15,0-1 14-15,-2 0 16 0,2-1 15 16,-2 3 19-16,3-1 15 0,-1 2 13 0,-2-4 8 16,2 3 6-16,2-2-2 0,-2 1-4 0,2-1 0 15,1 2-6-15,-3-2-1 0,2 0 0 16,0-1 5-16,-2-2 7 0,3 2 2 16,-1-2 2-16,-2-2 0 0,2 2-4 0,0-2-1 15,-2 1 1-15,1-4 3 0,-3 2 3 0,2 0 9 16,-2-2 6-16,2 1 6 0,-4-1 0 15,4 1-1-15,-2-1 0 0,-2 1 1 0,0-1-2 16,0 3 1-16,4-2 6 0,-4 3 1 16,0-3 10-16,0 3 14 0,0 0 19 0,0-1 18 15,0-1 28-15,0-1 23 0,-4 4 15 0,4-3 15 16,0-1 8-16,0 3 12 0,0-2 6 16,0 2-3-16,0-1-2 0,0 1-14 15,0-2-18-15,0 3-23 0,0 0-26 0,0 0-18 16,0 0-18-16,0 3-12 0,4 1-9 15,-4 4-8 17,13 40 96-32,20 118-69 0,-17-77-93 15,-5-46-7-15,-7 0-3 0,2 0-4 0,-2-2 0 16,-2-4-1-16,2-3-2 0,-4-4-1 16,0-3-1-16,0-4-4 0,0-5-1 0,0-3-3 15,0-3-4-15,0-2-10 0,0-3-5 16,0-4-7-16,-4 1-7 0,4-8-13 0,-2 1-11 15,2-7-15-15,0 2-16 0,0-5-25 16,0 1-34-16,0-10-295 16,2 11 145-16,-2 2-54 0,4 2-35 0,0-2-20 15,-1 1-8-15,-3-1 11 0,4 0 28 16,-4-1 37-16,0-1 45 0,0-1 42 16,-4-3 51-16</inkml:trace>
  <inkml:trace contextRef="#ctx0" brushRef="#br0" timeOffset="294.44">4045 11699 76 0,'7'-20'130'0,"3"0"18"15,-4 4 23-15,4 1 11 0,-3 1 16 16,1 1 21-16,-2 1 35 0,0 3 47 0,-2 0 47 16,3 2 35-16,-3 0 12 0,-2 3-17 15,2-1-40-15,-4 4-54 0,-4 1-56 0,-2 1-46 16,-1 2-34-16,-7-1-14 0,-5 2-13 15,-5-1-15-15,-5 1-7 0,-2-3-6 0,-9-1-11 16,-3-1-10-16,-5-3-8 0,-1-1-8 16,-5 1-17-16,2 0-12 0,-1-2-10 0,-1 1-10 15,4 2-11-15,7 0-11 0,4 3-12 16,8 0-12-16,4 0-9 0,4 1-8 0,2 3-11 16,9 0-19-16,4 1-32 0,6 2-54 0,-3 1-96 15,10 1-113-15,-3-1-105 0,6 2-112 16,4-2-82-16,5 3 5 0,3-2 67 0,3 3 109 15,4-1 112-15</inkml:trace>
  <inkml:trace contextRef="#ctx0" brushRef="#br0" timeOffset="1067.47">4322 11991 122 0,'-4'-9'218'0,"2"0"17"15,2 1 13-15,0 4 18 0,0-1 26 16,0 1 28-16,0 0 19 0,0 3 9 0,0 0 8 16,0 3-15-16,2 2-30 0,2 0-44 15,-4 4-45-15,7 2-42 0,-3 1-40 16,-2 2-34-16,2 1-25 0,2 0-21 0,-2 3-13 16,2 0-14-16,-1 1-6 0,-3 0-12 15,2 0-1-15,-4-2-7 0,0-2-7 0,0 1-5 16,0-3-3-16,0-1-4 0,0-6-4 15,-4 1 1-15,2-5 2 0,-7-1 1 16,7-4 4-16,-4-2-3 0,-4-6 4 0,3-1-2 16,-1-4-1-16,2-1 0 0,-4-4 3 15,3-2 2-15,1-3-1 0,2-2 4 0,-2-1 1 16,6-1-1-16,0-1-3 0,0-1 3 16,6-1-1-16,-2 2 2 0,2 0-2 0,5 1 2 15,-1 3 0-15,0 3-1 0,3-2 0 16,3 7 1-16,-1-1 2 0,3 4 3 0,-1 4 2 15,0 1-1-15,3 2 2 0,-3 5 0 16,-1 0-1-16,1 4-3 0,-1 1 2 0,1 1-1 16,-7 4 0-16,5 0-2 0,-7 2 1 15,2 2 0-15,-6 3-2 0,3 1-1 0,-3 2 1 16,-4 3-1-16,-4 0-1 0,4 3-2 16,-7-2-1-16,3 4-2 0,-6-2-3 15,4 0 0-15,0 0-4 0,-5 0 5 0,1-1 0 16,4-2 2-16,0 2 6 0,-1-2 2 15,-1-2 2-15,6 0 4 0,-2 1-1 16,-2-2 4-16,6-1 7 0,0 2 3 0,0-2 2 16,4 2 5-16,-2-3 3 0,4 1 1 15,4-1-1-15,1 2-3 0,-1-3-1 0,7 2-5 16,-1-2-1-16,5-1-6 0,2 0-1 16,-1 0-8-16,-1-3-6 0,6 0-7 15,-4-1-15-15,3-3-17 0,-3-1-22 0,4-3-24 16,-6 0-50-16,1 0-79 0,-1-2-107 15,-4 1-103-15,-1-1-104 0,1 1-109 0,-7 0-16 16,0 1 49-16,1 0 97 0,-5 2 108 16</inkml:trace>
  <inkml:trace contextRef="#ctx0" brushRef="#br0" timeOffset="1651.94">4909 12043 93 0,'7'8'270'0,"-1"1"43"16,-2-2-8-16,-2 1-23 0,2-3-15 0,0 2-10 15,-2-4-4-15,-2 0-1 0,0-2 7 16,0 1 9-16,0-4 1 0,0 1-12 0,-2-5-18 15,-2-2-28-15,-2-2-40 0,6-4-45 16,-4-2-42-16,4-2-28 0,0-4-18 16,4-1-12-16,2-1-6 0,4-3-6 0,3 0-5 15,1-2-5-15,3 2 0 0,-1 3-1 16,-3 2-1-16,1 4-2 0,3 2 3 16,-5 5-3-16,3 2 4 0,-3 3-4 0,-2 3-2 15,1 4 2-15,-1 4-3 0,3 4-1 16,-3 3-3-16,4 4 5 0,-1 2-2 0,-3 5 1 15,2 1 2-15,5 4 2 0,-3 1-1 16,3 1-1-16,-5 0-1 0,9 1-1 0,-4-1 3 16,-1-1-9-16,1-2-4 0,-1-4-10 15,1 0-16-15,-3-5-25 0,-1-3-36 0,-3-2-40 16,0-3-65-16,1-3-70 0,-5-2-69 16,0-5-57-16,0-2-47 0,-2-3-50 0,1-5-2 15,-5 0 42-15,-5-3 67 0,1 1 66 16</inkml:trace>
  <inkml:trace contextRef="#ctx0" brushRef="#br0" timeOffset="1807.18">5319 12016 125 0,'-7'-4'271'0,"1"-3"48"0,-2 5-14 15,2 0 5-15,-5 2 11 0,3 0 9 16,-2 0 15-16,-5 0 3 0,-1 0-18 0,-1 0-42 16,-3 0-48-16,1 0-57 0,-4 0-62 15,-1 0-73-15,1 0-84 0,2 0-87 16,-2 2-105-16,7-1-100 0,-1 0-96 0,1 1-92 15,5 0-48-15,5-1 23 0,-2 1 61 16,6 0 84-16</inkml:trace>
  <inkml:trace contextRef="#ctx0" brushRef="#br0" timeOffset="2195.23">5377 11847 253 0,'-5'-3'337'0,"5"1"47"0,0 2-9 16,-4-1-53-16,4 2-36 0,4 1-21 15,-4 2-4-15,7 2-6 0,-3 2-7 0,2 1-11 16,4 3-21-16,-3-1-22 0,3 5-32 15,2 0-34-15,3 2-30 0,-3 0-24 0,5 2-14 16,-1 1-15-16,5-1-9 0,-5 1-6 16,1-1-3-16,4 0-3 0,-5-4 2 0,1 0 1 15,-5-2 6-15,3-3 0 0,-3-3 3 16,-2-2-2-16,-3-1-8 0,3-5-4 16,-6-1-12-16,2-5-8 0,0-6-9 0,-1-3-16 15,-1-6-14-15,-2-6-20 0,-2-3-26 0,4-4-40 16,-2-6-61-16,-2-2-76 0,8 1-85 15,-2-2-78-15,1 1-66 0,5 5-51 0,2 2-16 16,3 4 47-16,4 4 76 0,-3 6 86 16</inkml:trace>
  <inkml:trace contextRef="#ctx0" brushRef="#br0" timeOffset="2676.19">6036 11790 102 0,'6'-6'259'16,"0"1"30"-16,-1 2-36 0,1 0-32 0,-6 0-35 15,4 3-27-15,-4-3-15 0,0 3-2 16,-4 0 4-16,-2 3 11 0,1-1 9 0,-5 1 6 16,2 1 1-16,-7 4-8 0,3-1-15 15,-3 2-19-15,3 3-14 0,-2 3-14 16,-3 3-10-16,5 3-8 0,-3 1 0 0,7 1 1 15,0 4 2-15,-3 0-6 0,9 2-3 16,-2 0-7-16,4 2-9 0,4 0-8 0,-2 1-7 16,7-1-6-16,-3 0-6 0,4-3-6 15,3-1-7-15,-3-2-9 0,4-1-3 16,-1-3-10-16,3-3-9 0,1-3-10 0,-1-3-14 16,5-4-22-16,2-4-36 0,-3-4-50 15,3-4-55-15,-2-5-63 0,-3-3-55 0,3-4-52 16,-6 2-38-16,-3-4-41 0,-2-2-29 15,-4 1 21-15,1 1 43 0,-3 0 59 0</inkml:trace>
  <inkml:trace contextRef="#ctx0" brushRef="#br0" timeOffset="2844.87">6152 12077 122 0,'-6'-4'269'16,"1"4"44"-16,3 0-26 0,-8 0-14 0,4 2-12 15,-5 1-18-15,1-1-16 0,-6 2-14 16,3 0-26-16,-1 1-36 0,-3-1-36 0,1 1-31 15,-1 2-41-15,-4-1-47 0,9 2-54 16,-4 1-59-16,1 0-59 0,3-2-67 0,1 2-72 16,5-1-64-16,0-2-28 0,2 0 15 15,0-1 40-15,4-1 53 0</inkml:trace>
  <inkml:trace contextRef="#ctx0" brushRef="#br0" timeOffset="3355.78">6216 12043 226 0,'10'14'281'0,"3"1"19"0,-3 0-53 16,2 1-37-16,3 1-32 0,-5-1-16 16,0 1-16-16,-1-1-8 0,1-1-10 15,0-1-8-15,-3-2-6 0,-3-3-14 0,2-1-13 16,-6-5-18-16,4-1-11 0,-8-5-13 15,2-6-9-15,-2-2-10 0,0-5 1 0,-3-4-5 16,1-2-3-16,2-2 1 0,4-3-4 16,4-1 10-16,0-1 8 0,-2 1 7 0,9 0 7 15,-1 3 10-15,2 1-1 0,-1 3-7 16,-1 2-9-16,0 3-12 0,3 0-9 16,-3 4-6-16,-4 2-4 0,5 2-2 0,-1 2-1 15,-4 2-1-15,0 2-4 0,5 1-2 16,-7 2-4-16,2 1-3 0,0 5 2 0,-2 1 0 15,3 0 2-15,-3 5 2 0,-2-2-1 16,2 5 2-16,-4 4 2 0,4-1-2 0,-4 5 0 16,2 0 0-16,-2 4 4 0,-2 1 0 15,2 0-1-15,0 2-1 0,-4-1 2 0,4-4-1 16,0 0-3-16,0-3 2 0,0-2 0 16,4-3 2-16,-2-3 0 0,2-2 0 15,3-1 2-15,-1-3-2 0,4-3-6 0,5 0-6 16,-3-3-17-16,0-3-18 0,7-3-22 15,-2-1-28-15,1-2-13 0,3-3-21 0,2 0-29 16,-1-2-11-16,5 0-13 0,0 1-8 16,4 0-21-16,-2-1-9 0,2-1-5 0,-2 1-23 15,-2 1-17-15,0-2-19 0,0 2 11 16,-5-4 23-16</inkml:trace>
  <inkml:trace contextRef="#ctx0" brushRef="#br0" timeOffset="3774.42">7096 11966 1 0,'0'-18'130'0,"0"0"7"0,-4 0 6 16,4 2 7-16,4 0 4 0,-4 2 8 16,2 1 4-16,-2 1 6 0,0 1 9 0,5 2 0 15,-5 2-3-15,2 1-2 0,-2 1-16 16,0 0-22-16,4 3-28 0,-4 0-33 16,0 1-22-16,-4 1-20 0,2 1-9 0,-3 1-8 15,3 4-1-15,-6 0 2 0,2 3 3 0,0 0-9 16,-5 2-4-16,5 3 1 0,-4 0-3 15,4 1 1-15,2 1 0 0,-3 0-1 16,3 1 0-16,4 0-2 0,-2 1-1 0,-2-2-2 16,4 1 1-16,4 0-3 0,-2-3 3 15,2-1 3-15,3 1 0 0,-3-2 9 0,2-1 6 16,4-1 8-16,3-2 8 0,-3-1 5 16,4-1 2-16,-1-1-4 0,3-3-4 0,-1 3-2 15,3 0 4-15,-1-1 8 0,-3 2 10 16,5 0 7-16,0 1 5 0,-1 1 2 0,-1 1-11 15,-1 2-12-15,1 1-13 0,-3 1-10 16,-1 2-9-16,1 0-7 0,-3 1-5 16,-5 2 0-16,0 1-3 0,-2-1-4 0,-8 0-10 15,0 0-20-15,-2 0-18 0,-5 0-31 16,-5-2-43-16,-1-2-52 0,1-1-46 16,-7-2-45-16,2-2-50 0,-6-5-44 0,5-2-40 15,-5-4-12-15,4-2 25 0,2-2 45 16,5-3 58-16</inkml:trace>
  <inkml:trace contextRef="#ctx0" brushRef="#br0" timeOffset="4190.37">7599 11938 193 0,'4'-3'269'0,"-2"0"10"16,-2 1-31-16,4 2-36 0,-4 4-21 16,0 2-18-16,0 1-10 0,0 4 0 0,0 1 1 15,0 4 8-15,-4 1 3 0,4 2 0 16,0 0-8-16,0 2-9 0,0 2-11 0,0 0-10 15,4-1-12-15,2 1-8 0,-2-3-5 16,7 3-7-16,-5 0-7 0,6-2-6 0,-1-2-14 16,5-1-13-16,-1-1-21 0,1-4-18 15,-3-1-13-15,3-3-12 0,5-4-6 16,-5-2-1-16,1-5 4 0,4-4-5 0,-5-3-3 16,3-6-11-16,-1-1-15 0,-1-6-21 15,-1 0-25-15,-3-2-36 0,-3 2-43 0,3-3-49 16,-3 5-48-16,-6-3-36 0,2 2-40 15,0 2-43-15,-6-1-46 0,0 2-16 16,0 0 23-16,-6 3 36 0,0 1 57 0</inkml:trace>
  <inkml:trace contextRef="#ctx0" brushRef="#br0" timeOffset="4419.18">7626 11982 65 0,'-7'3'280'0,"7"-2"50"0,-4 0 22 15,8-1-37-15,-2 0-30 0,7-1-28 0,-1-2-17 16,2-4-27-16,7 4-25 0,-3-5-32 0,5-1-26 16,2-1-24-16,-1-1-25 0,1-1-21 15,-2-1-21-15,1 1-11 0,1-2-16 16,-5 1-9-16,-3 1-18 0,3 1-30 0,-9 2-36 16,3 2-50-16,-4 1-47 0,-2 1-49 15,-4 1-38-15,4 1-23 0,-8 1-15 0,4 1-10 16,-6 1-4-16,2 1 3 0,-2 4 25 15,2 1 32-15</inkml:trace>
  <inkml:trace contextRef="#ctx0" brushRef="#br0" timeOffset="4642.6">7632 12191 70 0,'-11'13'252'0,"5"-5"49"0,4 2-10 16,-2-3 4-16,0-2 16 0,2-1 17 15,2-1 15-15,2-3 1 0,-2 0-10 0,8-3-24 16,-2-1-48-16,7-2-51 0,-3-3-49 16,7-1-43-16,-1-1-48 0,5-3-36 0,0 1-26 15,-3-1-30-15,7-2-32 0,-6 1-55 16,1-2-61-16,3-1-83 0,-6 0-86 16,-3 0-92-16,-2 0-111 0,-1 2-28 0,1-2 31 15,-2 2 63-15,-3 2 81 0</inkml:trace>
  <inkml:trace contextRef="#ctx0" brushRef="#br0" timeOffset="45555.55">10728 11326 320 0,'11'2'460'0,"-1"-1"68"16,0-1 70-16,-3 0-78 0,3 0-60 0,-4 0-67 15,0 0-63-15,-2 0-53 0,3 0-57 16,-3 0-66-16,-2 0-50 0,2 0-32 0,-4 0-27 16,4 0-17-16,-2 0-12 0,-2 0-9 15,0 0-3-15,0 0-3 0,0 0 3 16,4 1 2-16,-4 3 3 0,0-1 3 0,2 0 2 16,-2 0-2-16,5-2-2 0,-5 2-7 15,-5-2-4-15,3 1-7 0,-2 0-8 0,-2-2-3 16,-4-4-5-16,-1 2-3 0,-5-4-7 15,-3 0-8-15,-2-3-17 0,-1 0-17 0,-5-2-13 16,0 2-13-16,0 0-10 0,-4 0 0 16,6 2 6-16,1 1 8 0,1 3 4 0,2-1 2 15,3 4-14-15,1 0-5 0,2 4 10 16,5-1 10-16,0 1 6 0,2-1 14 0,-1 1 23 16,3 1 7-16,2 1-11 0,2-2-20 15,-2-2-29-15,4 1-37 0,-2-1-38 16,-2-1-36-16,4-1-40 0,0-1-39 0,0 1-35 15,0 0-19-15,0-4 15 0,0 1 28 16</inkml:trace>
  <inkml:trace contextRef="#ctx0" brushRef="#br0" timeOffset="45906.96">10439 11108 21 0,'6'-7'296'0,"-2"0"66"0,2 2 73 15,-1 1-6-15,-3-1-9 0,2 1-2 0,0 2-5 16,-2 2-29-16,-2-1-48 0,0 1-55 16,0 1-57-16,0 1-58 0,0 5-48 0,-6-1-33 15,2 3-26-15,2 3-22 0,-7 1-14 16,3 1-12-16,0 4-7 0,2 0-4 15,-2 3-5-15,-1 2-1 0,3 1-1 0,-2-1 2 16,2 0 5-16,2 1 6 0,-2 0 9 16,4-1 8-16,0-1 8 0,0-1 1 15,0 0 2-15,4-1-2 0,2-2-9 0,0 0-10 16,3-3-22-16,-1-2-24 0,2 1-39 16,7-4-66-16,-1-1-103 0,-1-1-115 0,7-2-119 15,1-2-155-15,-2-1-57 0,6-1 12 0,0-2 78 16,-1-2 106-16</inkml:trace>
  <inkml:trace contextRef="#ctx0" brushRef="#br0" timeOffset="46491.44">11229 11330 261 0,'0'-1'351'0,"-2"0"53"16,-3-1-20-16,1 2-42 0,-2-1-44 16,-4 1-51-16,4 0-44 0,-1 0-49 15,-3 1-45-15,0 1-36 0,3 0-23 0,-3 2-18 16,4 0-10-16,2 2-1 0,-2 2-1 0,-1 1-3 15,3-1-3-15,4 3 10 0,0 1 6 16,0 3 17-16,4-1 19 0,3 2 34 16,-3-1 35-16,2 0 24 0,0 0 17 0,4-1 9 15,-3-4-2-15,3-1-22 0,-4-1-25 16,5-5-26-16,-5 0-31 0,4-8-23 16,-4-1-25-16,-2-4-16 0,3-4-13 0,-7-2-15 15,0-2-9-15,0 1-7 0,0 0-4 0,0 5 3 16,4 1-3-16,-4 2 3 0,2 4 2 15,2 3 0-15,2 6-8 0,4 3-11 0,1 4-17 16,1 1-26-16,3 1-44 0,-3 1-51 16,-2 0-54-16,1 0-65 0,-5-2-62 15,4 0-62-15,-4-4-73 0,-1-4-25 0,1-1 20 16,-2-4 56-16,-2-2 70 0</inkml:trace>
  <inkml:trace contextRef="#ctx0" brushRef="#br0" timeOffset="46789.65">11369 11292 195 0,'0'-11'357'16,"0"3"68"-16,4 3 17 0,-4 1-26 16,0-2-28-16,0 5-20 0,0-1-24 0,-4 4-30 15,4-1-38-15,-4 3-38 0,-2 0-42 16,2 2-40-16,2-2-41 0,-3 4-31 16,3-3-21-16,-2 2-13 0,0-1-14 0,4 2-8 15,-2-1-6-15,2 1-4 0,0-1-6 16,2 1-1-16,2 0-3 0,2 0 0 0,1 1 0 15,3-1 0-15,0 2 0 0,1-1 0 16,-1 0-1-16,2 2-3 0,-1-2-2 16,-1 1-5-16,3 0-4 0,-3-3-11 0,0 2-12 15,1 0-13-15,-5-2-17 0,0-1-20 16,2 2-23-16,-6-1-24 0,2-1-30 0,-2 2-33 16,-2-2-37-16,0 0-31 0,-2 0-33 0,-2 1-30 15,4-1-31-15,-2-1-52 0,-2-1-42 16,0-1 1-16,2-1 32 0,-2 0 48 15</inkml:trace>
  <inkml:trace contextRef="#ctx0" brushRef="#br0" timeOffset="47130.76">11543 11268 105 0,'2'-10'278'0,"-2"3"36"16,4 2-8-16,-8 1-33 0,4 3-35 0,-6-1-27 15,4 4-17-15,-7-1-10 0,3 5-13 16,0-1-16-16,0 0-8 0,-3 3-11 16,3-1-3-16,0 1-8 0,2 0-6 0,4 1 4 15,-2 2 1-15,-2-3 5 0,8 3 1 16,-2-1-1-16,-2 0-2 0,8 3-8 16,-6-3-9-16,9 0-17 0,-5 1-11 0,0 0-12 15,4-2-13-15,1 0-10 0,-5-2-9 0,4 1-10 16,1-1-6-16,-5-1-10 0,4 0-18 15,-4-1-17-15,-2 1-4 0,3 0-13 0,-1-2-22 16,-2 4-19-16,0-4-23 0,-2 4-33 16,2-1-49-16,-4-1-39 0,0 0-35 0,0 2-34 15,-4-2-27-15,4 0-9 0,-2 0-3 16,2 0-27-16,-4-2-21 0,4-2-4 0,-4 0 25 16,4-2 37-16,0 0 50 0</inkml:trace>
  <inkml:trace contextRef="#ctx0" brushRef="#br0" timeOffset="47795.46">11636 11385 75 0,'4'-9'273'0,"-2"4"48"16,-2-1-1-16,0 3-21 0,4-1-20 16,-2 1-20-16,-2 1-16 0,0 1-11 0,0-3-12 15,0 4-12-15,0 0-7 0,4 0-4 16,-4 4-9-16,0-1-8 0,4 1-16 15,-1 2-22-15,-3 0-22 0,4 2-24 0,2 0-26 16,0 2-17-16,-2-2-17 0,2 3-8 16,5 1-9-16,-5-1-9 0,4 1-8 15,-3-2-4-15,3-1-5 0,-4 0-7 0,-2-3-2 16,2-1-9-16,-1-2-7 0,-3-2-12 16,-2-4-4-16,4-3-7 0,-4-1-1 0,-4-4 6 15,4-2 8-15,0-2 6 0,-7-1 6 0,7 2 3 16,-6-3 5-16,6 1 4 0,-4 4 3 15,4 0 10-15,0 0 13 0,0 2 10 0,4 3 6 16,-4 1 3-16,6 5 2 0,1-1-4 16,1 4-6-16,0 2-8 0,0 2-5 15,-1 2 1-15,5 1-1 0,-4 1-5 0,1 1-2 16,1-1-12-16,-6 2-7 0,2-1-17 16,0-1-18-16,-1-1-9 0,1-2-5 15,-2 0-10-15,-2-1-10 0,-2-3 6 0,4 0 12 16,-4-1 5-16,4 0 8 0,-2-2 14 15,2-2 15-15,-2 1 10 0,7 0 9 0,-3 0 10 16,0-3 10-16,0 0 9 0,5-1 10 16,-5 0 3-16,4-2 4 0,-4 1-2 0,5-1-8 15,-5 0-4-15,4-3-4 0,-1 0-5 16,-3 1-2-16,-4-2-4 0,6 1 0 16,-6-2 0-16,2 1-1 0,-4 0-5 0,0 0-5 15,0 2-10-15,-4-2-14 0,4 2-15 16,-6 1-12-16,2 1-10 0,2 1-7 0,-2 3-2 15,-3 1 6-15,1 2 12 0,-2 3 7 0,2 5 7 16,0 3 11-16,-1 2 5 0,3 2 8 16,2 5-1-16,2-1 6 0,0 2 14 15,2-1 9-15,2 2 12 0,3 1 6 0,3-3 6 16,0-1 8-16,3-1-7 0,-3-3-9 16,7-3-21-16,-1-3-32 0,1-3-55 0,-1-5-69 15,5-2-77-15,6-7-76 0,2-4-84 16,2-4-49-16,8-4 9 0,-2-1 42 15,6 1 66-15</inkml:trace>
  <inkml:trace contextRef="#ctx0" brushRef="#br0" timeOffset="48400.94">12523 11103 226 0,'-5'-2'438'0,"5"4"85"0,0-1 77 15,-2 0-47-15,2 4-65 0,0 0-69 16,0 1-74-16,0 3-68 0,0 0-63 0,0 3-67 15,0 1-47-15,2 2-35 0,-2 2-21 16,0 2-18-16,5 2-12 0,-5 1-6 0,6 1-3 16,0 1-3-16,2 0 1 0,-2 2 5 15,1-2 14-15,3 0 8 0,2-2 5 16,3 1 6-16,-3-2 1 0,5-2-4 0,-1-2-10 16,1-4-10-16,-1-2-10 0,1-4-11 15,4-4-14-15,-5-5-10 0,-1-4-9 16,-3-2-5-16,-2-6-2 0,3-2 3 0,-9-5 3 15,0-2 3-15,-4-1 1 0,-4-4-2 16,0-2-6-16,-4 0-9 0,-3-2-10 0,-3 2-10 16,-3 1-8-16,5-3-11 0,-5 3-6 15,-3 4-10-15,3 1-24 0,1 3-32 0,-1 4-32 16,0 4-37-16,3 4-34 0,2 7-26 0,-3 7-14 16,9 2-21-16,0 8-39 0,2 3-27 15,4 5 9-15,0 4 30 0,8 2 39 16</inkml:trace>
  <inkml:trace contextRef="#ctx0" brushRef="#br0" timeOffset="49047.73">13050 11200 261 0,'0'-3'468'0,"0"0"115"16,0 2 92-16,0 1-49 0,0 0-60 0,0 1-72 16,0 1-88-16,0 4-96 0,0-2-88 15,2 4-65-15,-2 2-45 0,4 2-39 0,2 3-29 16,0 2-26-16,-2-1-23 0,3 2-29 16,-1 0-27-16,4 0-39 0,-6 0-60 15,3-1-85-15,-1-5-106 0,-2 1-91 0,-4-4-90 16,2-2-94-16,2-2-29 0,-4-3 44 15,0-2 92-15,0 0 95 0</inkml:trace>
  <inkml:trace contextRef="#ctx0" brushRef="#br0" timeOffset="49306.06">13052 11134 257 0,'0'-1'348'0,"0"1"56"0,-2-2-16 16,2 2-32-16,-4 0-30 0,-1 2-17 15,5-1-20-15,-6 2-24 0,4-1-25 0,-2 3-32 16,0 0-42-16,2 3-43 0,-2 1-45 16,-2 0-53-16,1 1-53 0,3 3-56 0,-2 3-64 15,0-1-71-15,2 2-70 0,2 2-66 16,-4-1-77-16,4 0-69 0,0 1-2 15,4-1 39-15,-4 0 58 0,0 0 74 0</inkml:trace>
  <inkml:trace contextRef="#ctx0" brushRef="#br0" timeOffset="49568.36">13188 11394 230 0,'0'2'413'0,"0"-2"91"15,0 1 68-15,0 0-24 0,0 0-42 16,-2 1-55-16,-2 0-72 0,2-1-79 16,-6 0-80-16,1 1-83 0,1 0-57 0,-4-2-44 15,0 1-36-15,3 1-36 0,-3 2-50 16,0 1-68-16,4 2-80 0,-1 1-83 0,-3 0-85 15,6 3-84-15,-2 0-90 0,4-1-9 16,-3 1 48-16,1-1 73 0,4 1 85 0</inkml:trace>
  <inkml:trace contextRef="#ctx0" brushRef="#br0" timeOffset="49865.36">13122 10872 333 0,'10'-5'509'0,"-3"5"118"0,7 3 73 15,-2 0-74-15,3 4-71 0,-3 3-102 16,5 2-101-16,-1 3-104 0,1 3-81 0,4 1-53 15,-9 3-39-15,5 4-33 0,-3 1-30 16,-2 2-32-16,-1 5-34 0,-5-1-45 0,2 2-72 16,-6 1-101-16,-2-2-96 0,0 2-94 15,-6-1-88-15,2-2-92 0,-6-2 6 0,1 0 66 16,-7-4 90-16,-1-1 100 0</inkml:trace>
  <inkml:trace contextRef="#ctx0" brushRef="#br0" timeOffset="50331.92">12895 11017 26 0,'0'2'322'16,"0"1"72"-16,0 1 70 0,0 4-7 0,0-1-29 16,0 4-17-16,-2 1-24 0,2 3-36 15,0 3-50-15,0 3-53 0,0 3-60 0,-5 3-53 16,5 2-52-16,0 3-36 0,0 3-29 16,5 2-19-16,-3 1-15 0,6 1-3 15,-2-2 3-15,7 2 2 0,-3-3 6 0,6-1 3 16,-1-2-4-16,1-5-27 0,1-1-49 15,4-3-64-15,-3-3-83 0,3-4-91 0,2-4-90 16,-3-4-115-16,3-4-52 0,-2-3 11 16,-5 0 56-16,5 0 77 0</inkml:trace>
  <inkml:trace contextRef="#ctx0" brushRef="#br1" timeOffset="132401.92">1368 9676 23 0,'0'0'220'0,"5"0"24"0,-5 0-21 0,2 2-40 16,2-2-34-16,-4 1-16 0,0-1-15 0,4 2-9 16,-4-2-10-16,0 0-12 0,2 0-9 0,-2 0-7 15,4 0-8-15,-4 0-9 0,0 0-5 16,0 0-8-16,0 0-5 0,0 0-5 0,0 0-3 15,0 0-5-15,0 0 3 0,0 0 3 0,0 0 9 16,0-2 2-16,0 2 6 0,0 0 10 16,0 0 1-16,-4-1 7 0,4 1-6 0,0 0-2 15,-2 0-7-15,2 0 1 0,0 1 2 0,-4 1 13 16,4-2 20-16,-4 0 17 0,4 0 16 16,-2 0 1-16,2 0-3 0,-5 0-13 0,3 0-23 15,-2 0-21-15,4 0-14 0,-4 0-15 0,2-3-9 16,-2 1-10-16,-2-2-5 0,-1 2 0 0,3-1 2 15,-2-2 5-15,-4 1 17 0,-1-2 31 0,1 2 18 16,-2-4 12-16,-3 1 12 0,-1-1 1 16,-1-1-13-16,1 1-28 0,-1-2-18 0,1 1-17 15,-1-1-10-15,1-1-9 0,-1 1-2 0,5 1-2 16,-3-2 1-16,-1 1 0 0,5-1 0 16,-1 2-1-16,-3-1 7 0,3-1 8 0,-3 0 1 15,3 0-1-15,-2 1 7 0,1-3 2 16,1 3-6-16,-3-3 1 0,5 2 0 0,-7-3 1 15,5 2 0-15,-2-3-2 0,1 2 1 16,-3-2-4-16,1-2 0 0,-1 1-4 0,-1-2-1 16,-1 1 0-16,-3-3-2 0,4 2-1 15,-3-2 0-15,3 0 0 0,-4 1 4 0,5-2-1 16,-1 0 5-16,1 0 0 0,3-2 1 16,-3 2 1-16,6 0-1 0,-1-1-4 15,1-1-3-15,0 1-2 0,3-1-4 0,1 0-2 16,0 1-2-16,2 0-4 0,-2-2 0 15,1-1-4-15,-1 0 0 0,6 0-1 0,-6-1-1 16,2 1-2-16,2-1 2 0,-2 0-1 16,-2 0 2-16,1-2-1 0,5 3 4 15,-6-2 0-15,2 2 1 0,4-2 0 0,-6-1-1 16,6-1 0-16,-4 2-1 0,2-2 0 16,2 1-2-16,-4-2 2 0,4-1 1 0,0 3 0 15,4-2-1-15,-4-1-2 0,2 1 2 16,2-2 1-16,-4 1-5 0,6-2 2 0,-2 1 4 15,0-1-2-15,-2-1-1 0,3 1-4 16,1-2 2-16,0 1-4 0,-2-1-3 0,2 1-2 16,0-2 0-16,-1 1 0 0,1 0 0 15,0 1 1-15,-2 0 2 0,2 1 4 0,1 0 1 16,1-2 3-16,-2 2 3 0,0-1 1 16,0-1-2-16,-1 1 0 0,1-1 1 15,4-1-1-15,-4 2-1 0,-2-1 0 0,7 0 2 16,-5-3-2-16,0 0 1 0,0 1-2 15,3 0 0-15,-3-1 1 0,0 3 0 0,0-1 0 16,5 0-1-16,-5 0 1 0,0 0 0 16,2 0-3-16,3 0 0 0,-3 0 3 15,2 2 3-15,5-1-2 0,-5 2 4 0,2 1 3 16,-1 1 3-16,1 1-1 0,-2 3 5 16,1 2 4-16,-5-1-2 0,4 4 0 0,1-1-2 15,-5 4-1-15,4 1-4 0,-4 1-5 16,1 2 4-16,3 2-4 0,-6 2-2 0,2 1 0 15,0-1-1-15,-1 4 0 0,-3-1-3 16,2 2 2-16,0 1-1 0,-2 0-5 0,-2 3-3 16,4-3-9-16,-4 4-5 0,0-2-14 15,0 2-10-15,4-1-22 0,-2 2-30 0,2-1-49 16,3 1-72-16,-1-3-91 0,-2 3-93 16,-2 0-82-16,-2 0-81 0,0 0-40 15,0 0 31-15,0 0 75 0,-2 4 92 0</inkml:trace>
  <inkml:trace contextRef="#ctx0" brushRef="#br1" timeOffset="133111.79">726 6460 46 0,'6'3'260'0,"4"-1"42"0,-4 1 18 0,9 2-29 16,-3 1-16-16,5 1 0 0,-1 2 13 16,5 0 7-16,2 2 2 0,1 0-16 15,-1 3-20-15,0-1-29 0,4 4-34 0,-4-2-30 0,3 0-34 16,-1 3-28-16,-2-3-22 0,0-1-18 0,-3 2-11 16,3-4-10-16,-6-1-7 0,-1-1-7 15,-5-2-9-15,-1-1-3 0,-4-1-2 0,0-2 1 16,-2-1 2-16,-4-1 3 0,-4-2 0 15,-2-2 0-15,-4-1-7 0,-3-1-6 0,-3-4-6 16,-5 1-4-16,-2-4 0 0,-4-1 0 0,1 0 0 16,-1-3-1-16,0 2 1 0,0-1-1 15,-2 0-2-15,6 1 0 0,-1 0 0 0,1 0 5 16,6 3-2-16,1 0 2 0,-1 1 0 16,3 1 1-16,1-1-1 0,-1 1-2 0,1 1 2 15,3 2-1-15,0-2-1 0,4-1 0 16,-5 3 1-16,5-2 1 0,0 3 3 15,2-3 1-15,-3 2 6 0,7 1 2 0,-4-2 4 16,4 0 1-16,0 1 1 0,4-1-2 16,-4 0-2-16,7 0-3 0,-1-1-3 0,4-1 0 15,1 1 1-15,1-2 0 0,2 1 3 16,3-1 0-16,0 0-1 0,-1-1-1 16,5-1-1-16,-5 1-4 0,7-3-4 0,-2 1 0 15,-1-1-3-15,-1 1 0 0,2 0 1 0,1 0 4 16,-5 2 0-16,-1-1 7 0,-1 1 3 15,1 1 5-15,-3 0-2 0,-3 1 1 0,0 0-2 16,3 3-3-16,-3-1-3 0,1-1-3 0,-5 3 0 16,0 1-3-16,2-1-1 0,-2 4-2 15,-1-2 0-15,1 1 1 0,0 2-1 0,-2 1-1 16,2-2-1-16,-4 4 0 0,7-1-1 0,-7 0-1 16,2 3-1-16,0-1 1 0,-2 1-1 0,-2 3 1 15,0 0 2-15,0 1 0 0,0 1 0 16,0 1 0-16,-2 3 0 0,-2 0 0 0,0 1-1 15,2 3-1-15,-2 4-4 0,-3 0-4 0,3 4-10 16,2 1-16-16,-2 2-25 0,4 1-42 0,4 3-77 16,-2-1-133-16,2 1-142 0,3 1-162 15,-1-1-94-15,-2 1-17 0,2-2 43 0,0 3 124 16,3-4 139-16</inkml:trace>
  <inkml:trace contextRef="#ctx0" brushRef="#br1" timeOffset="136138.79">856 7640 195 0,'6'2'316'0,"-2"1"37"0,2 0-4 15,-2-1-64-15,-1 1-43 0,1 0-22 16,-2 1-9-16,-2 1-11 0,4-1-15 16,-8 1-20-16,4-1-24 0,-2 4-30 0,-2-3-24 15,1 3-19-15,-1 1-12 0,-2 0-12 0,2 2-7 16,-2 1-6-16,2 0-6 0,4 1-3 16,-2 2-1-16,2 0-3 0,2 2-3 15,-2-1 0-15,4 1 7 0,2-3 13 0,4 3 10 16,-3 0 11-16,3-1 11 0,4-3 2 15,-5 1-4-15,1-2-14 0,4-3-11 0,-1-1-14 16,-3-2-14-16,3-3-12 0,-3-3-9 16,0-3-20-16,1-2-8 0,-5-1-10 0,0-4-14 15,2 0-7-15,-6-3 8 0,2-2 11 0,-2 2 2 16,-2-1 18-16,5 1 15 0,-5 0 17 16,0 5-2-16,0 0 18 0,4 1 1 0,-4 4 3 15,0 0 1-15,2 3 2 0,-2 1-2 0,0 4-3 16,4 1 8-16,-4 1-3 0,6 3 17 0,-2 0 11 15,-2 0 23-15,2 1 13 0,3-2 6 16,-3 1 5-16,2-2-6 0,0-1-15 0,0-1-18 16,5-1-13-16,-7-2-14 0,2-1-12 0,4-2-10 15,-3-2-5-15,-1-1-5 0,4-3-4 16,-4-3-5-16,3-3-4 0,-3-3-1 0,-6-1-2 16,4-2-2-16,-4-2 3 0,-4-1 5 0,0 1 0 15,-2-1 2-15,-1 3 0 0,1 2 3 16,-2 1 1-16,0 2 0 0,-3 2-3 0,3 2 4 15,2 0 0-15,-7 4 0 0,7 2 0 0,-4 2-1 16,-1 1-3-16,1 3-2 0,0 1-1 0,-1 2-7 16,5 1-16-16,0 4-35 0,6 0-52 15,0 1-64-15,0 0-85 0,0 1-75 0,0 1-62 16,0 1-42-16,4-3-39 0,-2-1-26 16,2-1 32-16,-2 0 53 0,3-2 68 0</inkml:trace>
  <inkml:trace contextRef="#ctx0" brushRef="#br1" timeOffset="136499.4">1085 7459 144 0,'0'-6'259'0,"4"4"30"0,-4 2-41 16,7 0-38-16,-7 2-21 0,6 4-2 0,-6-1 12 15,4 2 8-15,-2 1 12 0,2 1 9 0,0 0-8 16,-4 1-9-16,6-1-19 0,-1 2-18 16,-3-2-19-16,4 4-13 0,-2-3-16 0,2 3-16 15,0-2-7-15,3 0-7 0,-3-1-6 0,0 1-5 16,4-2-2-16,-3 0-6 0,3 0-10 0,-4-1-8 16,-2-1-10-16,7-1-11 0,-5 0-7 15,0 2-9-15,-2-2-6 0,2-3-5 0,-2 4-4 16,3-3-5-16,-5 3-2 0,2 0 0 0,0 1-2 15,-2-1-4-15,2 0-2 0,-2 2-3 0,-2 0-7 16,4-1-16-16,-4 3-28 0,-4-2-39 16,4 1-72-16,0-1-92 0,-2 1-92 0,-2 0-83 15,4-3-87-15,-6-1-70 0,2-3 12 0,2-1 63 16,-9-2 83-16,5 0 88 0</inkml:trace>
  <inkml:trace contextRef="#ctx0" brushRef="#br1" timeOffset="136732.6">1116 7236 226 0,'2'-18'309'15,"2"6"43"-15,3 3-20 0,-1 4-20 16,2 3-2-16,-2 6 11 0,1 3 22 0,-1 4 14 16,2 2-8-16,-2 3-28 0,7 2-41 0,-3 2-51 15,0 3-55-15,3 1-54 0,1 1-39 0,-1 2-29 16,1 1-23-16,-2-1-14 0,3 2-10 0,-3 1-5 15,1-1-3-15,1-3-10 0,-4 2-17 16,3-1-37-16,-3-3-62 0,1-2-95 0,-1-1-100 16,2 0-91-16,-1-4-72 0,-1-4-75 0,0-2-34 15,1-2 48-15,-5-3 75 0,4-1 84 16</inkml:trace>
  <inkml:trace contextRef="#ctx0" brushRef="#br1" timeOffset="136902.16">1439 7611 38 0,'0'-8'247'0,"0"4"33"0,-2 1-9 16,2 0-27-16,-4 1-19 0,4 2-16 0,-5 2-8 16,-1-1 3-16,2 4-4 0,-2-1-6 0,-4 4-18 15,1 1-26-15,-1 1-29 0,-5 0-37 0,3 3-34 16,-2 0-49-16,1 1-74 0,-3 2-92 0,5 1-105 16,-5-2-138-16,5 3-73 0,-1 0-15 0,2 3 38 15,-1 0 69-15</inkml:trace>
  <inkml:trace contextRef="#ctx0" brushRef="#br1" timeOffset="137314.54">1685 7391 12 0,'4'6'333'0,"2"3"77"16,2-2 61-16,1 4-3 0,1 0-58 0,4 1-45 16,-1 2-59-16,1-1-60 0,-1-1-56 15,-1 0-52-15,3-3-53 0,-5 0-54 0,0-1-70 16,-4-3-95-16,1 2-102 0,-1-4-114 0,-2-3-136 15,-4-3-69-15,0-4 1 0,-4 0 61 0,-2-3 83 16</inkml:trace>
  <inkml:trace contextRef="#ctx0" brushRef="#br1" timeOffset="137486.47">1530 7188 85 0,'0'-6'305'0,"0"4"42"0,2-1 30 16,2 3-76-16,-2-1-56 0,2 1-49 0,0-2-42 15,-2 2-34-15,2 0-30 0,3-2-30 16,-3 2-33-16,-2-1-44 0,2 0-41 0,-4 1-44 16,4-2-45-16,-2 1-45 0,-2-1-48 0,4 1-37 15,-2-2-36-15,7 1-2 0,-7-1 19 16,2 3 35-16</inkml:trace>
  <inkml:trace contextRef="#ctx0" brushRef="#br1" timeOffset="137787.71">1732 7256 36 0,'6'8'244'16,"1"3"36"-16,3-3-3 0,-2 5-14 0,1-3 6 15,1 4 6-15,0-2 7 0,1 0 14 16,1 0 0-16,2 0-11 0,-1 3-29 0,-3-3-34 16,7 1-34-16,-3-3-37 0,-1 3-33 0,-3-4-20 15,2-2-14-15,3 0-11 0,-5 0-1 16,-4-3 5-16,5-2 5 0,-5-1-10 0,0-2-5 15,-2-5-10-15,-4-3-11 0,0-2-15 16,0-2-12-16,-4-4-15 0,2 1-6 0,-2 0-6 16,0 0 7-16,4 3-8 0,-2-1 9 0,4 4 13 15,-2 1 1-15,8 1 2 0,-2 3-16 16,7 4-6-16,3 2-27 0,1 4-39 0,3 1-44 16,3 3-49-16,4 5-84 0,0-1-98 0,4 4-112 15,-2-2-125-15,-2-1-41 0,-5 2 2 16,-1-1 67-16,-4 1 98 0</inkml:trace>
  <inkml:trace contextRef="#ctx0" brushRef="#br1" timeOffset="139240.79">1945 7239 105 0,'10'-11'265'0,"1"4"34"0,-1 1-10 16,-4 0-24-16,1 1-1 0,-1 2 4 0,-2 0 8 15,2 2 9-15,-2-2 2 0,-2 1-13 16,2-1-26-16,-4 2-23 0,5 1-22 0,-5 0-21 15,0-2-19-15,-5 2-23 0,-1 2-19 0,2-1-18 16,-2 2-21-16,-4 2-29 0,-3-1-21 16,3 1-13-16,-5 1-14 0,3 3-7 0,-5-2-5 15,3 1 5-15,2 3 2 0,-5 1 2 16,7 3-2-16,-3-1-2 0,3 0-1 0,0-1 0 16,3 2-2-16,3 0 0 0,2-2 3 0,-2 3-1 15,4-4 0-15,4 3 1 0,-2-2 2 0,2-2 2 16,3-1 1-16,3 1 1 0,0-3 0 15,-4 0-1-15,7 0 4 0,-3-2 2 0,5-3 5 16,-3 0 14-16,3-3 11 0,-3 0 8 0,0-3 7 16,3 0-2-16,-3-2 1 0,3 1-15 15,1-4-6-15,1 2-5 0,-5-1-4 0,3-1-3 16,1 1 0-16,-5 1-1 0,1 1-1 16,-2 2-1-16,1 0-1 0,-1 3-5 0,-4 1-2 15,4 4-4-15,-3 3-4 0,-1-1-2 0,0 4-2 16,2 2 0-16,-6 2 1 0,3 1 0 15,-5 2-4-15,0 1 0 0,-5 0 1 0,-1 0-9 16,0-1-14-16,-4 1-18 0,-7-1-31 16,1-2-57-16,-1-1-109 0,-4-3-134 0,1-1-149 15,-3-2-145-15,0-3-55 0,3-2 9 0,-7 0 86 16,0 1 129-16</inkml:trace>
  <inkml:trace contextRef="#ctx0" brushRef="#br1" timeOffset="139959.38">1459 8268 212 0,'0'0'431'0,"2"1"90"16,3 1 81-16,1 1-44 0,-2 1-51 15,2 2-59-15,0 2-66 0,3-1-66 0,-3 3-61 0,6 5-62 16,-6-4-49-16,5 4-37 0,-1 0-29 16,0 2-22-16,1-1-19 0,-1 1-10 0,-2 1-13 15,3 0-9-15,-1-2-4 0,-6 0-2 0,6 0-2 16,-7-3 0-16,1-3-2 0,2 0 1 16,-6-2 1-16,4-3 2 0,-4 0 0 0,0-4 2 15,0-1 1-15,-4-3 2 0,0-3 3 0,-2-3-3 16,-1-3 0-16,1-3-1 0,0-1 1 15,-2-4-2-15,-3-1-1 0,5-2 1 0,-4 0 4 16,4-3 1-16,-1 0 2 0,3 0 0 0,2 0 2 16,-2 1 3-16,4 1-1 0,0 1 3 15,4 4 2-15,-2 3 6 0,7 0 2 0,-3 3-1 0,0 2-3 16,6 5-3-16,3 2-4 0,-3 2-6 16,5 4-3-16,-1 2-2 0,5 4-2 0,-4 5-2 15,3 1-3-15,1 4-3 0,-3 0-7 0,-1 1-12 16,-3-1-16-16,3 2-25 0,-5-4-37 15,-1 1-63-15,-5 0-108 0,2-3-135 0,-6-1-117 16,2-2-138-16,-4-2-58 0,0 0 13 0,-4-2 87 16,-2-4 132-16</inkml:trace>
  <inkml:trace contextRef="#ctx0" brushRef="#br1" timeOffset="141694.19">2082 8100 438 0,'10'0'569'0,"-4"3"94"0,4-2 73 15,-5 1-107-15,5-1-99 0,-4 0-115 0,-2 3-99 16,2-3-80-16,-3 2-61 0,1-1-48 16,2 1-37-16,-2 0-25 0,-4-1-25 0,2 2-15 15,2 0-11-15,-4 1-7 0,4-1-3 16,-2 2-7-16,-2 2-2 0,5-1-2 0,-3 3-6 16,2-1-6-16,0 5-10 0,2 1-14 15,0 0-21-15,5 3-28 0,-1 0-45 0,-4 0-71 16,4 2-88-16,1-1-92 0,-5-1-72 15,4-2-74-15,-3-1-79 0,-1-4 1 0,-2-2 59 16,-4-3 85-16,0-1 85 0</inkml:trace>
  <inkml:trace contextRef="#ctx0" brushRef="#br1" timeOffset="141932.54">1972 7861 122 0,'0'-2'478'0,"4"0"113"0,-4-1 84 0,2 3 11 15,2-2-110-15,-4 2-120 0,0-3-123 0,5 3-106 16,-3 0-78-16,-2-3-59 0,0 2-42 16,0-1-31-16,0-1-34 0,0-1-43 0,0 2-67 15,4-2-83-15,-4-1-106 0,0 1-90 16,2-2-83-16,2-1-85 0,2 2-26 0,-2-3 38 15,2 2 83-15,5 0 85 0</inkml:trace>
  <inkml:trace contextRef="#ctx0" brushRef="#br1" timeOffset="142149.98">2102 7672 208 0,'0'-1'262'0,"6"2"-3"16,-6 2-2-16,5 3 12 0,-3-1 32 15,6 5 37-15,-6 1 39 0,6 2 33 0,-2 0 1 16,1 6-24-16,3-1-49 0,0 4-61 15,-1 1-64-15,5 1-59 0,-4 2-47 0,7 3-35 16,-5 1-21-16,5 2-22 0,-1-2-13 0,1 1-13 16,2 1-5-16,-1-1-12 0,-1-1-20 15,-1-1-21-15,5-3-30 0,-5 1-43 16,1-5-68-16,0-1-80 0,-7-3-78 0,2-2-71 16,-3-4-70-16,1-1-74 0,-4-4-8 0,0-2 44 15,0-2 77-15,-6-2 81 0</inkml:trace>
  <inkml:trace contextRef="#ctx0" brushRef="#br1" timeOffset="142331.91">2439 8154 68 0,'0'-7'292'0,"0"3"38"16,0 1 34-16,-4 2-48 0,4-2-35 0,-6 3-31 16,2 0-21-16,2 0-16 0,-5 3-29 15,-3-2-36-15,6 4-39 0,-6-1-33 0,-1 1-31 16,5 4-33-16,-6-2-40 0,6 4-53 15,-5 0-53-15,5 1-57 0,-2 4-65 0,6-4-87 16,-2 1-74-16,4 0-10 0,-5 0 24 0,3-1 42 16</inkml:trace>
  <inkml:trace contextRef="#ctx0" brushRef="#br1" timeOffset="143051.64">2536 8194 5 0,'2'2'280'16,"-2"1"47"-16,5-2 38 0,-5-1-37 0,-5-1-41 16,3-2-36-16,-2 0-32 0,-2-4-27 15,0 0-31-15,-2-2-39 0,1-2-34 0,-3-1-30 16,0-1-18-16,3-3-17 0,-5 1-9 15,6-3-9-15,-2 2-3 0,1-2-2 0,3 3-4 16,2 1 1-16,2 0 3 0,0 2 0 16,2 2 0-16,2 1-1 0,7 1 1 0,-5 2-2 15,4 0-2-15,3 2 2 0,1-1-2 16,-1 2 3-16,1 2-2 0,-2-3 1 0,3 4 0 16,-5-2 1-16,3-1 1 0,-7 0-3 0,4-2-1 15,1-1 2-15,-5-1 0 0,0-1 0 16,-2-2-5-16,2-1 4 0,-2-4 3 0,-4-1-3 15,0-2-1-15,0 0-3 0,-4-2 5 0,2-1-5 16,-2 3-4-16,-6 1-1 0,4-1 0 16,-1 3 3-16,-3 2-3 0,4 3 1 0,-3 2 5 15,3 4 0-15,0 1 2 0,2 6 1 16,-2 3 3-16,2 4 0 0,2 4-4 0,-3 4 4 16,5 2-1-16,0 3-1 0,5 2 2 15,-3 3 4-15,6 0 2 0,-2 2 6 0,4-2 3 16,1 0 14-16,-3-4 10 0,7-3 8 15,-5-2 7-15,0-2-2 0,-2-5-2 0,3-5-9 16,-1-3-16-16,0-4-7 0,1-3-9 0,-5-5-7 16,4-2 0-16,-3-4-4 0,-1-3 0 15,2-2-3-15,-6-2-3 0,2-2 0 0,2-2-1 16,-6-1 0-16,5 2 3 0,-5 0 0 16,0 3 6-16,-5 2-2 0,5 2-1 0,0 4 4 15,0 1-2-15,0 3 4 0,-4 2 4 16,4 2 9-16,4 3 13 0,-4 2 16 0,5 3 31 15,-3 3 27-15,2 1 19 0,2 3 22 16,4 0 11-16,-4 1-7 0,5 2-13 0,-1 0-20 16,3 3-17-16,1 0-18 0,-2 1-20 0,-1-2-12 15,1 5-12-15,-2-4-10 0,5 0-10 16,-5-1-18-16,-1 2-10 0,-1-2-11 0,-2 1-5 16,-6-1-1-16,2 2-15 0,-4-1-32 0,-2 0-74 15,2 0-106-15,-9 0-108 0,5-1-132 16,-4-3-121-16,0 2-26 0,-5-4 40 15,3 0 90-15,1 0 101 0</inkml:trace>
  <inkml:trace contextRef="#ctx0" brushRef="#br1" timeOffset="144767.23">2489 8062 257 0,'0'2'308'16,"4"-2"30"-16,-4 1-37 0,0 1-28 15,0-2-15-15,0 2-8 0,0-2 0 0,2 0 10 16,-2 0 2-16,0 0-3 0,0 0-10 15,0 0-12-15,4 1-16 0,-4-1-29 0,0 1-34 16,0-1-31-16,0 1-26 0,0-1-25 0,4 2-14 16,-2 0-6-16,-2-2-6 0,0 1-2 15,4-1-3-15,-1 0-1 0,1 0-1 0,2 0-8 16,-2-1-3-16,2-1-4 0,5-1-6 16,-5 1-6-16,4-5-7 0,0 1-1 0,1-3-7 15,-3-2-1-15,2 0-1 0,1-5-2 16,-5 0-2-16,2 0 0 0,-2-4 0 0,-6 2-3 15,7 0 2-15,-7-1-4 0,0 2 0 16,0 1 0-16,-5 1-2 0,3 0-2 0,-2 1 1 16,2 2-1-16,-6-1-2 0,2 1-1 0,0 0 0 15,-5 1-4-15,5 0 2 0,-4 1-1 16,-1 1 2-16,1 2 1 0,0-1 1 0,3 2 4 16,-5 1 1-16,6 0 5 0,-2 3 2 0,1-1 1 15,-3 1 0-15,4 2 2 0,0 2-2 16,1 1 1-16,-1 3 0 0,2 1 1 15,2 4 1-15,2 1 1 0,0 3 1 0,0 2 2 16,0 2-1-16,0 0-2 0,0 6-2 0,2-1-8 16,2 2-11-16,0 0-8 0,-2 1-7 15,3 0 2-15,-3-1 0 0,2-2 10 0,2-2 9 16,-2-1 12-16,-4-1 9 0,6-4 10 16,-2 0 10-16,3 0 14 0,3-4 15 0,-4 1 14 15,5-3 13-15,-1-2 11 0,0 0 8 0,3-4-1 16,-1-2-8-16,3-2-5 0,1-2-12 15,1-2-17-15,-5-4-18 0,2-2-14 0,3-2-14 16,0-3-15-16,-3-3-16 0,-2-2-18 16,-1 2-20-16,-1 0-25 0,-4 0-32 0,0 2-38 15,1 1-56-15,1 1-78 0,-6 2-90 16,2 2-82-16,-4-1-81 0,2 4-96 0,-2-2-17 16,0 3 49-16,-2 1 88 0,2 2 91 0</inkml:trace>
  <inkml:trace contextRef="#ctx0" brushRef="#br1" timeOffset="145185.71">2760 7861 178 0,'2'3'292'0,"6"0"51"0,-2 4-14 0,0 0-12 15,5 0-11-15,-1 2-7 0,-2 3 11 0,7 0 2 16,-5 0-5-16,2 3-21 0,5-3-33 16,-7 3-37-16,5-1-48 0,-3-1-43 0,-1-2-42 15,-5 1-34-15,4-4-12 0,-4 1-11 16,-2-4-6-16,3-1-6 0,-3 1 1 0,-4-3 2 16,0-4 0-16,-4-1 2 0,0-1 8 0,-3-5 10 15,1 0-3-15,-4-5-5 0,-1 1-2 16,-1-5-1-16,-2 1-12 0,1-2-9 0,-3-2-3 15,1-2 0-15,3 0-2 0,-5-1 0 16,7 1 0-16,0 0 2 0,-1-1 4 0,5 2 3 16,0 1 1-16,2 1 2 0,4 2 0 15,0 0 0-15,0 2-5 0,4 2-9 0,0 1-10 16,2-1-11-16,0 2-16 0,5 2-18 16,-1 1-29-16,2-2-35 0,-1 3-56 0,-1 0-66 15,0 2-64-15,-1 0-58 0,1 0-51 0,0 0-42 16,-3 0-41-16,3 0 1 0,0-2 40 15,-4 1 58-15,1 1 66 0</inkml:trace>
  <inkml:trace contextRef="#ctx0" brushRef="#br1" timeOffset="145513.82">2979 7435 15 0,'6'-6'240'16,"2"1"44"-16,-2-1 2 0,1 3 8 0,-3 1 6 15,-2-2-7-15,2 3-14 0,-4 0-20 16,2 0-19-16,-2 1-18 0,0 1-13 0,0 3-14 15,-2 0-10-15,-2 5-11 0,2-1-23 16,-2 3-31-16,-3 0-41 0,3 2-29 0,-2 2-22 16,0-2-13-16,2 2-8 0,-2-1-5 15,6-2-2-15,-5 3 3 0,3-1-3 0,2 0 5 16,2-2 1-16,3 1 0 0,1 2 4 16,-2-4-1-16,6 1 6 0,-4 0 7 0,7 0 1 15,1 0 2-15,-1-1 3 0,1-1-5 0,-1 0-1 16,3 1-10-16,1-2-2 0,-3 0-1 15,3 0-9-15,-5 0 0 0,2 0-4 0,-1 0-1 16,-3 2 1-16,3-1-3 0,-5 1 0 0,-2 1-2 16,0 1-4-16,1 1-19 0,-7 0-32 15,4 1-52-15,-8-1-75 0,1 2-84 16,-7 1-89-16,4 0-99 0,-9-1-96 0,3 1-13 16,-5-2 44-16,-3 1 65 0,-7-1 84 0</inkml:trace>
  <inkml:trace contextRef="#ctx0" brushRef="#br1" timeOffset="146613.95">3496 7409 176 0,'0'0'423'0,"4"2"85"16,-4-2 78-16,2 2-36 15,8 2 791 17,5 3-748-32,73 36 208 15,-71-34-777-15,-1 0-8 0,5 1-5 16,-4 2-6-16,5-1-6 0,-1 0-6 0,2 1-5 15,-3-1-6-15,3 0 5 0,-2 0-3 0,-5-3-14 16,1 1-20-16,-5-1-34 0,3-4-54 16,-5 2-114-16,-4-3-132 0,1-1-121 0,-3-2-142 15,2-3-63-15,-6-2 7 0,0-2 81 16,0-1 125-16</inkml:trace>
  <inkml:trace contextRef="#ctx0" brushRef="#br1" timeOffset="146832.28">3762 7332 283 0,'0'-2'383'0,"0"-1"58"15,0 2 8-15,-4-1-22 0,2 4-12 16,-2 1-25-16,2 3-36 0,-7 1-33 0,3 4-51 16,-4 2-68-16,0 4-64 0,1 4-50 0,-1 1-39 15,0 4-25-15,-1 2-15 0,5 2-16 0,0 1-23 16,-2 3-44-16,6-3-78 0,2 3-95 15,2-2-98-15,2 0-85 0,2-3-92 0,-2-3-69 16,6-2 22-16,1-1 68 0,-5-4 82 16,0-2 81-16</inkml:trace>
  <inkml:trace contextRef="#ctx0" brushRef="#br1" timeOffset="147517.49">4008 6883 162 0,'0'0'354'0,"0"2"68"0,0-1 59 16,0 2-31-16,0 2-14 0,0 2-14 15,4 2-27-15,-4 4-38 0,4 0-48 0,-2 7-62 16,3-1-59-16,1 3-54 0,-2 2-35 15,2 3-28-15,0 2-22 0,5 1-12 16,-1 1-13-16,2 1-9 0,5 1-5 0,-3 0-2 16,-1-2-2-16,3-2-2 15,1-1-4-15,-1-1 1 0,1-3 0 0,4-3-1 16,-5-2-1-16,1-2 0 0,3-3 1 0,1-6-2 16,2 0 1-16,-3-3-2 0,-1-5 0 15,2-5-3-15,1-3-2 0,-5-3-1 0,0-6-5 16,-3-2-4-16,-2-5-6 0,-7-3 2 15,1-2-3-15,-10-2-2 0,-3-2 0 0,-3-3-1 16,-2-2 1-16,-9 0-9 0,-2-4-8 16,-4 1-6-16,-2 2-12 0,-6 0-18 15,2 3-29-15,-2 0-46 0,-2 8-62 0,0 6-64 16,4 6-67-16,2 5-58 0,6 5-67 16,4 7-46-16,5 7 16 0,1 7 47 15,9 6 65-15</inkml:trace>
  <inkml:trace contextRef="#ctx0" brushRef="#br1" timeOffset="147972.64">4692 6843 26 0,'7'1'294'0,"-1"1"52"16,2 4 57-16,-2 0-24 0,0 3-28 16,1 3-15-16,1 1-19 0,-2 4-24 0,4 1-42 15,-3 2-52-15,3 3-53 0,0 0-49 16,-1 1-39-16,1-1-43 0,4 2-29 0,-5-1-33 15,5-2-51-15,-4 1-75 0,1-3-77 16,-5 0-64-16,4-4-68 0,-3-2-73 16,-1-2-29-16,0-4 33 0,-2-3 58 0,-4 0 65 15</inkml:trace>
  <inkml:trace contextRef="#ctx0" brushRef="#br1" timeOffset="148186.01">4703 6883 265 0,'0'-1'334'0,"0"2"46"15,0 2-7-15,0 3-49 0,0 2-31 16,0 2-24-16,0 2-24 0,0 2-34 0,-4 6-48 16,1-3-49-16,-1 4-43 0,0 2-53 15,2-1-73-15,2 2-88 0,-4-1-90 0,4 0-96 16,4 2-121-16,-2-5-48 0,6 0 17 15,-1 1 54-15,-1-3 74 0</inkml:trace>
  <inkml:trace contextRef="#ctx0" brushRef="#br1" timeOffset="148375.51">4938 7170 191 0,'0'0'273'0,"0"1"33"15,0 0-37-15,-6 3-39 0,2 0-29 16,-2 2-30-16,-5 0-28 0,5 0-30 0,-4 2-27 16,-2-2-29-16,1 3-37 0,-1-2-37 15,1 1-46-15,1 1-66 0,4 2-100 0,-2-3-96 16,6 2-38-16,-3-1-2 0,5-1 26 16</inkml:trace>
  <inkml:trace contextRef="#ctx0" brushRef="#br1" timeOffset="148635.66">4779 6654 90 0,'6'-9'300'0,"9"3"50"15,-3 6 52-15,1 2-50 0,7 4-29 16,-3 3 1-16,4 2-4 0,-1 5-6 0,-1 0-33 15,6 3-40-15,-3 3-55 0,-3 4-49 16,6 1-42-16,-7 3-40 0,3 3-27 0,-4 3-18 16,-1 0-15-16,1 1-24 0,-7 1-40 15,-4-1-86-15,-2 0-94 0,-4-1-90 0,-4-5-102 16,-2-3-101-16,-4 0-31 0,-3-4 52 16,-3-2 76-16,-5-3 87 0</inkml:trace>
  <inkml:trace contextRef="#ctx0" brushRef="#br1" timeOffset="148958.38">4436 6631 282 0,'0'-3'328'0,"0"3"46"0,-4 3-19 0,4 5-45 16,0 3-22-16,0 6-3 0,-2 2 3 15,2 7-3-15,0 4-18 0,0 3-23 0,2 6-31 16,2 1-42-16,8 6-39 0,-1 0-39 16,3 2-33-16,5-2-24 0,-3 3-15 0,9-4-15 15,0 0-10-15,6-3-11 0,-2-4-14 16,2 0-25-16,6-3-54 0,-4-5-90 0,4-3-93 15,-1-3-93-15,1-6-116 16,0-3-80-16,-4-5 1 0,0-2 63 0,-2-2 81 16,-6-2 91-16</inkml:trace>
  <inkml:trace contextRef="#ctx0" brushRef="#br1" timeOffset="152812.04">3109 8590 268 0,'0'2'326'0,"4"-1"59"0,-2 1-7 0,-2 1-10 15,0-2-2-15,4 2 8 0,-2-1 9 0,2 1-11 16,1-2-36-16,-3 1-41 0,-2-1-44 15,4 1-39-15,-4-2-37 0,0 1-29 16,4-1-18-16,-4 0-13 0,2 0-10 0,-2 0-12 0,4 0-13 16,-2 0-15-16,2-1-15 0,3-1-13 15,3 1-14-15,0-2-11 0,3 0-6 16,1-2-8-16,-1 2-5 0,3-1-10 0,-1 1-10 16,1-2-15-16,-4 2-20 0,3 0-24 0,-3 1-32 15,-1 0-47-15,-1 2-66 0,-4 0-106 16,0 2-107-16,5 0-101 0,-7 1-109 15,2 0-35-15,-2 0 29 0,-2 3 99 0,-2 0 112 16</inkml:trace>
  <inkml:trace contextRef="#ctx0" brushRef="#br1" timeOffset="153001.54">3299 8746 230 0,'0'6'335'0,"0"-4"70"16,4 2 20-16,-4-1 12 0,2-1 22 15,-2-2 5-15,4 0-21 0,3 0-46 16,-1-3-71-16,-2 0-87 0,8 0-92 0,-1-3-64 16,-1 0-46-16,7-2-39 0,-1-1-43 0,5 0-75 15,2 0-140-15,-1 0-143 0,9 1-190 16,-2 0-88-16,8 0-28 0,1 3 40 0,5-2 126 16</inkml:trace>
  <inkml:trace contextRef="#ctx0" brushRef="#br1" timeOffset="153565.6">4062 8283 122 0,'0'4'331'16,"0"4"49"-16,0 1 52 0,0 6-68 15,0 1-43-15,4 2-34 0,-4 3-33 0,6 5-19 16,-2 0-26-16,3 5-24 0,-1 2-20 16,4-1-11-16,0 4-10 0,3 2-18 0,1-1-12 15,-1 2-13-15,7-1-13 0,-3 1-13 16,4-3-8-16,-3 0-6 0,7-3 1 16,-2-1-5-16,-1-3-4 0,5-2-2 0,2-5-9 15,2-6-9-15,0-2-11 0,-2-7-9 16,2-5-9-16,-2-7-7 0,-6-5-3 0,4-9-5 15,-7-5 1-15,-3-4-1 0,-7-6 0 16,1-5 4-16,-9-4-2 0,-8-1 6 0,-1-1-1 16,-9-2 3-16,-5-1 0 0,-6 5 1 15,0-1 0-15,-6 2-3 0,0 3-1 16,0 5-5-16,0 2-5 0,0 5-4 0,2 4-8 16,2 4-11-16,-2 6-10 0,8 4-18 15,1 6-25-15,1 3-51 0,4 6-74 0,1 6-85 16,6 5-86-16,3 2-98 0,-1 2-94 15,6 3-10-15,2 0 46 0,-4 1 78 0,4 1 91 16</inkml:trace>
  <inkml:trace contextRef="#ctx0" brushRef="#br1" timeOffset="154269.87">4829 8440 298 0,'4'2'422'0,"-2"1"70"15,2 1 53-15,2 1-55 0,-2 2-43 16,3 2-52-16,-1 3-52 0,0 2-56 15,4 1-59-15,-3 0-67 0,3 3-57 0,-2 0-39 16,0 1-23-16,3 1-13 0,-1-2-14 16,0-2-7-16,-3 0-4 0,-3-3-5 0,2-3-2 15,-2-1-2-15,-2-3 3 0,-2-1 3 16,4-5 13-16,-8-2 9 0,4-3 8 16,-2-5 12-16,-2-2 8 0,-2-2 2 0,2-2-2 15,-3 0-5-15,7-2-7 0,-4 1-5 16,2 1-9-16,2 1-2 0,0 0-3 0,0 3-2 15,2 3-2-15,2 2-6 0,3 1-1 16,3 3-8-16,0 5-9 0,3 1-7 16,3 5-6-16,-1 2-7 0,1 1-11 0,1 2-17 15,-1-1-24-15,1 2-45 0,-1-4-79 0,-5 1-112 16,-1-2-113-16,-4-3-141 0,1-2-94 16,-3-4-16-16,-2-3 54 0,2-4 100 0,-4 1 116 15</inkml:trace>
  <inkml:trace contextRef="#ctx0" brushRef="#br1" timeOffset="154473.6">5036 8244 16 0,'6'-9'370'0,"-2"4"73"0,8 2 80 16,3 6 44-16,1 3-54 0,5 2-43 0,2 4-57 16,-1 3-46-16,5 3-58 0,0 4-70 15,2 2-70-15,2 3-55 0,-4 1-40 16,2 3-29-16,-2 0-22 0,0 4-18 0,-7-2-20 15,-3 1-24-15,-5-1-36 0,-1-3-85 16,-7 2-121-16,-4-4-118 0,-6-4-125 0,-5 0-125 16,-3-4-46-16,-5-1 45 0,-2-2 102 15,-5-3 110-15</inkml:trace>
  <inkml:trace contextRef="#ctx0" brushRef="#br1" timeOffset="154930.51">4703 7992 265 0,'6'4'333'0,"-6"4"40"16,6 3-20-16,-6 3-59 0,4 1-43 0,-2 3-35 15,2 3-35-15,3 3-36 0,-3 5-39 16,2 4-34-16,0 4-21 0,5 4-5 0,-5 4 11 16,8 1 13-16,-1 3 22 0,1 0 28 0,5 0 19 15,1 1 14-15,1-1 3 0,2-2-4 16,-1-1-19-16,5-2-26 0,-2-4-27 0,-2-2-37 16,4-5-38-16,-4-5-57 0,-1-2-90 15,-1-5-110-15,2-6-111 0,-7-2-144 16,5-5-95-16,0-6-18 0,-5-2 50 0,1-1 90 15,-5-3 103-15</inkml:trace>
  <inkml:trace contextRef="#ctx0" brushRef="#br2" timeOffset="201977.62">10036 9231 223 0,'2'-2'319'0,"-2"-1"56"0,0 2-10 0,0-2-12 15,-2 1-7-15,2 1-3 0,0-2 1 16,0 1-21-16,0-1-29 0,0 2-40 0,0-2-45 16,0 3-44-16,0-2-40 0,0 1-31 15,0-1-22-15,0 2-14 0,0 0-12 0,0 0-2 16,-4 0 1-16,4 0 3 0,0 0 7 15,0 0 1-15,0 0 7 0,0 2 4 0,0-1-3 16,0-1-2-16,0 2-4 0,0-2-7 16,-2 3-7-16,2-2-6 0,-4 1-6 0,4-1-5 15,0 1-4-15,0 1-5 0,0 0-2 16,0 1-5-16,0 2-2 0,0 0-4 0,0 1-5 16,4 1 0-16,-4 1-1 0,2 1-1 15,-2 3-1-15,0-1-2 0,4-1 0 16,-4 3-1-16,6 0 0 0,-6-1 2 0,4-1 0 15,-2-1 1-15,-2-1 1 0,4-2 1 16,-4-1-1-16,0-1-2 0,5-1-2 16,-5-1-2-16,0-3-6 0,0 3-7 0,0-3-3 15,0 0-3-15,0-1 3 0,0-1 2 16,0 0 4-16,0-3 6 0,0 1 4 0,0-1 1 16,0-2 2-16,0-1 0 0,0-1 0 15,0 1 1-15,0-4 1 0,0 1 2 0,0-3 1 16,0 0 0-16,2-2 0 0,-2-1 2 15,0-2 1-15,4 0 0 0,-2 1 0 16,2 1 7-16,0-1 5 0,-2 5 6 0,4 0 5 16,-2 3 3-16,3 2 2 0,3 1-3 15,-4 1-7-15,2 2-7 0,1 3-6 0,1 3-5 16,7 3-6-16,-7 1-2 0,7 4 0 16,-3 1 1-16,-2 2-2 0,5 2 1 15,-7 2-2-15,7 2-2 0,-7 0-6 0,3-1-5 16,-3 1-7-16,0 2-11 0,-4-4-12 15,3-1-25-15,-7-1-27 0,4-3-52 0,-6-3-85 16,4 0-108-16,-4-3-111 0,0-1-132 16,0-1-85-16,0-2-2 0,0-3 56 0,-4 2 105 15,4-2 117-15</inkml:trace>
  <inkml:trace contextRef="#ctx0" brushRef="#br2" timeOffset="205957.54">14139 8883 38 0,'0'-2'330'0,"4"2"63"16,-4-1 61-16,2 1-25 0,-2-2-38 0,0-1-38 16,-2 0-32-16,2 0-30 0,-4 0-37 15,4-1-35-15,-4-1-34 0,4 1-27 0,-2-4-25 16,-2 3-17-16,0-2-8 0,2 3-2 15,2-1-5-15,-5 0-4 0,5 1-4 16,0 1-3-16,0 1-7 0,0-2-7 0,0 2-10 16,0 1-11-16,0-1-13 0,5 0-13 15,-3-2-7-15,2 1-12 0,2-2-10 0,-2-1-9 16,2-3-10-16,1 1-9 0,-3-4-8 16,2-1-7-16,0-5-1 0,2-2 0 15,-1-2 2-15,-1-6 1 0,0-3 2 0,-2-3 3 16,6-5-1-16,-3-2 5 0,3-4 3 15,0 0 5-15,1 0 2 0,-3-1 5 0,2-1 4 16,1 2 1-16,1 2 2 0,2-1-2 16,-1 4 2-16,3-1-2 0,3 3 1 15,-3 3-6-15,3-1-4 0,2 1-3 0,2 4-12 16,3-1-7-16,-3 2-5 0,4 0-1 16,0 1-3-16,0-2-2 0,0 1 6 0,-1 0 4 15,1 0 4-15,-4-1 4 0,4-1 8 16,-4-1 5-16,2 2 8 0,-7-2 8 0,3-1 4 15,2 4 1-15,-7-3 4 0,1 2-2 16,-1 3 3-16,1-2-3 0,1 2 0 0,-1 0 0 16,-5 3 0-16,5-1 0 0,-1 1 0 15,1-1 0-15,3 0 0 0,1 1 0 0,-2 0-1 16,1 1 1-16,7 0-2 0,-4-2 1 16,0 0 0-16,4 1-2 0,-3-2 0 15,-1 0 3-15,0-1 0 0,0-2-3 0,-3 1-2 16,3 0 7-16,-6-2 4 0,3 3 2 15,-3-1 7-15,-3 1 3 0,-1-1 6 0,3 1 1 16,-5-1-2-16,1 2 3 0,2 0 0 16,-1 1-2-16,1 3-1 0,-1 0-3 15,-3 2-4-15,5 3-4 0,-7 0-3 0,6 3 1 16,-8 2 2-16,5 0 2 0,1 4 2 16,-4-2 4-16,1 2-2 0,1 2-2 15,-4 2-1-15,5-1-6 0,-3 1-3 0,0-1-3 16,0 3 0-16,-1-1 2 0,-1 1-3 15,0 0-1-15,-2-1 2 0,2 2 0 0,-2 0-3 16,-1-1-3-16,1 2-1 0,-4-2-5 0,4 1-5 16,-2-1-1-16,-2 1-5 0,4 1-2 15,-4 0-1-15,2-1 2 0,-2 1-1 0,0 1 2 16,0-2 0-16,0 2-2 0,4-1 1 16,-4 1-6-16,0 0-13 0,4 0-15 15,-2 0-24-15,-2 0-27 0,5 0-33 0,-3 0-44 16,-2-2-55-16,4 2-50 0,-4 0-38 15,-4 0-29-15,4 0-15 0,-2 2-3 16,-3-1 17-16,-1 1 26 0,-4 2 29 0,4-1 40 16</inkml:trace>
  <inkml:trace contextRef="#ctx0" brushRef="#br2" timeOffset="206626.58">15386 6357 78 0,'-5'0'182'0,"3"0"6"16,-2 0 6-16,-2 0 4 0,2 1 9 0,4 1 13 15,0 3 13-15,0-2 13 0,0 4 19 16,4 2 11-16,2 0-1 0,0 2-15 0,9 3-17 16,-3 1-29-16,5 2-42 0,4 1-40 15,-5 0-34-15,7 2-28 0,-3-1-23 16,3 0-15-16,-2 1-8 0,2-4-6 0,-9-1 0 15,-2-1-5-15,-1-5 1 0,-1-4-4 16,-6-1-2-16,-4-4 1 0,-4-6-7 0,-2-4-1 16,-4-1 1-16,-7-7-2 0,-4-2-6 15,1-4-8-15,-5-1-9 0,-6-5-11 0,2 0-10 16,-2-2-9-16,-2-1-3 0,2 3 3 16,2 0 6-16,2 5 12 0,6 1 10 0,-1 3 12 15,5 3 19-15,3 3 15 0,5 3 15 16,1 3 7-16,2 1 10 0,4 2 3 0,-2 2 0 15,8-1-10-15,-2 2-6 0,-2 2 0 16,4-3-7-16,-2 3-4 0,6 1-3 16,-6-1-6-16,5 1-5 0,1-3-4 0,2 3-3 15,-1-3-3-15,1-1-1 0,0 0-3 16,7-3 1-16,-1-1-5 0,5 1 2 0,2-4-3 16,-1 1-2-16,5-4 2 0,0 2-1 0,0-3 7 15,0 2 2-15,4-1 1 0,-6 1 10 16,6 1 1-16,-4 1 3 0,-1-1-3 15,1 2 1-15,-4 1 1 0,0 1-3 16,2 1-1-16,-7 1 1 0,3 1-1 0,-5 1 0 16,1 1-2-16,-5 0-2 0,-1 1-2 15,-5 1-5-15,2-1-1 0,-6 2-2 0,2 2-3 16,-4 1-4-16,5 0 3 0,-10 3 1 16,5 1 0-16,-4 4 1 0,2 1 2 0,-6 3 0 15,2 3-3-15,0 3 1 0,-5 4-4 16,1 2 0-16,-3 5-8 0,-3 1-7 0,1 3-4 15,3 1-6-15,-9 4-13 16,5-1-16-16,-3 3-24 0,-1 0-29 0,3 0-35 16,-4-2-44-16,5-1-43 0,-1-3-39 0,1-1-36 15,5-3-40-15,1-2-71 0,0-6-39 16,4-2 9-16,-1-4 32 0,1-1 53 16</inkml:trace>
  <inkml:trace contextRef="#ctx0" brushRef="#br2" timeOffset="209666.53">10815 7494 62 0,'-2'-8'240'15,"-2"2"21"-15,4 2 11 0,-4-1 10 0,4 1 15 16,-2-1 22-16,-2 2 23 0,4-2 24 15,0 3 1-15,-2-1-14 0,-3 1-35 0,5-1-43 16,0 2-52-16,-4-1-49 0,4 1-39 16,-2-1-26-16,-2 2-20 0,4 0-14 0,-6 2-8 15,6 1-9-15,-4 1-11 0,2 2-10 16,-2 5-9-16,-3 2-10 0,7 5-16 0,-4 5-9 16,4 4-13-16,-2 3-13 0,4 4-11 15,-2 4-6-15,4 1-5 0,-2 1 1 16,3 1 1-16,1-1 9 0,0-2 8 0,-2-2 8 15,2-5 10-15,-2-5 8 0,3-4 9 16,-1-1 2-16,2-6 1 0,-2-3-3 0,1-5-7 16,-1-5-9-16,4-4-13 0,-4-5-7 15,3-5-6-15,-3-3 3 0,0-6 0 0,0-1 2 16,-2-5 6-16,-2-2 5 0,7 1 3 16,-7-1 2-16,2 4 3 0,-4 5 7 15,4 2 7-15,-2 7 5 0,-2 2 7 0,0 2 12 16,6 5 5-16,-6 4 4 0,4 5 2 15,3 2 6-15,-3-1 7 0,2 3 4 0,-2 1 6 16,2 1 1-16,0 0 3 0,1 0-6 16,1-1-6-16,0 0-9 0,0-3-6 15,-1 0-10-15,3-3-11 0,-4 0-13 0,0-4-12 16,5-2-10-16,-5-2-8 0,4-3-4 16,-4-4 2-16,1-3 4 0,1-3 1 15,-2-1 5-15,-6-4 4 0,0-1 2 0,0 0 3 16,0-2 2-16,-4 4 6 0,2 0 1 0,-6 2 0 15,6 5 2-15,-3 0 0 0,-1 5-1 16,2 2-1-16,2 2 1 0,-4 4-4 0,-2 4-5 16,1 3-13-16,1 1-20 0,2 3-32 15,-6 3-40-15,3-2-47 0,1 4-52 0,2-3-44 16,-2 2-35-16,0-1-18 0,2-2 3 16,4-1 10-16,-2-1 20 0,2-4 3 15,0-1-8-15,0-3-16 0,0-3 8 0,2-3 20 16,2 0 34-16</inkml:trace>
  <inkml:trace contextRef="#ctx0" brushRef="#br2" timeOffset="209971.97">11080 7497 119 0,'6'-15'257'0,"-4"3"10"0,2 3 2 16,0 2-3-16,-2 5-12 0,-2 1-3 15,5 3 1-15,-5 3 8 0,-5 1 10 0,5 4 10 16,-2 1-6-16,-2 1-18 0,4 1-24 15,-4 1-36-15,2 1-41 0,2 0-35 0,0 0-25 16,0 1-22-16,0 0-16 0,2-2-11 16,2 1-8-16,0-1-8 0,-2-1-6 0,3-1-2 15,1 0-5-15,0-2-3 0,4 0-2 16,1-2-5-16,1 0-1 0,2 0-6 0,-1-2-6 16,-3-2-5-16,1 3-9 0,-1-3-10 15,-4 1-16-15,4-3-17 0,-3 3-25 16,-3 1-32-16,2 0-35 0,-2 3-44 0,-2 1-48 15,2 1-41-15,-4 2-41 0,0-1-33 16,0 2-38-16,-4-2-60 0,4-2 3 0,-6-2 34 16,2-2 51-16,-4-4 57 0</inkml:trace>
  <inkml:trace contextRef="#ctx0" brushRef="#br2" timeOffset="210178.17">11129 7339 235 0,'11'-12'367'16,"1"5"75"-16,-2 4 34 0,7 6-24 16,-7 3-10-16,7 4-33 0,-1 5-37 0,-3 2-54 15,1 6-65-15,3 1-73 0,-5 2-61 16,3 3-54-16,1-1-44 0,-3 2-46 16,1 0-53-16,-2 0-76 0,3-3-95 0,-5 0-88 15,3-3-82-15,-3-4-91 0,2-2-61 16,-1 0 10-16,-1-5 65 0,3-2 78 0,-3-1 88 15</inkml:trace>
  <inkml:trace contextRef="#ctx0" brushRef="#br2" timeOffset="210358.69">11537 7602 90 0,'2'-11'318'0,"-2"1"71"16,0 3 44-16,0-2 3 0,0 5-6 15,0 0-19-15,-7-1-26 0,3 2-43 16,-8 1-55-16,2 2-60 0,-7 2-60 0,-4 1-50 15,-1 3-39-15,-5 1-34 0,0 3-36 0,-2 3-47 16,-2 1-86-16,-2 4-121 0,0 2-124 16,6 3-155-16,0 0-100 0,4 5-30 15,3 0 43-15,7 0 99 0,-1-1 115 0</inkml:trace>
  <inkml:trace contextRef="#ctx0" brushRef="#br2" timeOffset="210686.82">12029 7264 212 0,'0'1'374'0,"-2"2"60"16,2 4 42-16,0 1-73 0,2 2-45 0,2 3-48 16,2 2-58-16,0 2-60 0,-2 1-87 15,2-3-105-15,1 0-119 0,-3-2-115 16,2-3-139-16,-6-2-116 0,0-3-33 0,0-5 18 15,0-4 57-15,-6-1 77 0</inkml:trace>
  <inkml:trace contextRef="#ctx0" brushRef="#br2" timeOffset="210846.65">11871 7089 91 0,'-2'-8'380'0,"4"4"70"15,-2 1 48-15,5 1-44 0,-1 1-88 16,-2-2-91-16,2 3-89 0,2 0-83 0,-6-2-79 15,4 1-83-15,-2-1-74 0,-2 1-66 16,0-2-63-16,0 0-73 0,4 0-72 0,-4-2-7 16,5 2 25-16,-3 2 40 0</inkml:trace>
  <inkml:trace contextRef="#ctx0" brushRef="#br2" timeOffset="211205.89">12186 7135 196 0,'4'1'318'0,"-2"3"37"16,2-3-22-16,-2 1-66 0,2-1-54 16,-4 2-45-16,0 1-38 0,-4-2-29 0,2 3-24 15,-2-1-25-15,-2-1-24 0,2 2-13 16,1-1-15-16,-1 2-9 0,-2-1-6 0,2 0-1 15,2 0 4-15,2 1 7 0,0-1 9 16,2 1 11-16,2 0 15 0,2 0 11 0,1 1 13 16,3-2 11-16,4 4 15 0,-1-2 5 15,1 0 3-15,-1 2 1 0,3-1-5 0,-1 1-13 16,-3 0-14-16,0 0-12 0,3 0-14 16,-5 0-19-16,1 2-17 0,-3-3-18 15,-4 2-19-15,2-2-25 0,-6 2-25 0,0 1-28 16,-2 1-31-16,-6 1-32 0,0-2-36 15,-7 2-53-15,3-1-92 0,-5 1-31 16,-4 1 10-16,-1 1 26 0,-5 3 43 0</inkml:trace>
  <inkml:trace contextRef="#ctx0" brushRef="#br2" timeOffset="211856.15">11109 8416 161 0,'0'-6'428'15,"0"3"96"-15,4-1 89 0,-2 2-21 16,-2 1-65-16,4 2-72 0,2 2-82 0,-2 1-75 16,-2 3-73-16,7 0-62 0,-7 1-43 15,4 1-34-15,2 3-23 0,-2 0-21 0,1 0-14 16,-1 1-14-16,-2 0-11 0,2 0-8 15,0-1-10-15,-1 0-2 0,1-2-9 0,-2-2-3 16,-4-2-4-16,4 0 0 0,-2-3-2 16,-2-3 2-16,4-2 0 0,-4-2 6 0,2-4 7 15,-2-4 3-15,0-3 5 0,0-1 3 16,0-4 8-16,4 1 2 0,-4 1 1 16,5 0 2-16,-3 1 4 0,2 3 2 0,2 4 1 15,0 2-4-15,0 3 0 0,5 3-5 16,3 6-4-16,-1-1-9 0,3 7-9 15,1 0-12-15,-1 4-15 0,5 1-31 0,-5 0-52 16,1 0-77-16,-1-1-88 0,-1 2-82 0,-3-1-85 16,3-3-99-16,-3-3-27 0,-1 0 40 15,-1-3 71-15,-4 0 83 0</inkml:trace>
  <inkml:trace contextRef="#ctx0" brushRef="#br2" timeOffset="212209.46">11692 8192 198 0,'0'-4'381'15,"0"2"75"-15,4 2 43 0,-4 4-28 16,0-1-31-16,0 4-41 0,0 2-50 16,0 2-51-16,4 4-56 0,-2 0-59 0,2 1-54 15,-2 2-44-15,2 0-38 0,3 2-39 16,-3-2-47-16,2 0-62 0,0-2-88 0,-2-1-99 15,2-3-95-15,-6-3-106 0,5-3-98 16,-3-3-12-16,-2-3 45 0,-2-3 79 16,-3-3 91-16</inkml:trace>
  <inkml:trace contextRef="#ctx0" brushRef="#br2" timeOffset="212382.59">11599 8083 131 0,'-2'-9'394'0,"2"2"93"0,2-1 82 15,-2 2-39-15,0 2-58 0,4 1-70 0,-4 0-87 16,2 0-91-16,-2-1-91 0,4 3-76 16,-4-2-79-16,4 0-86 0,-2 0-89 15,-2 1-84-15,0-3-71 0,4-1-86 0,-4 0-68 0,6 0-7 16,-1-2 44-16,-3-1 61 0,6 2 70 16</inkml:trace>
  <inkml:trace contextRef="#ctx0" brushRef="#br2" timeOffset="212605.53">11729 7818 110 0,'6'3'313'15,"2"3"71"-15,-6 3 34 0,5 4 2 0,-3 2 4 16,2 3 0-16,0 3-18 0,-2 5-36 16,2 1-49-16,5 3-59 0,-5 3-69 0,4-1-61 15,-3 5-46-15,3-1-37 0,0-1-33 16,-4 0-27-16,5-2-31 0,-5 0-33 15,-2-3-49-15,2-3-54 0,0-1-61 0,-6-5-60 16,5-3-53-16,-5-5-37 0,4-1-30 16,-4-6-31-16,2-3-13 0,-2-4 30 15,0-6 54-15,4-3 52 0</inkml:trace>
  <inkml:trace contextRef="#ctx0" brushRef="#br2" timeOffset="212798">11925 8143 100 0,'4'-7'283'0,"3"1"49"0,-7 1-3 16,4 2-25-16,-2 0-23 0,-2 2-7 16,-2 1-6-16,-2-2-3 0,-3 2-4 0,-3 2-14 15,0-1-22-15,-3 1-39 0,-3 1-41 16,-5-2-50-16,0 2-58 0,3 2-66 0,-3 1-70 16,0 0-79-16,3 1-75 0,-3 2-77 15,7 0-78-15,1 0-86 0,3 2-15 0,4-2 31 16,0 1 58-16,1 1 68 0</inkml:trace>
  <inkml:trace contextRef="#ctx0" brushRef="#br2" timeOffset="213532.98">11936 8107 164 0,'16'-3'328'16,"-6"0"55"-16,7 2 32 0,-7-2-53 0,3 1-19 15,3-1-25-15,-5-1-19 0,3-4-26 16,-2 0-36-16,-1 0-44 0,1-3-43 16,-1-2-42-16,-7-2-36 0,2-3-28 0,0 0-27 15,-6-3-19-15,0 1-23 0,-2-1-16 16,-2 2-19-16,-2 1-24 0,-5 2-21 0,7 1-20 16,-4 5-8-16,0 1-1 0,-3 5 6 15,5 4 16-15,0 4 15 0,0 5 22 0,2 3 19 16,2 3 13-16,-3 5 9 0,1 3 10 15,8 0 10-15,-4 4 10 0,7 0 13 16,-3 2 11-16,6-1 6 0,-4 1 6 0,7-3 1 16,-3 2-5-16,4-3-9 0,-1-1-9 15,1-3 2-15,-1-1 2 0,-1-4 8 0,-2-2 8 16,7-2 13-16,-7-5 10 0,5-4 5 16,-3-1 0-16,1-4-4 0,1-2-5 15,-2-4-5-15,3-2-1 0,-5-4 4 0,1-1 2 16,-3-1 0-16,-4-3 1 0,0 1-9 15,-4-4-8-15,0 1-11 0,-4-2-9 0,0 3-9 16,4-4-7-16,-6 3-4 0,4-2-3 16,-3 0 0-16,1 3-4 0,4-1 4 15,4 1 0-15,-4 1 2 0,7-1 4 0,-1 0 0 16,4 4 1-16,1 0 2 0,-1 1 1 16,2 1 1-16,3-1 13 0,1 3 4 0,-3 2 3 15,3 1 5-15,-1 0-2 0,-3 1-1 16,-2 4-13-16,1-1-14 0,-5 3-15 0,0 0-4 15,-2 4-5-15,-4-1-11 0,0 2-4 16,-4 3 0-16,2 0 7 0,-2 1-2 0,-2 2 4 16,0 0 5-16,-3 0 8 0,3 2 10 15,0-1 7-15,2 1 10 0,2-1 11 0,-2 1 14 16,2 1 9-16,-3-2 9 0,5 0 9 16,5 3 9-16,-3-2-6 0,2-1-2 15,-2 0-1-15,6 1-2 0,-2-3-2 0,5 2-5 16,-1-2 1-16,-2 0-1 0,7 0-8 15,-5-1-6-15,-2-2-12 0,3 2-7 16,-1-3-7-16,0 1-9 0,1 0-9 0,-5-1-8 16,0 0-16-16,4 0-18 0,-6 1-24 15,-1-2-33-15,1 3-33 0,-4 1-40 0,-4 0-41 16,1 2-41-16,-3 2-36 0,-2-1-40 16,-2 1-52-16,-3 1-38 0,1-2 8 15,-3 2 38-15,-5 0 47 0</inkml:trace>
  <inkml:trace contextRef="#ctx0" brushRef="#br2" timeOffset="214253.26">12942 7764 279 0,'-4'0'358'0,"4"-2"68"0,0 2 1 16,0-1 1-16,0 1-2 0,0-2-15 15,0 2-34-15,4 0-45 0,-4 2-68 0,6-1-71 16,-1 1-69-16,1-1-46 0,0 3-34 15,4-2-18-15,1 1-17 0,-1 2-16 0,2-2-16 16,-1 1-21-16,5 0-25 0,1 0-41 16,-1-1-46-16,1-2-55 0,-1 1-65 15,1-2-62-15,-3-3-65 0,3 0-91 0,-5-3-29 16,3 0 18-16,-5-4 54 0,-4 3 67 16</inkml:trace>
  <inkml:trace contextRef="#ctx0" brushRef="#br2" timeOffset="214428.05">13110 7602 14 0,'-4'1'352'0,"-3"4"93"0,7 2 91 15,-4 4 18-15,2 1-41 0,-2 1-59 16,0 2-72-16,-2 3-77 0,-5 0-81 0,5 4-86 16,-4-2-75-16,4 3-75 0,-5 0-93 0,1 2-109 15,2-1-117-15,-3 0-111 0,1-2-131 16,4-1-41-16,-2-1 30 0,1-2 74 15,1 0 94-15</inkml:trace>
  <inkml:trace contextRef="#ctx0" brushRef="#br2" timeOffset="-214124.32">13263 7159 203 0,'0'-5'388'15,"2"3"75"-15,-2-1 48 0,4 0-34 16,-4 1-34-16,0 1-46 0,0-1-54 0,0 2-55 16,0 2-52-16,0-1-55 0,0 2-46 15,0 2-30-15,0-3-23 0,0 5-15 0,-4-1-11 16,2 1-11-16,2 2-9 0,0 3-4 16,0 2-6-16,0 1-6 0,0 4-1 15,0 2-3-15,6 3-3 0,-2 2 3 0,-2 2 1 16,8 4 3-16,-3 0-3 0,3 0 3 0,0 1 1 15,1-1-2-15,1-1-2 0,2-1-3 16,-1-3-3-16,-3 1-6 0,7-7-10 16,-7-1-10-16,2-2-12 0,3-6-12 0,1-3-15 15,-3-4-11-15,1-5-13 0,-1-2-14 16,1-7-14-16,-1-3-8 0,3-3-13 0,-5-6-17 16,3-3-14-16,-6-6-7 0,1-4 1 0,-3-4 7 15,-4-4 12-15,-2 0 26 0,-2-2 11 16,-2 4 10-16,-7 3 9 0,5 2 5 15,-4 5 2-15,-3 5-3 0,3 1 9 0,0 4 2 16,-1 5 0-16,-1 2-9 0,-3 5-9 16,3 4-20-16,-5 2-17 0,3 4-24 0,2 1-31 15,-1 3-43-15,-1-1-55 0,3 3-15 16,-1 1 10-16,-2 0 23 0</inkml:trace>
  <inkml:trace contextRef="#ctx0" brushRef="#br2" timeOffset="-213752.31">13622 6590 212 0,'-4'-5'298'0,"4"0"37"0,-2 2-28 15,-2 5-17-15,2 1-17 0,-2 5-7 0,0 6 3 16,2 5 14-16,-7 7 0 0,7 6-10 0,-2 7-17 16,4 7-24-16,0 6-30 0,4 7-43 15,2 4-46-15,9 3-34 0,-3 3-26 16,9 0-21-16,2-1-15 0,-1-1-16 0,5-2-12 15,0-3-17-15,0-6-20 0,2-3-27 16,2-5-41-16,-2-5-54 0,-2-7-60 0,4-4-63 16,-4-9-49-16,-5-6-42 0,5-7-37 15,0-10-46-15,-4-7 1 0,0-8 41 0,-3-3 51 16,1-6 57-16</inkml:trace>
  <inkml:trace contextRef="#ctx0" brushRef="#br2" timeOffset="-213330.7">14052 6507 153 0,'0'-1'365'16,"0"1"78"-16,6 1 86 0,1 2-38 0,3 0-13 15,0 2-30-15,7 3-45 0,-1 1-56 16,1 5-71-16,4 1-81 0,-1 1-63 0,3 4-42 16,0 3-34-16,-3 3-20 0,3 3-13 0,-2 2-13 15,2 2-12-15,-3 3-15 0,-3 4-17 16,-1 3-25-16,-3 2-38 0,-5-2-61 0,-6 4-85 16,2 1-95-16,-8-1-93 0,-2 2-132 15,0-1-60-15,-9 0 17 0,3-1 63 16,-9 2 88-16</inkml:trace>
  <inkml:trace contextRef="#ctx0" brushRef="#br2" timeOffset="-176849.04">13846 7029 160 0,'0'-2'366'15,"4"2"79"-15,-2 0 71 0,-2 0-34 0,4-1-35 16,-2 1-36-16,-2-2-36 0,4 2-52 15,-4-2-63-15,0 1-63 0,4 1-56 0,-4 0-42 16,0 0-31-16,0 0-22 0,0 0-13 16,0 0-7-16,0 0-2 0,0 0-1 0,0 0 6 15,2 0 5-15,-2 3 7 0,0 2 3 16,0-1 3-16,0 3 0 0,4 1-1 16,-4 3-4-16,7-2-7 0,-7 7-2 0,6-1-8 15,-2 1-4-15,2 3-8 0,0 0-5 16,5 2-1-16,-7 0-5 0,2 0-6 0,0-1-5 15,3 1-6-15,-3-2-7 0,-4-2-5 16,2-4-5-16,0-1 2 0,-2-3-1 0,-2-1 1 16,0-3 1-16,0-1 0 0,0-3 5 15,0-2-1-15,0-4 2 0,-2-5 3 16,2-4 3-16,-4-2 3 0,4-4 1 16,-4-3 3-16,4-5 1 0,0 0 1 0,0-2 2 15,4 1 1-15,-4 1 2 0,4 4 1 16,-2 1 0-16,-2 4 2 0,4 2 1 0,2 4 2 15,1 4 0-15,-3 2 1 0,6 2 1 16,-4 3 0-16,7 4-5 0,-3 4 0 0,5 3-3 16,-3 4 0-16,4 3-8 0,-1 4-11 15,1 4-12-15,1 1-37 0,0 4-65 0,3 1-100 16,-3 2-114-16,1-1-120 0,-1-3-144 16,-1-1-46-16,-1-2 19 0,-5-1 82 15,-4-5 105-15</inkml:trace>
  <inkml:trace contextRef="#ctx0" brushRef="#br2" timeOffset="-176105.22">11739 8749 193 0,'0'-1'465'0,"0"1"121"16,0 0 101-16,0 1-35 0,4-1-68 16,-2 3-78-16,3-1-99 0,-3 4-95 15,6-2-80-15,0 1-55 0,-4-2-35 0,7 1-28 16,-5 1-23-16,4-3-22 0,3 0-20 15,-5 1-12-15,4-3-14 0,-1 0-11 0,1-3-16 16,-2 1-18-16,1-2-19 0,-1 0-24 16,2-1-26-16,-1 0-30 0,3 1-31 0,-6 0-55 15,3 1-80-15,-1 0-87 0,0 1-79 16,-3-1-75-16,-1 2-82 0,-2 1-26 16,2-3 51-16,-6 3 83 0,0 0 93 0</inkml:trace>
  <inkml:trace contextRef="#ctx0" brushRef="#br2" timeOffset="-175927.61">11882 8889 87 0,'0'7'360'0,"-2"-2"97"0,2-2 96 16,-4 3-6-16,4-3-29 0,4-2-39 0,-2 0-63 16,-2-1-86-16,6 0-92 0,2-2-82 15,-2-1-85-15,7 0-84 0,-3-2-98 16,5-1-123-16,-3 0-114 0,5 0-125 0,-1-3-135 15,5 2-40-15,-5-1 32 0,7 1 88 16,-2 1 98-16</inkml:trace>
  <inkml:trace contextRef="#ctx0" brushRef="#br2" timeOffset="-175415.89">12372 8519 26 0,'0'-5'302'0,"0"1"54"16,0 0 55-16,0 1-36 0,0 1-30 15,-2 2-21-15,2 0-18 0,-4 0-16 16,4 2-23-16,-5 1-26 0,3 3-34 0,-2 1-34 16,4 1-33-16,-6 4-30 0,6 3-24 15,-4 2-16-15,4 2-14 0,4 4-9 0,0 2-6 16,-2 2-4-16,4 2-3 0,3-1 0 16,1 2-1-16,-2-1-1 0,3 0 2 15,3-1-1-15,-2-3-5 0,-1-1-4 0,1-1-2 16,3-4-8-16,1-1-5 0,1-3-2 15,-5-5-5-15,5 0-4 0,1-4-2 0,-1-6-5 16,-1-3-2-16,1-3-7 0,-1-6-3 16,-3-6-1-16,1-5 1 0,-3-2-2 0,-5-5 2 15,-4-3 5-15,-2-2 1 0,-2-1 0 16,-8 2 1-16,3-2 4 0,-7 1 4 0,1 2-2 16,-1 0 2-16,-3 0-8 0,-1 3-6 15,-3 0-20-15,0 3-32 0,-1 2-37 0,1 2-63 16,2 3-73-16,-1 6-69 0,3 3-54 15,3 5-50-15,1 5-53 0,3 5-32 16,4 6 26-16,2 4 54 0,2 4 56 16</inkml:trace>
  <inkml:trace contextRef="#ctx0" brushRef="#br2" timeOffset="-174792.02">13033 8519 102 0,'0'3'373'16,"2"4"88"-16,-2 1 81 0,4 0-23 0,-2 3-36 16,3 2-41-16,-1-1-56 0,-2 5-68 15,4-1-65-15,2 2-66 0,-2 0-56 0,1 1-46 16,-1 0-32-16,4-1-20 0,-6 0-12 16,7-2-10-16,-9-2-5 0,4-1-4 0,-2-3-4 15,0-2-7-15,-2-3-3 0,-2-3 0 16,0-4 0-16,0-5-1 0,-2-4 4 0,-2-4 8 15,-2-3 2-15,2-3 3 0,2-3 0 16,-2 0-1-16,-3-1 1 0,3 2-2 0,4 0 4 16,0 2-2-16,0 5 10 0,0 1 5 15,4 3 2-15,-2 1 1 0,3 4 1 0,1 2-4 16,4 4-8-16,0 2-3 0,7 6-6 16,-1 0-7-16,1 5-11 0,4 1-14 0,1 2-18 15,1 3-34-15,-2-1-40 0,0-1-58 16,-3-1-75-16,-3-2-82 0,1 0-75 15,-6-2-88-15,-3-6-77 0,3 1 3 0,-8-4 50 16,-2-2 81-16,-2-3 88 0</inkml:trace>
  <inkml:trace contextRef="#ctx0" brushRef="#br2" timeOffset="-174430.02">13182 8390 87 0,'0'-5'418'0,"0"-1"127"16,0 1 105-16,0 1-2 0,6-2-62 16,-2 0-79-16,3-1-104 0,-1 2-112 0,-2-1-98 15,6-2-67-15,3 1-39 0,-3-1-25 16,0 0-16-16,1 3-11 0,-1 0-6 0,-4 1-5 16,5-1-7-16,-5 2-8 0,0 3-13 15,-2 0-10-15,2 2-10 0,-2 1-8 16,-2 2-4-16,3 2-2 0,-3 2 5 0,2 2 8 15,-4-3 7-15,4 3 6 0,-4-1 3 16,2 1 4-16,-2-1-1 0,4 1-1 0,-4-1-2 16,0 1-1-16,6-2-2 0,-6-2 3 15,7-1-3-15,-7 0 0 0,8-1-8 16,-2-1-2-16,0-2-9 0,0-1-8 0,5-2-10 16,-1-2-18-16,2-3-25 0,-1-2-39 0,-1-1-61 15,5-2-74-15,-3 0-68 0,0-1-59 16,-1-1-54-16,-1 3-55 0,0-2-8 15,-3 2 43-15,-1 1 59 0,-2 2 69 0</inkml:trace>
  <inkml:trace contextRef="#ctx0" brushRef="#br2" timeOffset="-174185">13285 8067 192 0,'11'-5'417'0,"5"5"84"0,5 2 82 16,-2 3-59-16,5 0-49 0,-1 4-61 16,0 5-83-16,2 1-73 0,-7 3-71 0,5 3-66 15,-2 4-48-15,-1 2-31 0,-3 6-21 16,-1 2-17-16,1 3-17 0,-7 3-20 0,1 1-31 16,-5 3-46-16,-6 0-58 0,0 0-66 15,-4-1-63-15,-9 0-46 0,-1-1-35 16,-3-4-30-16,-1-3-50 0,-7-2 5 0,-2-4 36 15,-2-3 46-15,-4-1 55 0</inkml:trace>
  <inkml:trace contextRef="#ctx0" brushRef="#br2" timeOffset="-173721.19">12822 8372 154 0,'4'-3'432'0,"-1"-1"100"16,-3 1 85-16,0 3-26 0,4 2-66 16,-4 1-80-16,-4 1-90 0,4 5-85 0,0 1-72 15,-3 6-58-15,-1 2-43 0,0 4-26 16,4 7-12-16,0 7-8 0,0 3-7 15,0 6-4-15,4 3-4 0,-4 1-2 0,7 4-9 16,-3-3-2-16,6 0-3 0,-2-1-4 16,3-3-4-16,3-4-7 0,-2-3-12 0,5-3-22 15,0-3-22-15,-1-5-41 0,5-2-62 16,2-4-101-16,3-4-118 0,1-4-120 0,4-7-145 16,-2-5-48-16,4-4 14 0,-2-4 81 15,2-3 113-15</inkml:trace>
  <inkml:trace contextRef="#ctx0" brushRef="#br2" timeOffset="-165424.7">16113 3843 264 0,'6'-2'341'0,"1"1"50"0,-3-1-26 16,-2 2-58-16,2-1-45 0,-2 1-41 16,2 0-37-16,0-2-35 0,-2 2-34 15,-2 0-22-15,4 0-25 0,-4 0-18 0,0 0-10 16,0 0-4-16,5 0 0 0,-5 0 11 15,0 0 14-15,0 0 19 0,0 0 15 0,0 0 17 16,0 0 8-16,0 0 2 0,0 0-2 16,0 0-9-16,0 0-15 0,0 0-11 0,0 2-14 15,0-1-16-15,2 2-12 0,-2 2-15 16,0 0-7-16,0 3-14 0,4 2-9 0,-2 0-11 16,2 2-8-16,0 0-13 0,-2 1-7 15,4 1-6-15,-1 1-1 0,-1-2 3 0,-2 1 8 16,4-1 10-16,-2-2 12 0,0-1 18 15,-2-2 19-15,2-1 17 0,1-1 19 0,-3-1 15 16,-2-2 7-16,4-2 4 0,-2-1-1 16,-2-1-6-16,4-5 0 0,2-2-4 0,0-2-3 15,5-2-3-15,-3-6-7 0,0-2-7 16,7-2-15-16,-3-5-14 0,3-5-9 16,-3-2-13-16,5-1-17 0,-1-2-18 0,1-1-22 15,3 2-24-15,-3 0-55 0,6 2-100 16,-3 0-128-16,1 4-119 0,-3-1-155 0,3 3-68 15,-4 1 7-15,-1 3 77 0,-1 3 121 16</inkml:trace>
  <inkml:trace contextRef="#ctx0" brushRef="#br2" timeOffset="-160175.22">16136 3378 48 0,'2'-2'156'0,"2"-1"-35"0,-4 0-41 15,0-3-41-15,0 2-28 0,0-1-22 16,0 0-16-16,0 1-15 0,0 1-14 16,0-1-3-16,0 4-3 0,0 0 0 0,0 0 9 15,0 0 11-15,0 0 16 0,0 0 14 16,0 0 24-16,0 0 30 0,4 3 21 0,-4-2 16 15,0-1 18-15,0 2 13 0,2-1 8 16,-2-1 2-16,0 0 2 0,0 0 3 16,0 0-5-16,0 0-2 0,0 0-3 0,0 0-2 15,0-1-7-15,0-1-4 0,-2 2-2 16,-2 0-8-16,4-1-1 0,0 1 5 0,-4-3 10 16,4 3 10-16,0 0 13 0,-2-2 14 15,2 1 10-15,0-1 9 0,0 2 1 16,0 0-2-16,0 0-5 0,0 0-14 0,0 0-19 15,0 0-20-15,0 0-21 0,2 0-18 16,-2 2-19-16,4 2-16 0,-4 2-9 0,6 0-7 16,-2 2-9-16,1 2-6 0,-3-2-8 15,4 3-7-15,-2 0-6 0,2 0-5 0,-2 1-4 16,-2-3 4-16,3-2 5 0,-5 0 7 16,4 1 5-16,-2-1 4 0,-2-2 9 15,4 0 4-15,-4-2 6 0,0 0 6 0,0-2 8 16,2 2 3-16,-2-3 7 0,0 1 2 15,0 1 3-15,4-2 8 0,-4 0 3 0,0 0 9 16,0 0 2-16,0-3 3 0,4 2 3 16,-2-4-2-16,2 1 0 0,3-4-1 0,-3-2 3 15,2-2-3-15,4-4-3 0,1 0-8 16,1-4-10-16,3 0-12 0,1-4-14 0,1-2-18 16,1-2-23-16,3-2-26 0,2-3-24 15,-3 1-48-15,7-1-73 0,-4 0-98 0,0-1-98 16,1 2-77-16,-1-1-86 0,-2 2-71 15,-3-1 13-15,-1 7 72 0,2 2 96 16,-3 3 90-16</inkml:trace>
  <inkml:trace contextRef="#ctx0" brushRef="#br2" timeOffset="-159613.7">17792 3443 28 0,'0'-4'274'16,"0"3"36"-16,0 1 34 0,4 1-58 15,0 3-40-15,-2-2-29 0,4 3-21 16,3 2-9-16,-1 0-18 0,0 3-13 0,-2 0-14 16,5 1-8-16,-1-1-4 0,-2 2-2 0,3-3 0 15,-5 0 8-15,4-3 4 0,-2-1 0 16,1-1-4-16,1-1-15 0,-4-6-15 0,4-1-25 15,-3-4-22-15,3-4-24 0,0-4-29 16,1-4-36-16,1-4-37 0,3-4-23 16,-3-4-31-16,9-4-61 0,-1-6-60 0,3 0-51 15,0-1-43-15,4-2-66 0,0 1-79 16,-1 1-10-16,3 2 34 0,-2 5 56 16,0 2 64-16</inkml:trace>
  <inkml:trace contextRef="#ctx0" brushRef="#br2" timeOffset="-153110.33">16105 2983 46 0,'-2'-3'262'0,"-2"0"43"0,4 0 10 16,-2-1-17-16,-2 1-6 0,-1-2 1 15,-1 2 12-15,6-1 15 0,-4-1 11 0,2 3 2 16,2-2-14-16,-4 3-21 0,4-3-33 0,0 3-37 16,0 0-36-16,0 1-34 0,0 0-28 15,4 0-24-15,-2 2-22 0,2 2-13 16,2 2-18-16,3 2-17 0,-1 3-8 0,6 3-11 16,3 0-5-16,-5 2-6 0,5 0-1 15,-3-1-3-15,-1-1 3 0,-3-2 4 0,0-3 10 16,1-2 8-16,-5-4 4 0,0-3 2 15,0-3-1-15,-1-6-6 0,-1-4-10 16,2-7-18-16,-2-4-19 0,4-2-24 0,1-8-24 16,-1-4-21-16,6 1-26 0,3-6-26 0,-1 0-57 15,7-3-94-15,-2 0-108 0,6-3-129 16,2 2-134-16,4 3-51 0,8 4 25 0,-2 3 91 16,11 11 116-16</inkml:trace>
  <inkml:trace contextRef="#ctx0" brushRef="#br2" timeOffset="-152604.02">17808 3148 340 0,'4'5'451'0,"7"-1"68"16,-5 2 49-16,0 2-89 0,4 2-65 15,1-1-62-15,1 0-54 0,-1 2-46 16,-1-2-48-16,4-2-37 0,-1-2-34 0,-3-1-30 15,2-4-20-15,-1-4-21 0,-1-5-14 16,3-3-16-16,-3-8-15 0,0-2-12 0,3-7-12 16,1-5-18-16,-2-4-22 0,5-5-28 15,2-3-41-15,-1 0-76 0,3-4-107 0,2 1-107 16,4 1-107-16,6 0-100 0,-2 4-26 0,2 1 44 16,0 7 94-16,0 6 111 0</inkml:trace>
  <inkml:trace contextRef="#ctx0" brushRef="#br2" timeOffset="-152105.15">19656 3214 218 0,'2'2'347'16,"-2"1"53"-16,9 1 20 0,-3 4-50 16,4 2-29-16,3 0-20 0,1 3-18 0,3 0-21 15,1 1-19-15,3-2-26 0,2 1-27 16,3-2-24-16,1-2-31 0,0-3-23 0,2-5-24 15,-2-2-25-15,4-5-21 0,-4-5-17 16,-4-3-12-16,-1-8-10 0,3-1-14 16,-6-6-17-16,1-3-24 0,3-2-34 0,-6-5-24 15,7-2-46-15,-5-2-90 0,8-5-119 16,0-1-99-16,0 2-111 0,-5 0-78 0,5 4-9 16,-4 5 69-16,-2 5 111 0</inkml:trace>
  <inkml:trace contextRef="#ctx0" brushRef="#br2" timeOffset="-149040.43">22085 3676 100 0,'0'5'345'0,"0"-1"35"15,6 2 16-15,-2-1-66 0,3 0-115 0,3 0-90 16,-4 0-75-16,5 0-65 0,-1-2-64 15,4-1-71-15,-5 1-88 0,1-3-83 0,6-1-24 16,-1-1 7-16,-3 0 34 0</inkml:trace>
  <inkml:trace contextRef="#ctx0" brushRef="#br2" timeOffset="-148856.92">22939 3658 56 0,'14'5'458'16,"-1"-4"78"-16,3-1 35 0,-3-1 26 0,1-2-174 16,-1-2-148-16,-5-1-131 0,0 2-113 15,0-5-100-15,3 1-103 0,-9-2-102 0,4-4-133 16,4 1-84-16,-4-1-18 0,5-1 37 16,3 2 65-16</inkml:trace>
  <inkml:trace contextRef="#ctx0" brushRef="#br2" timeOffset="-148710.31">23788 3575 345 0,'17'2'386'16,"4"-2"1"-16,-5 0-11 0,1-3-195 16,3 0-155-16,-3 0-131 0,4-3-133 0,-3 0-71 15,3-1-27-15,2 1 2 0,-3 1 33 16</inkml:trace>
  <inkml:trace contextRef="#ctx0" brushRef="#br2" timeOffset="-148562.71">24615 3566 145 0,'21'1'323'0,"0"-1"12"0,-3-3-6 15,-1 0-127-15,-1-2-136 0,5-1-109 16,-4-1-108-16,-1-2-94 0,1 0-33 0,-3-2-9 15,-2-1 16-15</inkml:trace>
  <inkml:trace contextRef="#ctx0" brushRef="#br2" timeOffset="-148432.09">25382 3518 100 0,'17'-1'116'0,"-1"1"-53"0,1-3-124 15,-3-1-67-15</inkml:trace>
  <inkml:trace contextRef="#ctx0" brushRef="#br2" timeOffset="-148293.46">26079 3577 98 0,'33'11'265'0,"-6"-6"-28"15,4-2-63-15,-4-1-188 0,-3-2-137 16,1-2-75-16,-2-1-24 0</inkml:trace>
  <inkml:trace contextRef="#ctx0" brushRef="#br2" timeOffset="-148156.87">26893 3585 186 0,'44'8'265'0,"-5"2"1"15,-2-2-47-15,2-1-121 0,-6-1-101 0,5-2-86 16,-9-1-88-16,4-2-41 0,-6 1-14 16,-1-2-1-16</inkml:trace>
  <inkml:trace contextRef="#ctx0" brushRef="#br2" timeOffset="-148025.22">27739 3705 181 0,'37'9'253'0,"0"0"6"15,-2-3-61-15,-2 0-99 0,-2-2-86 16,0-2-76-16,-8-2-67 0,0-2-64 0,-3-1-29 16,-3-3-5-16</inkml:trace>
  <inkml:trace contextRef="#ctx0" brushRef="#br2" timeOffset="-147900.9">28338 3670 168 0,'35'3'267'0,"-6"2"16"0,4-1-43 15,-2-1-89-15,-2 1-67 0,2 0-54 16,-4-3-54-16,-2 1-68 0,0-4-71 0,-3 1-63 16,1-4-28-16,-2 2-1 0</inkml:trace>
  <inkml:trace contextRef="#ctx0" brushRef="#br2" timeOffset="-147764.52">29070 3678 69 0,'23'3'248'15,"-1"1"13"-15,1-1-1 0,-6 0-112 16,3-1-81-16,-3 1-67 0,-3-3-77 16,-1 0-89-16,1 0-51 0,-8-2-23 0,1-1 1 15</inkml:trace>
  <inkml:trace contextRef="#ctx0" brushRef="#br2" timeOffset="-147616.89">29566 3754 209 0,'19'10'324'0,"5"-2"17"16,-5-1 7-16,0-4-153 0,-11 1-103 15,2-1-96-15,1-3-86 0,-5 0-89 0,0-3-83 16,-2-2-35-16,2 1-5 0,-2-1 24 16</inkml:trace>
  <inkml:trace contextRef="#ctx0" brushRef="#br2" timeOffset="-146925.02">31247 3578 148 0,'-5'-1'268'16,"5"-2"24"-16,-4 2-30 0,4-1-45 0,0 2-27 16,0 0-16-16,0 0-4 0,0 0 8 0,0 0 7 15,0 0 8-15,0 0 4 0,0 0-10 16,0 0-12-16,4 2-16 0,-4-1-32 0,5 2-27 16,-5 4-30-16,2-2-20 0,2 4-16 0,-2 2-15 15,2-1-6-15,2 2-8 0,0 2-1 16,3-1-4-16,-3 2-1 0,0 0 1 0,0 2 0 15,3-1 0-15,-3-1 0 0,0-1 2 16,-2 0-1-16,2-1 5 0,-4-4 2 16,2 0 10-16,1-4 14 0,-3 0 19 0,-2-2 24 15,8-1 19-15,-8-2 2 0,2-3-2 0,2-4-13 16,-2-4-18-16,9-6-27 0,-5-2-25 16,4-5-22-16,5-4-31 0,-3-3-53 0,9-5-66 15,-1-2-73-15,-1-2-56 0,4 1-37 16,4-1-6-16,-1 1 28 0,7 2 16 0,3 2-16 15,-1 0-43-15,-2 4-5 0,4 4 5 16,2 3 4-16</inkml:trace>
  <inkml:trace contextRef="#ctx0" brushRef="#br2" timeOffset="-144917.83">15950 1014 5 0,'-4'7'128'16,"4"2"-3"-16,-4 0 5 0,4 3 0 15,-7 0-1-15,7 3-2 0,-4-1-13 0,2 6-18 16,-2 0-19-16,2 1-15 0,-2 3-16 0,0 2-9 16,-2-1-4-16,3 4 0 0,-5 1 0 15,6 0-2-15,-4 1 7 0,-2 2 2 16,1 0 1-16,1 3-3 0,2 0-5 0,-2 3 0 15,2 0-12-15,2 4 2 0,-2 0-6 16,4 3-5-16,0 0-3 0,4 4-4 0,-2 0-2 16,2 4-4-16,2-2-10 0,-2 3 2 0,7 2-1 15,-5 1-1-15,0 0 0 0,4 1 5 16,-3-1 0-16,-1 1 2 0,4-2-3 0,-4 0-1 16,3-2 2-16,-3-1-1 0,0-1 5 0,0 1-1 15,2-2 1-15,-1 1 2 0,-1-1 0 16,-2-1-6-16,2 0-3 0,5 1-5 15,-5-2 0-15,4 0 0 0,-4-2 0 0,5 0 3 16,1-2 5-16,-2 1 3 0,5-2-4 16,-3 0 4-16,3 0 3 0,-3-1 0 0,5-1-5 15,-1-1 4-15,1-2 2 0,-1-1 5 16,1-1-2-16,-1-2 3 0,1-1 9 0,4-5 6 16,-5-1-2-16,1-2 0 0,3-3 0 15,-3-1-3-15,3-2-10 0,-1-5-1 16,2-1 6-16,1-3 0 0,-1-1 2 0,2-5 4 15,-2-2-1-15,1-4-1 0,5-2-10 16,-6-3-6-16,2-4 0 0,-3-3-3 16,-1-3 2-16,2-2 4 0,-5-2 2 0,1-3-1 15,-1 2 3-15,-1-3-3 0,-3-1 3 16,2-4-1-16,-1-1-3 0,-3-2 1 0,1-4-1 16,-5-2 0-16,4-5-8 0,-4-3-3 15,5-5-2-15,-5-2 2 0,0-5-3 0,4-3-1 16,-3-2 6-16,1-2-1 0,-2-1-1 15,0 2 4-15,0 0-1 0,1 1 0 0,1 0 3 16,-6 2-1-16,2-3 3 0,0 2-2 16,-4-4-2-16,0 3 0 0,0-2 2 0,-4 1-4 15,4 0-2-15,-4 1 3 0,-2 4 2 0,2 1-3 16,2 3-9-16,-3 1 1 0,-1 3-3 16,2 0-9-16,-4 4-5 0,0 0-4 0,-1 1-2 15,-1 0 3-15,-5 2-1 0,5-1-1 16,-6 1 5-16,3 1 7 0,-1 0 5 0,-3 3 4 15,1 0 2-15,3-1 5 0,-3 1 2 0,1 3-2 16,-1-3 4-16,-1 3-3 0,5 0 1 16,-3 1-5-16,-1 2-3 0,3-2-2 15,-1 3-5-15,1 1 1 0,-1 2 0 0,6 4 14 16,-3 3 12-16,1 4 6 0,4 3 0 16,-2 1-3-16,1 5-2 0,1 4-14 0,2 1-5 15,-4 4-5-15,-7 2 0 0,3 2 0 0,-5 4-9 16,-7 0-13-16,-3 2-19 0,-2 0-13 15,-4 1-16-15,-4 1-21 0,-3-3-27 0,-1 0-30 16,-3-3-4-16,5 1 4 0</inkml:trace>
  <inkml:trace contextRef="#ctx0" brushRef="#br2" timeOffset="-144035.14">14879 1442 167 0,'0'0'255'15,"4"2"20"-15,-2 0-58 0,-2 1-44 0,0 1-32 16,4 2-19-16,-1 3-17 0,-3 1-16 0,4 3-9 16,2 2-21-16,0 0-16 0,-2 3-18 15,7 3-21-15,-1 0-17 0,-4 0-17 0,6 0-7 16,-1-2-8-16,-5-2 7 0,2-2 20 15,-2-5 22-15,-1-2 31 0,-3 1 28 0,-2-5 29 16,4-2 9-16,-4-4 11 0,0-1 6 0,0-4-7 16,-4-4-10-16,4-1-12 0,0-3-14 15,0 0-13-15,0-2-9 0,4-3-4 16,-2 0-2-16,-2 2 10 0,4 0 11 0,2 2 19 16,0 2 14-16,-1 2 0 0,5 3-2 0,0 2-16 15,3 4-20-15,3 1-33 0,5 5-47 16,0 3-56-16,1 2-68 0,7 2-75 0,-2 4-71 15,4 1-84-15,-2 0-99 0,4-1-23 16,-2 3 26-16,-4-2 56 0,2 2 64 0</inkml:trace>
  <inkml:trace contextRef="#ctx0" brushRef="#br2" timeOffset="-142956.95">17595 1489 123 0,'0'-6'341'16,"0"0"47"-16,0 0 47 0,0 3-62 0,0 0-54 15,0 2-38-15,4-3-33 0,-1 4-29 16,-3 0-37-16,4 4-44 0,0 0-35 0,2 4-38 16,-4-1-27-16,6 5-16 0,-1 0-10 0,-1 3-11 15,4 2-11-15,0 1-18 0,1 1-10 16,-3 1-6-16,2-2-4 0,-1-2 5 0,-1-1 17 16,-4-3 28-16,0-3 33 0,-2-1 35 15,2-4 34-15,-4-1 29 0,2-1 16 0,-2-5 11 16,-2-2-8-16,2 1-15 0,0-5-22 15,-4-2-20-15,4-2-23 0,0 1-19 0,0-4-17 16,0 2-6-16,4-1-14 0,-2 1-4 16,-2-1-3-16,5 2-1 0,1 1-3 0,-2 1-11 15,2 2-11-15,4 5-20 0,-3-1-24 0,7 3-33 16,-1 4-46-16,1 3-63 0,3 2-64 16,1 2-67-16,-1 2-52 0,3 1-50 0,3-2-52 15,-2 1-17-15,-5-1 26 0,1-1 60 16,-3 0 62-16</inkml:trace>
  <inkml:trace contextRef="#ctx0" brushRef="#br2" timeOffset="-142721.06">17965 1455 302 0,'7'0'413'15,"-3"2"80"-15,6-2 45 0,-4 1-50 0,0 0-39 16,5-1-45-16,-5 1-52 0,4-1-63 15,-4 0-71-15,5-1-67 0,-1 0-54 0,-4-2-46 16,5-3-36-16,-1-1-31 0,2-1-23 0,-1-3-25 16,5 0-28-16,-1-4-27 0,1 1-33 15,1-3-47-15,-1-1-51 0,1 0-48 0,4-2-33 16,-3 2-20-16,3-1-9 0,2-1 4 16,-3 2 4-16,1 1 7 0,-2 0 15 0,-5 1 35 15,-2 1 41-15</inkml:trace>
  <inkml:trace contextRef="#ctx0" brushRef="#br2" timeOffset="-142557.5">18383 1045 89 0,'0'-4'250'16,"0"2"26"-16,0 1-16 0,0 1-18 0,0 3-7 15,2 1-9-15,-2 5 5 0,4 3 2 0,2 3-3 16,1 1-7-16,-3 4-20 0,6 2-22 16,0 1-38-16,3 3-33 0,-3-1-43 0,7 2-67 15,-1 2-99-15,1-2-101 0,-1-2-123 16,1 0-146-16,3 1-65 0,3-3 2 0,-2 1 54 15,-1-1 74-15</inkml:trace>
  <inkml:trace contextRef="#ctx0" brushRef="#br2" timeOffset="-141728.18">19365 1399 18 0,'0'-3'275'15,"4"2"31"-15,-4-2 25 0,4 3-64 16,-2 3-61-16,-2-1-36 0,4 3-22 0,-2 1-14 15,7 3-13-15,-3 2-18 0,0 0-17 0,0 5-21 16,5 0-28-16,-5 2-24 0,4 3-26 16,0 0-21-16,1 0-24 0,-1-2-13 0,0 2-5 15,-3-3 5-15,-1-3 20 0,-2-4 35 16,-2-2 36-16,2-3 35 0,-4-4 23 0,4-2 24 16,-4-5 18-16,0-1 6 0,0-3 0 15,0-1-4-15,0-4-1 0,2-1-9 0,-2 1-18 16,4-6-19-16,-1 5-20 0,1-2-17 0,2 1-14 15,-2 0-10-15,2 3-5 0,0 1-2 16,1 0-6-16,3 3-9 0,0 0-10 16,1 2-8-16,1 1-20 0,-2 1-26 0,1 2-31 15,-1 0-34-15,-4 1-41 0,5 1-39 0,-1 0-42 16,0 0-51-16,-4-1-70 0,7-1-18 16,-5-1 19-16,-2 4 32 0,1-2 51 0</inkml:trace>
  <inkml:trace contextRef="#ctx0" brushRef="#br2" timeOffset="-141505.9">19712 1315 70 0,'4'-3'287'0,"-2"0"46"16,2 2 28-16,-4-2-32 0,5-2-34 15,-3 1-26-15,2-3-30 0,-2 0-35 0,2 1-43 16,0-1-46-16,-2-2-45 0,4-2-38 0,3-1-36 15,-3-1-31-15,0 1-31 0,4-2-31 16,1 1-28-16,-1-1-27 0,2 1-17 16,-1 1-14-16,1 1-17 0,5 0-20 0,-3 1-25 15,-1 3-31-15,-3-1-19 0,4 1 11 0,-5 4 21 16</inkml:trace>
  <inkml:trace contextRef="#ctx0" brushRef="#br2" timeOffset="-141228.15">19946 1072 7 0,'0'-3'224'0,"4"-1"37"0,-2 1-2 16,2-2-26-16,-2 1-19 0,2 1-17 0,0-1-19 15,-2 2-7-15,7-1-5 0,-3 0-3 0,0 0-1 16,0 1-12-16,5 1-6 0,-5 1-18 16,4 0-20-16,-4 3-25 0,5 0-23 0,-5 1-17 15,4 2-9-15,-4 2-9 0,5 1-7 16,-7 0-9-16,2 2-2 0,-2 0-5 0,-2 3-2 16,-2-3-5-16,0 5 0 0,0-3-1 15,0 1-1-15,-2-1-2 0,2-1 0 0,-4 0 3 16,4-3 2-16,0 2 10 0,0-4 7 0,0 0 14 15,0 0 11-15,0-2 8 0,6 0 8 16,-2 0-1-16,1-4-4 0,3 1-11 0,0-5-15 16,0-1-22-16,7 2-29 0,1-4-39 15,1 0-53-15,4-2-55 0,-3 1-55 0,3-3-45 16,2 3-42-16,-3-4-61 0,3 3-34 16,-2-3 13-16,1 2 32 0,-5 0 47 0</inkml:trace>
  <inkml:trace contextRef="#ctx0" brushRef="#br2" timeOffset="-140732.45">21639 1435 55 0,'0'0'313'0,"0"0"40"15,0 4 39-15,0 4-46 0,6 2-61 16,-2 0-45-16,2 5-33 0,0-1-26 0,3 3-32 16,1 1-37-16,-2-2-45 0,3 1-55 15,-1 0-61-15,0-2-67 0,1-1-62 0,-1-1-76 16,-2-1-92-16,3-5-64 0,-1-1-7 0,0-1 25 16,1-2 46-16</inkml:trace>
  <inkml:trace contextRef="#ctx0" brushRef="#br2" timeOffset="-140406.34">21763 1372 148 0,'6'-8'322'16,"0"4"53"-16,4 0 35 0,1-1-49 0,-1 4-31 16,0-1-12-16,-1 0-22 0,5 4-28 15,-1 0-34-15,-3 1-42 0,4 1-47 0,-1 2-44 16,1 0-35-16,-1 2-25 0,-1 0-29 15,2 2-29-15,-1 2-33 0,1-2-31 0,-3 1-39 16,-3-1-36-16,0-1-29 0,-2-1-8 0,-6-3 11 16,7 0 20-16,-7-2 32 0,0 0 36 15,0-1 35-15,0-2 27 0,0-2 18 0,-2 2 9 16,-3-3 5-16,1 0 7 0,2 0 1 0,-2 0-1 16,0 1-2-16,4 0 1 0,0 0 3 15,-2 1-3-15,-2-1-1 0,4 2 3 0,0-1-1 16,0 1-7-16,0 0-21 0,0 0-24 15,0 0-34-15,4 0-39 0,-2 0-46 0,-2 0-56 16,0 0-65-16,4 0-42 0,0 1-1 16,-2 1 19-16,2-1 35 0</inkml:trace>
  <inkml:trace contextRef="#ctx0" brushRef="#br2" timeOffset="-139876.96">21606 1527 144 0,'4'3'269'0,"2"1"28"0,0 4-31 15,4-1-63-15,-3 2-48 0,3 0-30 16,0 4-24-16,-4-4-20 0,5 4-20 0,1-1-12 15,-4 0-13-15,1-2-11 0,-5 0-14 16,2-2-10-16,0 0-10 0,-2-4-6 0,1-1-4 16,-5-1 0-16,0-5 0 0,0-3 9 15,-5-2 5-15,5-4 14 0,-4-4 13 0,2-2 8 16,-2-2 16-16,4-1 15 0,0-4 20 0,0 2 15 16,0-2 18-16,0-1 19 15,6 4 14-15,-2-1 11 0,1 3 2 0,1 1-1 16,4 4-12-16,0 2-24 0,-1 2-28 0,5 4-29 15,3 2-35-15,-1 4-35 0,7 2-38 0,-2 4-40 16,1 2-47-16,3 2-45 0,0 1-44 16,2 4-37-16,0 0-32 0,-2 2-25 0,-1-1-40 15,1 0-34-15,-6-3 11 0,1 2 28 0,-3-3 43 16</inkml:trace>
  <inkml:trace contextRef="#ctx0" brushRef="#br2" timeOffset="-139619.71">22100 1285 89 0,'2'0'317'0,"-2"0"70"0,4 2 59 15,-4-1-15-15,4-1-11 0,-2 0-13 0,-2 0-13 16,6-1-40-16,-6-1-56 0,4 1-70 15,3-1-69-15,-3 0-54 0,-2-2-56 0,6 1-48 16,-2-3-41-16,0-1-46 0,1-1-59 16,3-2-74-16,-4 1-70 0,4 0-62 0,-3-3-50 15,1 1-52-15,-2-1-44 0,4-1 14 16,-7 2 46-16,5-1 64 0,-6 3 69 0</inkml:trace>
  <inkml:trace contextRef="#ctx0" brushRef="#br2" timeOffset="-139212.15">22172 1014 263 0,'6'-11'300'0,"-2"0"31"0,7 1-48 16,-5-2-28-16,4 2-8 0,0-1-13 0,1 1-1 15,1 1-3-15,1 0-10 0,-3-2-17 16,4 4-25-16,-1 0-18 0,3 2-22 0,-5 0-22 0,5 4-24 15,-1 1-20-15,-3 0-20 0,-2 1-15 16,3 5-15-16,-3 0-7 0,1 2-6 16,-5 1-6-16,2 0-4 0,-6 4-2 0,4-1-7 15,-6 3-6-15,0-1-4 0,0 0-8 0,0 1-1 16,-2-2-4-16,-2 0 0 0,2-1 2 16,2 0 1-16,-8 0 2 0,8 0 2 0,-2-1 5 15,2-1-3-15,0 1-2 0,2 0-3 16,-2 0-4-16,8-2-4 0,-6 2 0 0,4-2 3 15,-2 0 9-15,3 0 8 0,3 0 10 16,-4 0 2-16,4-2 3 0,-3 2 1 0,3-1-3 16,-4 1-10-16,5 0-10 0,-5 1-11 15,4-2-17-15,-4 1-24 0,-2 0-19 0,3 1-19 0,-7 1-21 16,4 0-15-16,-4 2-20 0,-4 0-19 16,2-1-33-16,-7 2-51 0,-3-2-62 15,2-1-17-15,-7 3 10 0,-4-1 27 0</inkml:trace>
  <inkml:trace contextRef="#ctx0" brushRef="#br2" timeOffset="-138740.35">23340 1442 15 0,'-4'-1'413'15,"4"-1"75"-15,0 1 48 0,0-2 30 16,6 3-158-16,0-3-115 0,-2 2-111 0,7 1-104 16,-1-3-97-16,0 3-88 0,-1-2-86 0,1 1-84 15,6-3-88-15,-1 2-79 0,1-2-7 16,3 2 25-16,0-1 52 0,-1 1 63 0</inkml:trace>
  <inkml:trace contextRef="#ctx0" brushRef="#br2" timeOffset="-138608.7">23857 1423 85 0,'12'3'260'16,"5"-1"13"-16,-5 1 8 0,2-2-121 15,-1 2-77-15,-3 1-47 0,5-1-45 0,-3-1-39 16,-2 0-52-16,3-2-68 0,-3 0-52 16,0-2-20-16,1-1 5 0</inkml:trace>
  <inkml:trace contextRef="#ctx0" brushRef="#br2" timeOffset="-138472.06">24363 1431 165 0,'19'4'253'15,"5"0"8"-15,-1 1-43 0,-2 0-102 0,2-1-62 16,-3 0-57-16,-1-3-61 0,2 0-75 16,-1 0-62-16,-1-1-30 0,6 0-6 0</inkml:trace>
  <inkml:trace contextRef="#ctx0" brushRef="#br2" timeOffset="-138320.47">24940 1415 81 0,'8'0'279'0,"2"-1"18"16,1 1 7-16,-1-1-101 0,0 1-81 16,1-1-54-16,-3 1-33 0,2-2-32 0,1 2-24 15,-1-2-27-15,2 1-39 0,3-1-56 0,1 0-79 16,1 0-31-16,4-2-5 0,-3 2 7 0</inkml:trace>
  <inkml:trace contextRef="#ctx0" brushRef="#br2" timeOffset="-135936.7">27445 997 52 0,'0'0'385'0,"-2"-1"95"0,2-1 99 16,-4 0 42-16,4 0-41 0,-4-1-51 16,4-2-52-16,0 3-65 0,0-4-69 15,0 3-77-15,0-1-60 0,0 0-39 0,4-2-28 16,0 0-21-16,2-3-19 0,0 4-17 0,5-2-21 16,1-1-14-16,3-1-17 0,3 0-14 15,3 1-13-15,2 1-12 0,4 0-14 0,-1 2-7 16,5-1-5-16,-4 2-4 0,0 1-4 0,-4 1-4 15,0 2-2-15,-7 0-11 0,1 2-10 16,-7 1-14-16,5 0-9 0,-13 4-6 0,4 1-5 16,-2-1 1-16,-4 4 1 0,-4-1 0 15,-2 1 2-15,4-1-3 0,-7 1 6 0,-1-3 7 16,4 2 10-16,-5-2 16 0,-1 1 15 16,6-2 13-16,0-2 14 0,-3 2 12 0,3-1 8 15,6-2 12-15,-4 2 9 0,4 0 8 16,0 0 3-16,4 0-1 0,2 3-1 0,5 0-6 15,-1 2-6-15,2-1 2 0,5 3-1 16,4-1 0-16,-5 1-1 0,1-2 0 0,3 3-2 16,-3 0-7-16,-1-4-4 0,-1 2-3 0,-3-1-3 15,-1-1-6-15,-5 2-9 0,0-3-8 16,2 2-10-16,-8-2-14 0,0 0-10 0,-4 2-19 16,0 1-22-16,-6 1-44 0,-3-3-53 15,1 2-56-15,-7-2-48 0,3 1-54 0,-3 0-52 16,-1-4-69-16,-1 2 2 0,4-1 33 0,1-1 47 15,-1 2 63-15</inkml:trace>
  <inkml:trace contextRef="#ctx0" brushRef="#br2" timeOffset="-135421.95">29066 832 47 0,'6'-8'281'0,"0"3"53"0,2 0 54 15,-5 1-21-15,3 1 3 0,-2-2 14 16,2 2 7-16,2 0-4 0,-6 2-22 0,5 1-49 16,3 0-56-16,-4 1-57 0,2 0-52 15,1 4-45-15,1 0-36 0,-2 1-28 0,1 2-16 16,-1 3-11-16,0 3-7 0,0 4-5 0,-1 0-4 15,-5 4-7-15,2 1-3 0,0-1-4 16,-2 2-5-16,-2-1 0 0,-2-2-1 0,2 0 5 16,-4-2 4-16,4-2 2 0,-4-1 6 15,4-3 2-15,-2-1-1 0,-3-3 3 0,5 1 0 16,0-3 6-16,0-2 2 0,0-1 2 16,5 1-3-16,-3-3-5 0,6-1-11 0,2 0-18 15,3-2-33-15,-1 0-47 0,9-3-68 0,-1 0-88 16,3-3-87-16,0 2-80 0,12-2-82 15,-6-3-69-15,8 3 10 0,2-1 62 16,1 2 78-16,3 3 89 0</inkml:trace>
  <inkml:trace contextRef="#ctx0" brushRef="#br2" timeOffset="-134927.23">31298 1017 184 0,'4'-3'287'0,"-4"3"32"0,5 0-38 0,-5 0-56 16,0 3-41-16,0 1-29 0,0 2-18 16,0 5-6-16,0 1-11 0,0 6-13 0,2 1-15 15,-2 4-18-15,0 1-29 0,6 1-44 0,-6 2-54 16,8 1-59-16,-2 0-71 0,0 1-109 0,5 0-79 15,-1-2-25-15,0 2 13 0,-1-2 39 16</inkml:trace>
  <inkml:trace contextRef="#ctx0" brushRef="#br2" timeOffset="-130662.14">27189 1785 127 0,'0'-2'307'0,"0"1"45"0,4 1 26 16,-4-2-33-16,2 0-17 0,-2 2-2 0,0-1 2 16,4 1 2-16,0 0-14 0,-4-1-28 15,0 0-36-15,0 1-38 0,0 0-37 16,0 0-29-16,0 0-21 0,0 0-18 0,2 0-14 15,-2 0-4-15,0 0-3 0,0 0 1 0,0 0-2 16,5 0 1-16,-5 0-2 0,2 0-3 16,2 0-8-16,0 0-10 0,-2 0-7 0,4 0-12 15,4 0-12-15,1 0-9 0,-1 0-8 16,0-2-6-16,3 0-10 0,-3 1-7 0,7-1-10 16,-3 1-12-16,-1-2-15 0,3-2-17 0,1 1-19 15,-3-2-18-15,3-4-16 0,-1 3-21 16,-3-2-33-16,3 0-52 0,1-2-74 15,-7 3-87-15,0 0-76 0,1-1-79 0,-1 3-76 16,-4 0-13-16,0 2 55 0,-6 1 87 0,0 3 87 16</inkml:trace>
  <inkml:trace contextRef="#ctx0" brushRef="#br2" timeOffset="-130381.03">27292 1951 87 0,'0'6'363'0,"6"0"83"0,-6 0 82 0,9-1 1 15,-7 1-23-15,8-2-27 0,-4 1-43 16,5-2-58-16,1 3-64 0,-2-3-77 0,5-2-79 15,-3 0-65-15,5 1-47 0,-3-4-46 16,5 0-42-16,-3-3-57 0,5-2-78 0,-4-1-101 16,3-1-105-16,1 0-106 0,-2-3-134 15,-3 0-33-15,1 1 28 0,-7 1 79 0,0 1 102 16</inkml:trace>
  <inkml:trace contextRef="#ctx0" brushRef="#br2" timeOffset="-128596.49">28200 1495 138 0,'0'0'441'0,"2"0"85"0,-2 0 69 0,8 0-12 15,-8 0-83-15,2 1-73 0,2-1-78 16,-2 0-61-16,-2 0-55 0,0 2-55 0,4-2-51 15,-4 2-44-15,0-2-37 0,0 0-20 16,0 1-18-16,0 1-8 0,0 2-8 0,-4 1-12 16,4 1-17-16,-2 1-27 0,2 2-35 0,-4-1-37 15,4 5-51-15,-2-1-59 0,2 3-52 16,0 2-47-16,2-1-34 0,-2 1-37 0,6 2-30 16,-2 1-22-16,7-2 21 0,-5 0 47 15,0 1 56-15</inkml:trace>
  <inkml:trace contextRef="#ctx0" brushRef="#br2" timeOffset="-128368.09">28392 1775 66 0,'6'-4'274'0,"-2"3"33"0,0-1 6 0,-2 2-48 15,-2 0-38-15,0 0-17 0,0 0 1 16,-2 2 15-16,-2-1 9 0,-2 3 12 0,-4-2-1 15,3-1-14-15,-3 3-34 0,-4 0-36 0,1-1-41 16,1 2-42-16,-3-1-46 0,-1 1-50 16,3 1-59-16,-1-1-70 0,4 5-83 0,-1 0-83 15,-1 1-95-15,6 2-99 0,-5 0-24 0,7 3 26 16,-2 0 59-16,4 2 72 0</inkml:trace>
  <inkml:trace contextRef="#ctx0" brushRef="#br2" timeOffset="-127947.77">28239 2035 105 0,'0'-4'419'16,"0"-2"116"-16,0 2 117 0,0 0 11 15,4 1-52-15,-2-1-69 0,4 1-86 0,3-2-96 16,-3 1-97-16,4-2-74 0,0 3-54 16,3-2-30-16,-1 1-24 0,-1-1-19 0,-1 2-16 15,4 0-16-15,-5 2-16 0,1 1-14 16,0 0-13-16,-3 0-15 0,1 0-12 0,-2 3-11 16,-4 0-3-16,2 1-3 0,-4 2-1 0,4 2 7 15,-8 1 5-15,4 0 6 0,-4 2 6 16,4 3 6-16,-2 0 6 0,-2-1 2 0,-2 2 6 15,6 0 2-15,-4-1 7 0,1-1 3 16,3 0 0-16,-4 0 2 0,4-3 2 0,0-1 2 16,0-2 4-16,0 0 1 0,4-3 6 15,-1-1-2-15,1 0-7 0,0-3-9 0,2-3-12 16,0-1-17-16,7-1-21 0,-3-2-38 0,4-4-61 16,-1-1-88-16,3-2-106 0,5 0-93 15,0-3-94-15,1 1-93 0,1-4-8 16,4 4 58-16,0-1 93 0,-4 2 93 0</inkml:trace>
  <inkml:trace contextRef="#ctx0" brushRef="#br2" timeOffset="-127520.08">28809 1282 46 0,'0'-8'285'0,"0"3"36"0,0 0 18 0,0 3-63 16,-4 0-49-16,4 2-34 0,-2 2-20 16,-6 1-9-16,2 5-1 0,2 3-5 0,-5 4-12 15,1 4-15-15,0 4-20 0,0 4-22 0,-1 7-18 16,1 3-20-16,6 4-10 0,-2 3-11 16,4 2 1-16,0 2-2 0,4 0 4 0,2 0 6 15,0-2 9-15,5 0 2 0,5-3 0 16,-3-3-4-16,5-1-7 0,-5-5-7 0,3-4-13 15,1-5-20-15,-3-3-49 0,3-5-71 0,-5-2-85 16,5-6-81-16,3-4-95 0,-1-5-102 16,2-5-32-16,-5-4 31 0,9-3 63 0,-8-3 67 15</inkml:trace>
  <inkml:trace contextRef="#ctx0" brushRef="#br2" timeOffset="-126941.05">29078 1600 136 0,'0'-1'470'0,"0"-1"101"15,4 1 75-15,3 1 6 0,-3 0-103 16,-2 3-106-16,6 1-99 0,-2 2-82 0,0 3-64 16,1 0-53-16,1 2-41 0,0 1-29 15,-4 0-24-15,2 0-19 0,5 1-15 0,-5 2-13 16,2-3-9-16,-6 4-9 0,5-4-4 0,-3 1-5 16,2-3 2-16,-2 0 3 0,-2-3 8 15,2-3 12-15,-4 1 12 0,0-2 8 0,4-3 3 16,-2 0 0-16,-2-3-4 0,5-3-6 15,-3-2-8-15,-2-1-2 0,4-1-2 0,-4-2-1 16,4 0 3-16,-2-2-2 0,-2 2 3 16,4 2 2-16,0 1 4 0,-2 1 6 0,-2 1 3 15,6 2 2-15,-1 2-5 0,1 1-8 0,0 4-13 16,4 3-19-16,1 2-19 0,5 5-23 16,1 1-31-16,-1 3-52 0,1-1-79 0,4 0-108 15,-7-2-95-15,3 0-104 0,-5-3-106 16,-2-1-16-16,3-5 49 0,-5-1 99 0,-2-1 101 15</inkml:trace>
  <inkml:trace contextRef="#ctx0" brushRef="#br2" timeOffset="-124558.61">29392 1350 256 0,'5'-2'330'0,"-5"-1"51"15,2 2-9-15,-2-1-29 0,4 2-11 16,-2-1-4-16,2 1-3 0,2 1-11 0,0-1-16 15,3 3-25-15,-3 0-38 0,0 2-35 0,4 1-37 16,1 1-31-16,-1 4-32 0,2 1-24 16,3 4-16-16,-3 4-14 0,5 1-8 0,-1 3-11 15,5 2-8-15,-2 5-10 0,1 0-6 16,3 2-8-16,-2 2-6 0,-1-1-11 0,-1-2-14 16,-5 1-26-16,-1-3-46 0,1-3-64 0,-7-2-91 15,-1-2-101-15,-6-1-89 0,0-4-90 16,-2-1-70-16,-7-4 5 0,3-4 67 15,0-1 88-15,-6-4 99 0</inkml:trace>
  <inkml:trace contextRef="#ctx0" brushRef="#br2" timeOffset="-124221.14">29758 1108 48 0,'4'-6'280'0,"1"1"36"0,-3 0 20 16,-2 5-61-16,0 0-39 0,4 5-19 0,-4 1-19 15,2 5-1-15,-2 5 7 0,0 1 7 16,4 6-2-16,0 2-14 0,-2 4-15 15,4 5-23-15,-2 0-28 0,11 2-37 0,-9 4-23 16,7-1-26-16,1-2-16 0,-2-1-12 0,3 0-11 16,-3-3-12-16,5-2-13 0,-3-4-29 15,-1-4-30-15,-1 0-52 0,3-5-53 0,-3-3-62 16,-2-3-47-16,1-3-37 0,-1-6-35 16,0 0-32-16,-3-6-14 0,-1-5 27 0,0-2 40 15,2-4 51-15</inkml:trace>
  <inkml:trace contextRef="#ctx0" brushRef="#br2" timeOffset="-123862.71">30017 1442 226 0,'2'-4'349'16,"-2"1"65"-16,0-1 20 0,4 1-28 0,-4 1-8 15,0-1-24-15,2 1-26 0,-2 2-31 0,0-1-46 16,0 1-56-16,0 0-46 0,4 0-41 15,-4 1-28-15,0 1-29 0,4 1-17 0,-4 2-19 16,2-1-9-16,-2 2-10 0,4 2-4 0,-2 1-5 16,3 0-4-16,1 0-2 0,0 1 1 0,-2-1-2 15,2 2 3-15,-2-4-5 0,1 1 2 16,-3-4 5-16,4 2 7 0,-6-4 6 0,4 1 1 16,-4-3 3-16,4-2-2 0,-2-1-5 0,-2-3-6 15,4-1-9-15,-2-4-5 0,3 0-3 16,-5 1 2-16,4 0 2 0,-2-1-1 0,-2 3 1 15,6 0 1-15,-2 1-6 0,0 2-15 0,7 0-20 16,-5 4-24-16,4 0-31 0,-2 2-43 0,7 3-49 16,-3 0-54-16,3 6-41 0,-3-1-37 15,3 0-25-15,-3 0-18 0,-2 0-13 0,3-2-5 16,-5-1-17-16,2 2 17 0,-3-2 37 16,-1-2 47-16</inkml:trace>
  <inkml:trace contextRef="#ctx0" brushRef="#br2" timeOffset="-123649.29">30339 1428 212 0,'4'-5'388'0,"-2"1"92"15,5 0 65-15,-3 2-24 0,-4 1-15 16,6-3-38-16,0 3-61 0,-2-3-75 0,2 3-81 16,1-2-83-16,-3 0-66 0,2 2-43 0,4-2-36 15,-4 0-25-15,-1-2-22 0,5 2-27 0,-4-4-38 16,0 2-48-16,5-2-67 0,-1-2-65 0,2 0-42 15,-1-3-38-15,3 0-31 0,-1 0-16 16,-3 0 15-16,2 0 31 0,-1-1 1 0,-1 4 3 16,5-1 29-16,-9 3 47 0,0 1 45 0</inkml:trace>
  <inkml:trace contextRef="#ctx0" brushRef="#br2" timeOffset="-123506.58">30602 1237 21 0,'0'5'181'16,"4"-1"16"-16,0 1 4 0,-4 1 2 0,2 0-3 15,2 1-7-15,-4 3-2 0,2-1-5 0,-2 4 1 16,4 0-6-16,-4 0-7 0,4 3-19 15,-1 0-24-15,3-2-27 0,-2 4-30 0,2 0-32 16,4 0-35-16,-3 0-40 0,3-2-50 16,0 0-51-16,-4 1-54 0,5-5-55 0,-5 0-59 0,2-4-64 15,-2-2-10-15,-3-3 19 0,1-3 38 16</inkml:trace>
  <inkml:trace contextRef="#ctx0" brushRef="#br2" timeOffset="-123257.52">30575 1000 163 0,'14'-3'312'0,"3"2"42"16,-1 4 15-16,1 1-73 0,4 2-22 0,-3 2-13 16,3 2-13-16,2 1-8 0,-3 2-15 0,1 2-23 15,2 4-38-15,-1 1-35 0,3 5-35 16,-6 2-31-16,6 2-16 0,-3 3-9 0,-1 3-10 15,-2 3-8-15,1 1-13 0,-7 2-33 0,1 1-56 16,-4 0-63-16,-7-1-68 0,-3 2-65 16,-7-2-67-16,-3-3-52 0,-7 0-47 0,-3-2-8 15,-13 2 32-15,0-4 47 0,-11 0 66 0</inkml:trace>
  <inkml:trace contextRef="#ctx0" brushRef="#br2" timeOffset="-122623.83">31395 1775 362 0,'0'2'509'0,"5"3"84"0,-5-4 74 16,2 1-84-16,2-1-85 0,0 1-90 0,-2-1-87 15,2 2-76-15,2-1-63 16,1 0-64-16,-1 0-44 0,2 0-28 0,2-2-17 0,-1 0-16 15,1 0-18-15,0-2-17 0,3-1-19 0,-3 0-30 16,7-1-44-16,-7 1-64 0,4-2-70 16,-1 2-72-16,1 1-67 0,-6 0-44 0,3 0-39 15,-1 1-18-15,0 1-5 0,-3 1 39 0,-1 3 57 16,2-2 62-16</inkml:trace>
  <inkml:trace contextRef="#ctx0" brushRef="#br2" timeOffset="-122433.73">31462 1894 208 0,'-7'2'339'0,"5"-2"67"16,-6 2 37-16,8-2 3 0,-2 1 15 0,-2-1 18 15,4 0-10-15,4 0-33 0,-2 1-66 0,6-1-81 16,-1 0-90-16,3 0-79 0,-2 0-56 16,7 0-43-16,-3-1-37 0,5 0-44 0,-1-3-54 15,3-1-76-15,-3 1-92 0,3 0-92 0,-3 1-81 16,1-4-85-16,-1 3-78 0,1-3 6 15,2 4 61-15,-11-1 84 0,2 2 90 0</inkml:trace>
  <inkml:trace contextRef="#ctx0" brushRef="#br2" timeOffset="-120540.29">32098 1560 45 0,'-2'-3'298'15,"2"-1"49"-15,0 2 47 0,-4-2-39 16,4 3-22-16,0 0-8 0,0-2-1 0,4 3 1 16,-4 0-9-16,0-2-23 0,2 2-35 15,-2 0-50-15,0 0-48 0,0 0-49 0,0 2-37 16,0-2-28-16,-2 5-20 0,-2 1-12 0,2 5-9 16,-2 1-2-16,0 3-6 0,-2 2-12 0,-1 1-21 15,1 2-34-15,-2 0-47 0,2 1-50 16,4 2-61-16,-7-2-60 0,7-2-44 0,-2 2-18 15,4-1-12-15,-4-4-9 0,4-1-2 0,0-3-12 16,0-4 17-16,4 2 28 0,-4-4 46 16</inkml:trace>
  <inkml:trace contextRef="#ctx0" brushRef="#br2" timeOffset="-120337.34">32183 1833 169 0,'6'0'275'0,"-2"1"27"0,-2 1-48 0,3-1-45 15,-3 1-34-15,-2 1-25 0,-2 1-10 0,-3 1-8 16,3 1-2-16,-2-3-3 0,-2 6-9 16,-4-3-13-16,-1 0-22 0,1 1-16 0,0 1-18 15,-7-2-20-15,7 1-28 0,-7 1-34 0,5 0-34 16,-3 0-46-16,3 0-42 0,0 1-45 16,-3 3-39-16,5-2-45 0,-1 2-52 0,3 2-3 0,-2-2 17 15,4 4 34-15</inkml:trace>
  <inkml:trace contextRef="#ctx0" brushRef="#br2" timeOffset="-119987.1">31945 2148 174 0,'4'0'293'0,"-2"0"47"15,-2-2-3-15,5 1-3 0,-1-2 11 0,2 0 27 16,-4-2 18-16,8 1 8 0,-1-2-20 0,-3 1-40 16,4-1-57-16,-2 0-60 0,3 2-52 15,-1-3-47-15,0 3-32 0,1 0-24 0,-1 1-17 16,-2 1-10-16,3 1-11 0,-1 1-8 15,-4 0-9-15,5 3-6 0,-5-2-6 0,4 4-9 16,-4 0-5-16,-2 2-6 0,3 2-6 0,1 1-1 16,-8 0-1-16,2 3-1 0,-2 0 0 0,0 0 1 15,0 3 1-15,-2-3 3 0,-2 4-1 0,0-2 5 16,-3-1 2-16,3 2 3 0,-2-3 4 0,4 1-1 16,-6-2 1-16,6 0 0 0,-2-4 3 15,2 2-2-15,-7-2 4 0,9-1 3 0,-2-1 4 16,-2-2 4-16,4-1 4 0,0 0 7 0,0 0-1 15,0-1-1-15,4-2-5 0,-2 0-10 16,7 0-26-16,-1-2-23 0,2-1-33 0,0-2-38 16,7 0-60-16,0-1-61 0,-1-2-59 0,5-2-57 15,-1-1-54-15,-1-1-51 0,6-1-45 16,-2-1 13-16,-3 0 45 0,-3 1 65 0,-1 0 72 16</inkml:trace>
  <inkml:trace contextRef="#ctx0" brushRef="#br2" timeOffset="-119221.56">32512 1644 280 0,'4'1'387'15,"0"0"44"-15,-4 3 20 0,2 0-92 16,2 2-52-16,-2 0-45 0,2 3-28 0,0 2-23 15,-1-1-20-15,1 4-20 0,-2-3-29 0,2 3-28 16,2 1-25-16,-2 0-23 0,-2 0-18 16,2 0-17-16,1 0-12 0,-3 0-9 0,6-1-2 15,-6-4-2-15,-2 1-1 0,4-4 0 0,-2-1 8 16,-2-1 14-16,0-2 29 0,0-2 18 16,4-1 12-16,-4-1 7 0,4-2-1 0,-2-5-14 15,3 1-22-15,-3-3-16 0,2-1-11 0,0 0-5 16,-2-2-5-16,6 1-4 0,-6 1 1 0,5 1 4 15,1 0 3-15,-6 2 2 0,4 0 1 0,-2 2 1 16,2 1-3-16,5-1-8 0,-1 5-9 16,0-1-14-16,3 4-15 0,1 1-17 0,-1 3-22 15,1 1-28-15,-1 1-41 0,3 3-49 0,-1-1-62 16,-7 0-74-16,2 1-70 0,1-4-69 0,-5 1-85 16,0-2-31-16,-6-3 25 0,0-3 64 15,0 0 75-15</inkml:trace>
  <inkml:trace contextRef="#ctx0" brushRef="#br2" timeOffset="-118902.1">32685 1465 335 0,'7'-8'498'0,"1"1"93"0,0 1 76 16,7 1-76-16,-3 1-78 0,2 4-92 0,-1-1-91 15,1 1-80-15,-1 1-71 0,1-1-65 0,-6 3-43 16,3-2-29-16,-1-1-20 0,-4 3-13 0,3-1-11 15,-7 0-13-15,4 1-9 0,-6 0-9 16,4 2-10-16,-4-2-8 0,0 4-10 0,0 1-2 16,0-3 2-16,0 3 3 0,-4-1 8 15,4 1 10-15,-2-1 8 0,-2 1 12 0,4-2 8 16,0 1 10-16,0-2 2 0,0 1 6 0,0-2 5 16,0 1 3-16,4-3 0 0,-2 3-2 15,2-3-4-15,2 2-8 0,0-1-16 0,5-3-27 16,-3 2-42-16,0-2-50 0,3-2-63 0,-1 2-56 15,0-2-44-15,-4 1-29 0,9 0-10 0,-7-2 0 16,3 3 8-16,-1 0-4 0,-4-2-14 0,4 4 3 16,-3-2 24-16,3 7 38 0</inkml:trace>
  <inkml:trace contextRef="#ctx0" brushRef="#br2" timeOffset="-118719.62">33035 1725 65 0,'0'5'263'0,"0"-1"39"16,0-1 3-16,-2-2-14 0,2 2 9 0,0-2 19 15,2-1 28-15,-2 0 18 0,0 0-5 0,4 0-32 16,2-1-58-16,-2-1-66 0,2 1-72 0,1-2-67 16,1 0-57-16,0-1-51 0,0-1-48 15,3-1-52-15,-5-1-46 0,4 2-48 0,-2-1-36 0,1-1-23 16,-1 1-16-16,2-2-6 0,-1 1-3 16,-3-2-2-16,0 1-8 0,0 0 1 0,-2 1 25 15,-2 0 38-15</inkml:trace>
  <inkml:trace contextRef="#ctx0" brushRef="#br2" timeOffset="-118426.52">33206 1553 236 0,'2'-1'280'0,"7"0"17"0,-7 1-41 15,4 1-37-15,-2 2-22 0,2 0-15 0,0 3-10 16,-2 0-9-16,3 2-17 0,1-1-14 0,-2 0-21 16,0 4-13-16,1 0-13 0,-1 0-16 0,-2-1-11 15,2 1-8-15,0 2-9 0,-2-1-12 0,3-2-11 16,-3-1-7-16,0 0-8 0,-2-1-3 0,-2-2-8 15,4 0-14-15,-2-4-22 0,-2 2-21 16,0-1-18-16,0-3-11 0,0 0 3 0,0-3 13 16,0-1 21-16,0-3 23 0,0 0 22 0,0-4 12 0,0 1 10 15,0-2 10-15,0 1 5 0,0 1 5 16,4-1 5-16,0 4 1 0,-4-1 2 0,3 2 2 16,3 2-11-16,-2 1-10 0,2-1-18 0,2 6-25 15,1 1-35-15,1 2-37 0,0 1-28 0,1 0-32 16,1 1-27-16,-4 2-22 0,1-1-22 0,1-1-25 15,0 1-28-15,-4-4-14 0,1 2 12 0,-3-3 29 16</inkml:trace>
  <inkml:trace contextRef="#ctx0" brushRef="#br2" timeOffset="-118207.45">33388 1296 35 0,'4'-14'282'16,"7"5"41"-16,-5 1 27 0,8 5-61 0,3 3-63 15,-5 1-30-15,5 3-28 0,-1 2-17 16,1 3-13-16,-1 1-16 0,1 6-17 0,-1 0-21 0,1 2-21 16,2 3-19-16,-3 5-18 0,-3 0-15 0,1 6-11 15,-2 1-7-15,-1 1-9 0,-5 3-26 16,0-1-27-16,-2 2-36 0,-4 0-32 0,-4 1-34 16,-6-2-37-16,2 1-30 0,-7-1-36 0,-1-2-40 15,-7-1-8-15,-8 0 15 0,-2-6 31 0</inkml:trace>
  <inkml:trace contextRef="#ctx0" brushRef="#br2" timeOffset="-117703.77">32520 1194 131 0,'2'0'328'15,"-2"1"41"-15,0 0 38 0,0 4-77 0,0 3-50 16,0 4-34-16,0 2-23 0,-2 8-16 15,-2 1-20-15,0 5-27 0,2 3-31 0,-3 4-34 16,-1 5-25-16,2 3-25 0,-2 1-12 0,6 4-14 16,-4 2-6-16,4-3 2 0,4 5 7 15,0-1 5-15,2-2 8 0,0 1 12 0,9-2 4 16,-7-3-4-16,9-2-5 0,-1-1-16 0,3-3-31 16,-3-3-60-16,3-1-82 0,6-6-93 0,-2-1-99 15,3-4-115-15,1-5-82 0,0-2-9 0,-2-7 47 16,2-1 74-16</inkml:trace>
  <inkml:trace contextRef="#ctx0" brushRef="#br2" timeOffset="-114723.9">31788 1558 55 0,'0'-1'165'0,"-2"-1"-13"0,2 0-15 16,0 1-17-16,-4-2-14 0,4 1-12 0,-2 0-5 15,-6-1-4-15,6 1-4 0,-3-1 4 16,-1 0-1-16,0 0-4 0,-2 0 2 0,2 0 4 16,4 0-1-16,-7 2-1 0,7-2 1 0,-2 1 10 15,2 0 8-15,-2 1 11 0,0 1 9 0,4-1 10 16,0 1 9-16,0 0 1 0,0 0-2 0,0 0-8 15,0 0-13-15,0 0-7 0,0 0-13 16,0 0-2-16,0 0-13 0,0 1-5 0,4 0-6 16,0 3-9-16,-2 2-3 0,2 1-6 0,2 4 1 15,1 0 2-15,3 6-1 0,2 1 2 16,-1 2-4-16,5 4-8 0,1 3-6 0,3 3-13 16,3 2-9-16,2 5-8 0,-2 0-3 0,6 1 1 15,2 2 1-15,0 1 5 0,-2-1 3 0,4 1 0 16,0-1 1-16,0 0-4 0,2-3-4 15,-6 0-3-15,2-3-6 0,-6 0-1 0,2-5 0 16,-3 0-2-16,-5-5-4 0,2-3-5 16,-5-2-20-16,-1-2-25 0,-7-5-43 0,0-2-57 15,-2 0-65-15,-4-3-72 0,3 1-46 0,-5-4-32 16,0 1-9-16,0-3 5 0,-5 3 15 0,5-3 26 16,-6-2 12-16,4 0 4 0,-6-2 26 0,6 1 35 15</inkml:trace>
  <inkml:trace contextRef="#ctx0" brushRef="#br2" timeOffset="-114239.39">32253 1421 164 0,'2'-7'230'16,"2"1"-3"-16,-1 1-47 0,1 1-32 0,0 1-20 15,-4-1-30-15,2 4-20 0,-2-2-26 0,0 1-18 16,0 1-14-16,0 1-13 0,-2 1-4 15,-2-2-3-15,0 4 2 0,-3-1 6 0,5 1 1 16,-6 5 3-16,2-4 5 0,0 3 5 0,-5 2 6 16,1-1 1-16,0 4 6 0,1 0 3 0,-5 2 5 15,-3 3 1-15,5 3-2 0,-9 2-4 0,1 5-5 16,3 4-2-16,-4 3-10 0,3 4-4 16,-3 3-5-16,0 3 5 0,3 5 3 0,-3 1-4 15,0 1-1-15,5 4-2 0,-1-1-2 0,1 1-7 16,3-2-9-16,-1 0-4 0,2-5-4 15,1-1-11-15,1-3-3 0,0-5-9 0,3-4-3 16,-3 1-3-16,8-7 0 0,-6-4 3 0,2-1-1 16,3-4 1-16,-1-5-7 0,0-1-9 0,4-3-25 15,-2-4-25-15,-2-2-31 0,4-2-37 16,0-4-52-16,0 0-21 0,0 0 1 0,0 0 23 16</inkml:trace>
  <inkml:trace contextRef="#ctx0" brushRef="#br2" timeOffset="-112257.29">33082 1320 105 0,'0'-2'225'15,"0"-1"-3"-15,0 2-30 0,0 1-37 0,-4-2-31 16,4 2-18-16,0 0-12 0,0 0-9 0,-2 0-11 16,-2 2-4-16,4-2-8 0,0 1-9 0,-2-1-7 15,2 2-6-15,0-2-1 0,-4 1-4 0,0 1 1 16,4-1-3-16,0 1 0 0,-3-1-6 0,-1 2-2 16,4 2-5-16,0-2-6 0,-2 1-5 0,2 1-9 15,0-1-1-15,0 1-3 0,0-1 2 16,0 1 0-16,0-1 2 0,0 1 9 0,0-2-2 15,0 3 3-15,0-2-1 0,2 1 4 0,-2 1 1 0,0-2 4 16,4 4 5-16,-1-2 7 0,1 1 1 16,0 1 11-16,-2 1 6 0,4 1 3 0,2 2 6 15,-1 0 4-15,-1 3 2 0,4 2 0 0,-4 1-6 16,9 1-4-16,-3 1-2 0,3 5-11 0,1 0-4 16,-3 1-3-16,7 1 1 0,-1 2 1 0,1 2-4 15,3-1 1-15,2-1-3 0,2 2-1 0,-4-2-11 16,-1 0-5-16,5-1-3 0,-4-1-2 0,2-5-5 15,-7 1-2-15,-1-5-1 0,-1 0-13 16,-1-5-20-16,-5-1-37 0,1 0-41 0,-5-4-43 0,0-1-49 16,-2-1-50-16,-2-1-52 0,-2-2-47 0,4-1-32 15,-4-2 11-15,0 0 30 0,-4-4 51 16</inkml:trace>
  <inkml:trace contextRef="#ctx0" brushRef="#br2" timeOffset="-111751.64">33355 1214 69 0,'0'-1'206'0,"0"0"-7"0,0 1-13 16,0 0-25-16,4 0-21 0,-4 0-15 0,0 0-18 16,0 0-16-16,0 0-14 0,0 1-12 0,0-1-11 15,0 1-12-15,0-1-4 0,0 2-6 0,0-2-4 16,0 2-3-16,-4 1-4 0,4 0-2 0,0-3-3 16,-2 4-2-16,-2 1 1 0,4-1 1 0,-4 1-2 15,-2 2 3-15,3 1-1 0,-1 2 0 16,-2 1-1-16,0 0-4 0,-2 3 1 0,1 3-3 15,1 2-4-15,-4 2-2 0,4 4-3 0,0 4-4 16,-5 3-11-16,5 4-15 0,-4 1-17 16,1 4-22-16,3 4-25 0,4 0-20 0,-2 1-23 0,0 0-26 15,4 3-19-15,0-3-24 0,0 2-22 0,4-5-4 16,-4 3 11-16</inkml:trace>
  <inkml:trace contextRef="#ctx0" brushRef="#br2" timeOffset="-107454.17">32528 2698 164 0,'0'-3'313'0,"0"1"42"15,0-2 10-15,0 4-48 0,0-1-30 0,0 1-17 16,0 0-10-16,4 0-19 0,-4 0-18 0,0 0-25 16,0 0-27-16,0 1-20 0,-4 3-19 15,4-2-12-15,0 3-14 0,0 1-14 0,-2 0-13 16,-2 1-12-16,4 2-10 0,0 3-6 0,-2 2 4 15,2 1-2-15,0 1 0 0,0 5 1 16,2 1-3-16,-2 3-1 0,6-1-3 0,2 3-2 16,-5 0 1-16,3 1-1 0,4-1-3 15,-4 0-7-15,5-1-5 0,-1-1-5 0,-4-2-6 16,4-3-6-16,1 0-1 0,-5-3-6 0,4-4 3 16,-3-2-4-16,3-2-6 0,0-4-9 15,1-3-7-15,-5-4-4 0,8-2-11 0,-5-5-7 16,-1-4-6-16,0-4-6 0,0-5-11 15,-1-4-13-15,-3-5-4 0,-2-1-2 0,-2-3-3 16,0-2 1-16,-2 2-5 0,-7 3-4 16,3 0-19-16,-4 5-13 0,4 3-16 0,-5 3-17 15,1 5-8-15,4 1-5 0,-5 4 9 0,1 4 10 16,4 3 13-16,-4 3 19 0,1 2 6 0,-5 4 1 16,3 3-10-16,1 1-27 0,2 0-42 0,-2 1-66 15,1 2-62-15,1 1-25 0,-2-2 10 16,3 0 30-16</inkml:trace>
  <inkml:trace contextRef="#ctx0" brushRef="#br2" timeOffset="-106797.18">32855 2757 65 0,'0'1'270'16,"0"1"34"-16,0 4 9 0,4-1-56 0,-4 2-35 16,4 3-23-16,-2 0-14 0,2-2-5 15,-2 4-2-15,2-2-8 0,3 5-10 0,-3-4-10 16,2 1-12-16,-2 0-10 0,2 0-18 0,1 0-21 16,-1-1-18-16,-2-4-16 0,0 1-18 15,-2-4-12-15,-2 2-6 0,4-3-3 0,-2-1 3 16,-2-2 1-16,0-2 6 0,4-2 2 0,-4-2 3 15,0-5 5-15,5-1-3 0,-3-3-1 16,-2-1-4-16,0-1-2 0,4 1-2 0,0-1-6 16,-2 2 1-16,2 2 0 0,-2-1 6 0,2 5 5 15,0 0 10-15,3 2 6 0,-1 2 1 0,0 2-4 16,4 1-5-16,5 4-14 0,-7 0-12 0,7 4-19 16,-3 1-15-16,5 2-21 0,-1 3-25 0,3-1-30 15,-3 2-39-15,-3 0-51 0,-1 0-49 16,7-1-45-16,-11-2-32 0,2-1-28 0,-4-1-25 15,3-1-19-15,-7-2-15 0,4-2 23 0,-2-2 33 16,-4-1 52-16</inkml:trace>
  <inkml:trace contextRef="#ctx0" brushRef="#br2" timeOffset="-106498.53">33022 2572 144 0,'0'-8'358'0,"0"3"78"0,4 0 72 16,3 1-51-16,-1 0-31 0,4 3-17 0,0 1-27 16,3 0-48-16,1 0-49 0,-1 1-48 0,1-1-54 15,-6 4-52-15,7-1-41 0,-3-2-28 0,-1 2-20 16,-1 0-20-16,-4 0-10 0,5 0-7 0,-5 2-11 16,0-2-11-16,-2 1-8 0,0 2-11 0,-2 0-8 15,2 2-7-15,1-2-1 0,-5 0-1 0,0 1 2 16,2-1 6-16,-2-1 4 0,4 0 5 0,-4 1 4 15,2-1-6-15,2 0-13 0,0-1-25 16,-2-1-35-16,4 0-43 0,-2 0-48 0,3-1-48 16,3-2-29-16,-4-2-15 0,5-1-5 0,-5-1 2 15,4-3 8-15,0-4-1 0,1-1-12 0,-1-3-13 16,-4 1 12-16,1-2 28 0</inkml:trace>
  <inkml:trace contextRef="#ctx0" brushRef="#br2" timeOffset="-106270.95">33285 2317 226 0,'8'2'343'0,"0"2"49"0,7 4 16 0,-3 0-70 15,5 3-32-15,1 3-18 0,-1-1-13 0,-1 4-16 16,1 1-16-16,2 0-20 0,-3 3-26 0,1 3-27 16,1 0-37-16,-5 2-29 0,3 2-33 15,-1 0-21-15,-7 4-25 0,0-1-11 0,-2 2-10 16,-4 0-9-16,-2 2-24 0,0 1-31 0,-6-3-40 15,-4-1-53-15,2 2-60 0,-13-1-59 0,-2-3-43 16,-2-2-29-16,-4 1-25 0,-2-4-25 16,-2-1-29-16,0-1 8 0,-4 1 34 0,2-4 45 15</inkml:trace>
  <inkml:trace contextRef="#ctx0" brushRef="#br2" timeOffset="-105875.98">32886 2424 105 0,'4'-2'279'0,"-4"2"31"0,2 2-4 0,-2 2-76 16,0 4-50-16,0-1-30 0,-2 5-23 0,2 3-10 16,-4 3-4-16,0 3 4 0,-3 5 0 15,3 2-1-15,2 5-4 0,-4 4-7 0,2 3-6 16,0 1-14-16,4 5-15 0,0-1-16 0,0 0-4 15,4 0-12-15,2-2-10 0,0 1-16 16,5-2-13-16,-1-3-19 0,4-3-36 0,-5-3-49 16,7-2-53-16,5-4-53 0,-4-1-61 0,7-7-79 15,-5-4-61-15,4-4 4 0,-3-5 24 16,3-5 48-16</inkml:trace>
  <inkml:trace contextRef="#ctx0" brushRef="#br2" timeOffset="-69684.83">31966 505 21 0,'-6'-6'55'0,"2"1"2"0,-3-2-4 0,1-1-2 16,-2 0-3-16,2 0 0 0,0-2 2 0,-5 1-4 16,7-2-2-16,-2 2 4 0,0-1 12 0,2 1 7 15,-3 0 6-15,5 0 7 0,-2 1 5 0,0 1 2 16,4-1-3-16,0 0-1 0,-2 4 0 16,2-2-1-16,0 0 5 0,0 1 3 0,0 1 8 15,0 1 9-15,0-1 16 0,0 1 13 0,0-2 19 16,0 4 18-16,0-2 11 0,0 1 8 15,0 2 1-15,0-1-9 0,2 1-20 16,-2 1-21-16,0 1-17 0,-2 2-13 0,2 4-14 0,-4 3-14 16,4 5-12-16,-4 4-11 0,4 5-16 15,-2 3-20-15,-3 8-15 0,5 5-24 0,-2 5-33 16,2 2-47-16,-4 4-60 0,4 4-52 0,0-2-46 16,0-1-25-16,0-3-1 0,0-3 27 15,-4-5 37-15,4-2 25 0,0-6 25 0,0-4 3 0,0-2-10 16,0-6-37-16,0-2-45 0,4-3-33 15,2-4-4-15,-1-1 19 0</inkml:trace>
  <inkml:trace contextRef="#ctx0" brushRef="#br2" timeOffset="-69368.15">32439 766 143 0,'21'-6'158'15,"-2"2"-17"-15,-3 1-18 0,5 1-9 0,-5 2-9 16,-3 3-4-16,1 0-7 0,-3 0-4 16,-1 2-4-16,-4 1-4 0,-4 0 2 0,-2 1 5 15,-2 1 10-15,-4 2 18 0,-9 0 19 0,-1-1 19 16,-7 1 17-16,-2-1 10 0,-8-3 11 16,0-2-7-16,-6 1-17 0,-9-5-20 0,3-2-32 15,-5-1-28-15,-3-1-28 0,-1-3-15 0,-2-4-12 16,2 0-11-16,5 1-16 0,-3-2-19 15,6 1-26-15,5 1-42 0,2 1-36 0,6 1-41 16,2 2-28-16,6 0-20 0,4 3-1 0,1 0 5 16,7 0 8-16,-1 2 15 0,3 1 11 0,5 0 2 15,0 0-16-15,2 1-19 0,4 1-29 0,-2 1-23 16,4 0 2-16,-2-1 20 0</inkml:trace>
  <inkml:trace contextRef="#ctx0" brushRef="#br2" timeOffset="-68596.75">31786 784 87 0,'-4'-1'235'0,"4"1"7"0,0 0-22 16,0 0-22-16,0 0-29 0,4 1-22 0,-4 0-13 15,2 3-6-15,2-1 1 0,-4 0-3 0,7-1 5 16,-3 3-2-16,-2-2 4 0,6 0 1 0,-6 1 0 15,6-2 3-15,-1 1 3 0,-1 0 9 16,0 0 5-16,4-2 4 0,-4 3-6 0,5-3-12 16,3 2-17-16,-5-1-33 0,5-1-26 0,-2 3-20 15,3-4-15-15,-3 0-10 0,5 0-8 0,-1 0 3 16,5 0-3-16,-4 0-4 0,3-4-1 16,-1 3 0-16,2-2-3 0,-1-2 2 0,3 0-2 15,-2 1 3-15,-3-3 1 0,3-1-2 0,2-2 4 16,-3 1-2-16,-3-2-2 0,6-1-2 15,-7 0 1-15,5-1-1 0,-1 1-1 0,-3-3-1 16,4 1-1-16,-5-1 0 0,1 0-1 0,-1 0 0 16,1-1 0-16,-5 0-1 0,5 2 2 0,-1-3 0 15,-5-1 2-15,5 3-4 0,-6-1 1 0,5-1 1 16,-3 2 0-16,-1 0 0 0,-1-1-4 16,-2 4 4-16,3-2-2 0,-1 2-4 0,-4 0-3 15,4-2-3-15,-3 4-4 0,1-1-4 0,-2-2-3 16,-2 1 0-16,2 1-1 0,-3 2-2 15,5-2-1-15,-6 0 3 0,2 1 1 0,-2 1 2 16,2-2-1-16,0 1 1 0,-2 1 5 0,3-2 1 16,-3 2 5-16,2 0 0 0,-4 0 4 15,4 0 4-15,-2 0-2 0,-2 2 2 0,4-1 0 16,-4 0 2-16,4-1 0 0,-4 2 0 0,0 1 0 16,0-1 0-16,0-2 0 0,0 3-2 0,0-2 2 15,-4 1-2-15,4-2 2 0,-4 1-1 0,4 2-2 16,0 0 2-16,-6 0 0 0,6 0-1 15,0 2 0-15,-4 1 2 0,4 0 0 0,0 1-2 16,0-1 1-16,-2 2-4 0,2 1-1 0,0-2 1 16,0 0-6-16,0 2-3 0,0-1-15 15,0 1-24-15,0 0-39 0,0 0-52 0,-5 0-54 16,5-1-60-16,5 1-66 0,-5-3-70 0,2 0-69 16,2 0-1-16,2-2 29 0,-6 0 47 15,8 3 75-15</inkml:trace>
  <inkml:trace contextRef="#ctx0" brushRef="#br2" timeOffset="-52118.14">10422 10791 110 0,'-4'-4'169'0,"2"3"-15"16,-2 0-17-16,0-1-10 0,2 0-1 0,2 1-4 16,-4 1-3-16,4-1 2 0,-6 1-1 15,1 0 4-15,3 0-2 0,-2 1 3 0,2-1 12 16,-2 1 17-16,0-1 18 0,4 2 13 15,0 0 12-15,-2 0 9 0,-2 0-7 0,4 0-17 16,0 1-21-16,-2 0-28 0,2 0-28 16,-5 0-30-16,5-1-23 0,0 1-18 15,-4-1-13-15,4 2-10 0,0-3-5 0,0 0-1 16,-2 1-5-16,2-1 1 0,0-1-1 16,0 2 3-16,0 0 10 0,0-2 10 0,0 1 19 15,2-1 11-15,2 1 10 0,3 0 2 16,3 1-2-16,7 0-8 0,9-1-11 15,1 2-14-15,6-1 1 0,11-2 2 0,-1 0-4 16,11 0-2-16,-2-3-5 0,5 0 4 16,3-1-10-16,5-1-4 0,-3-1-3 0,2-1 0 15,2 0 1-15,0-2-1 0,-2 0-4 16,-4 0 1-16,-4-2-3 0,-3 3-3 0,1 0-5 16,-10 1-8-16,-1-1 3 0,-4 4-1 15,-1-1 0-15,-5 1-2 0,0 2 6 0,-6 2 6 16,-1-1 1-16,-3 1-1 0,-2 0-3 15,0 0 0-15,-5 0-10 0,-4 0-9 16,3 0-23-16,-5 0-32 0,-1-2-53 0,-1 0-81 16,-2 1-90-16,-4-2-73 0,2 0-62 15,-4 0-48-15,0 0-14 0,0-2 14 0,-6 0 50 16,2 2 62-16,-2 1 70 0</inkml:trace>
  <inkml:trace contextRef="#ctx0" brushRef="#br2" timeOffset="-51516.51">10788 10872 6 0,'-10'8'137'15,"4"0"-13"-15,-7 1-16 0,9 0-17 0,-6 0-16 16,4 2-17-16,-1-2-13 0,-3 2-10 16,4-2-12-16,-4 2-8 0,3-2-9 15,-3 0-9-15,4 1-5 0,-4-2-4 0,3 0 0 16,-3-1-1-16,4-1 5 0,-2-1 16 16,1 1 10-16,-3-2 10 0,4-1 12 0,2 2 14 15,-3-2 11-15,5 0 7 0,-2 0-1 0,0 0-2 16,2 1-6-16,-2-1-10 0,-2 1-15 15,2 0-12-15,4-1-8 0,-7 1-6 0,7 1-5 16,-6-3-1-16,6 3-1 0,-4-1 5 16,4-2-1-16,-2 1 4 0,-2-1 9 15,4 0 7-15,0-2 8 0,0 3 14 0,-4-1 15 16,4-2 26-16,0 0 24 0,0 2 24 16,4 0 12-16,-4-2 1 0,4 0-5 0,-2-2-15 15,8 0-15-15,-3 2-12 0,7-3-4 16,3-1 6-16,3-1 10 0,3-1 2 0,6 0-5 15,2-4-11-15,6 2-7 0,2-2-18 16,5 1-12-16,5-2-11 0,1 1-6 16,4 1-8-16,0 1-8 0,6 2-8 0,-5-1-5 15,5 2 0-15,0 1-4 0,-2 1-2 16,-2 1-9-16,-2-1-6 0,-1 2-2 0,-3-3-7 16,-7 3 0-16,1-3-2 0,-5 2 6 15,-6-1 1-15,-2-1 3 0,-2 0 1 16,-4 0 0-16,-6-1-3 0,1 3-10 0,-3-3-22 15,-3 2-45-15,-1 0-67 0,-3 2-84 16,-4-3-79-16,4 3-64 0,-3 0-76 0,-1-2-64 16,-6 3 8-16,0 0 52 0,0 0 60 15,0 4 70-15</inkml:trace>
  <inkml:trace contextRef="#ctx0" brushRef="#br2" timeOffset="-50831.3">10722 11026 87 0,'-4'0'87'0,"-2"0"-12"0,4 0-14 16,-7 0-10-16,3-1 0 0,0-1-16 0,0 1-6 15,-4-1-8-15,-1-1 0 0,5 2-4 16,-4-1-2-16,-1 0 10 0,5 1 9 0,-4 0 3 16,4-1 9-16,-5 1 11 0,5-1 7 15,0 1 4-15,-2-1 4 0,6 2 9 0,-5 0 6 16,3 0 7-16,0 0 10 0,4-1 15 15,-2-1 21-15,2 2 26 0,0 0 15 0,0-1 5 16,2 1-2-16,-2 0-6 0,8-4-20 16,-1 4-24-16,-1-2-17 0,4-1-12 0,7-2-3 15,-1 2 2-15,7-3-1 0,4 0-1 16,4-1 0-16,4 0-1 0,2 0-3 0,7-2 0 16,5 0 0-16,-1 2-5 0,7 1-5 15,3 1-10-15,-2 1-12 0,4 2-14 0,0-1-16 16,-6 2-9-16,2 1-8 0,-3 0-8 15,-3-2-12-15,-2 1-8 0,-5-1-4 0,-4-1-4 16,-2 0 0-16,-4-1-1 0,1-1 5 16,-3-2-1-16,-5-1-6 0,1-1-15 0,-4 0-23 15,-4 1-40-15,1-2-54 0,1 3-73 16,-4 1-76-16,-5 0-63 0,4 1-55 0,-5 2-45 16,3 0-26-16,-3 2 11 0,-3 1 49 15,-4 1 60-15,0 2 67 0</inkml:trace>
  <inkml:trace contextRef="#ctx0" brushRef="#br0" timeOffset="118761.78">31892 10417 165 0,'4'-5'387'15,"-4"1"79"-15,0 1 76 0,4 0-33 0,-2 0-45 16,-2 0-42-16,0 0-55 0,0 2-59 15,0-2-61-15,4 0-71 0,-4-2-53 0,0 4-39 16,0-3-27-16,-4 2-13 0,4-1-10 0,0 1-5 16,0-1-5-16,0 2-1 0,0 1-1 15,0-2-1-15,-2 2-1 0,2 2 0 16,-4-1 0-16,4 2 1 0,-4 2-2 0,-3 2-1 16,5 5-2-16,-6 2-3 0,8 2-3 0,-6 5-1 15,6 0-5-15,-4 3 2 0,4 3-1 0,0 0-2 16,4 2 1-16,-4-1 0 0,6 1 0 15,2-1 0-15,-6-1-2 0,5 0 3 16,1-3 0-16,0-1 3 0,2-5 0 0,-3 2 4 16,3-4 1-16,0-2-3 0,5-3 0 0,-7-4-4 15,6-3-8-15,-1-4-9 0,-3-4-9 16,5-3-5-16,-3-6-8 0,-2-4-4 0,1-3-2 16,-1-5 3-16,-4-2 3 0,1-3 3 15,-3-1 2-15,-4-1 3 0,0 2 5 0,-4 2 4 0,-1 1 0 16,-1 1 3-16,0 2-1 0,-4 2 4 15,-1 2-6-15,1 1-6 0,-2 3-8 16,1 3-15-16,-1 1-23 0,-3 3-34 0,-1 2-43 16,5 2-55-16,-5 2-63 0,6 3-61 0,-3 3-49 15,3 2-43-15,4-1-37 0,-1 1-17 16,3 1 17-16,2-2 48 0,-2 0 58 0</inkml:trace>
  <inkml:trace contextRef="#ctx0" brushRef="#br0" timeOffset="119086.92">32288 10417 280 0,'0'-1'336'0,"0"-3"44"0,0 4-34 15,0 0-42-15,0 4-31 0,0 0-15 16,0 4-15-16,5 1-15 0,-3 3-25 16,2 1-23-16,-4 3-33 0,6 0-40 0,-2 2-34 15,0 1-32-15,2 2-21 0,-4-3-37 16,3 2-57-16,1-2-69 0,-2-2-69 0,-2-1-68 15,2-3-79-15,2-3-83 0,3-1-33 0,-7-5 18 16,2-3 46-16,-2-2 57 0</inkml:trace>
  <inkml:trace contextRef="#ctx0" brushRef="#br0" timeOffset="119312.96">32353 10328 314 0,'10'-5'380'0,"0"3"73"0,3 2 4 16,-1 2-37-16,7 3-29 0,-7-2-41 16,9 6-50-16,-3 1-64 0,3 2-64 15,-5 2-60-15,7 4-43 0,-6 4-33 0,3 0-15 16,-3 5-13-16,-1 2-8 0,1 2-8 0,-7 4-30 16,1-1-56-16,-5 3-72 0,0 1-74 0,-2 1-69 15,-4 0-74-15,0-3-56 0,-4 0-38 16,-2-4 9-16,-4-3 46 0,-3-1 55 0,-1-5 71 15</inkml:trace>
  <inkml:trace contextRef="#ctx0" brushRef="#br0" timeOffset="119695.5">32278 10126 196 0,'0'0'309'0,"4"0"28"0,-4 0-6 16,0 2-54-16,0 1-38 0,-4 1-16 0,4 5 10 15,-6 2 13-15,4 2-1 0,-6 4-13 16,1 4-13-16,-3 4-27 0,4 5-37 0,0 5-30 16,-1 2-31-16,-1 4-24 0,2 2-20 15,6-2-17-15,-2 4-11 0,2-4-6 0,2 0-4 16,-2-2-6-16,6-3-3 0,-2-3-3 0,2-3-4 16,1-1-17-16,3-2-40 0,0-3-57 15,5-4-78-15,-3-1-83 0,1-3-76 0,5-4-78 16,-1-2-75-16,1 0-13 0,-1-3 40 15,-1 1 61-15,-1-1 71 0</inkml:trace>
  <inkml:trace contextRef="#ctx0" brushRef="#br0" timeOffset="122485.01">30562 11938 162 0,'5'0'358'0,"-5"0"52"0,2 0 52 0,-2 0-65 16,0 0-53-16,4 0-36 0,-2 0-30 16,-2 0-28-16,0 2-31 0,0-1-36 0,0 1-38 15,0 1-31-15,-2-1-25 0,-2 2-20 0,2 0-11 16,2 2-10-16,-9 0-6 0,7 0 2 16,-4 3 2-16,2 0 2 0,0 2 0 15,-2 1-3-15,1 1-2 0,3 3-4 0,-2 0-5 16,4 2-2-16,-2-2-4 0,2 1-2 0,2-1-3 15,-2 1-2-15,4-1-3 0,-2 1 1 16,7-4-4-16,-3 1-1 0,0-2 1 0,4-1 2 16,-3-3-3-16,7-2-5 0,-6-3-9 15,7-1-9-15,-3-4-15 0,3-2-11 0,-3-4-13 16,3-4-8-16,-3-3-4 0,2-1-6 0,-5-6-2 16,1-1-2-16,-2 2-2 0,-6-4-5 15,-2 4 0-15,4-4 0 0,-8 3 0 16,2 2-8-16,-2 1-14 0,0 1-13 0,-6 1-15 15,1 2-24-15,-1 2-23 0,-4-1-22 0,-3 2-18 16,5 1-23-16,-5 2-37 0,1 0-51 16,1 2-59-16,-1 3-8 0,5 4 17 0,3 2 37 15</inkml:trace>
  <inkml:trace contextRef="#ctx0" brushRef="#br0" timeOffset="123045.52">31005 11943 85 0,'4'-2'309'16,"-4"2"39"-16,0 3 33 0,0-1-73 0,0 4-60 16,0 1-44-16,0 4-32 0,0 1-31 0,-4 0-26 15,4 6-28-15,0-4-30 0,0 4-24 16,4-1-36-16,-4 0-53 0,0-1-57 0,4-1-71 16,-2 0-98-16,-2-4-99 0,4-2-38 15,-2 0 15-15,-2-2 41 0</inkml:trace>
  <inkml:trace contextRef="#ctx0" brushRef="#br0" timeOffset="123299.84">31085 11726 143 0,'7'-7'356'15,"3"3"61"-15,-4 3 48 0,15-1 279 16,-11 5-446-16,11 8 168 16,-9-1-286-16,3 2-34 0,-7 2-32 0,2 4-24 0,5 5-23 15,-7 0-19-15,2 6-17 0,1 2-15 16,-5 3-18-16,-2 1-40 0,2-1-58 0,-6 2-75 16,0 0-76-16,-6-1-80 0,2-2-84 0,-4-3-84 15,-1 0-8-15,-3-3 43 0,-5-3 58 16,1 0 72-16</inkml:trace>
  <inkml:trace contextRef="#ctx0" brushRef="#br0" timeOffset="123743.41">30937 11759 316 0,'2'0'396'0,"-2"1"50"16,4 0 0-16,-2 0-73 0,-2 4-47 15,0-2-43-15,-2 5-36 0,-2 1-29 0,-3 1-24 16,-3 5-27-16,0 3-28 0,-1 5-23 0,3 2-18 16,-6 6-13-16,3 0-15 0,1 3-9 15,-2 4-10-15,5-1-10 0,1 2-6 0,-2 0-9 16,8 0-5-16,0-1-4 0,4-2-5 15,2 0-8-15,0-3-16 0,5-1-34 0,3-1-58 16,3-5-82-16,-5 0-114 0,9-3-105 16,0-5-111-16,-3-3-86 0,-1-2-3 0,3-2 50 15,1-1 97-15,-4-1 100 0</inkml:trace>
  <inkml:trace contextRef="#ctx0" brushRef="#br0" timeOffset="133099.49">31792 4950 151 0,'0'0'203'0,"0"-2"-26"0,0 2-33 0,0 0-24 15,0-1-17-15,0 1-17 0,0-2-7 16,0 2-11-16,0-2-8 0,0 2-5 0,0-1-3 16,0 1-1-16,-4 0-5 0,4 0-2 15,0 0 4-15,0 0-3 0,0 0 4 0,0 0 5 16,0 0 4-16,0 0 2 0,0 0 0 16,0 0 1-16,0 0-4 0,0 0-8 0,0 0-9 15,0 0-12-15,0 0-7 0,0 0-7 0,0 0-2 16,0 0-3-16,0 0 0 0,0 1-3 15,4 1 2-15,-4 0-3 0,0-1-4 0,4 1 2 16,-1 1-1-16,1-1-1 0,-2 2 1 16,2-2 2-16,-4 3-3 0,4-1 0 0,-2 0 0 15,-2 1 2-15,4-2-1 0,0 2-1 0,-4 0 2 16,0 0 0-16,0 0-3 0,0 0-1 16,-4-1 0-16,0 1 0 0,4-1-2 0,-2-1-2 15,-2 0 1-15,0 2 2 0,2-4 2 16,-2 1 0-16,-3-2 2 0,3 1 1 0,2-2 0 15,-4-1 1-15,-2 1-4 0,6-2 1 16,-7 0-2-16,7-2-5 0,-4 2 4 0,2-1 0 16,0-2 1-16,2 1 0 0,-2-2 3 0,4 2 4 15,-2-1 1-15,2 1-2 0,0-2 4 16,0 1-2-16,0 1 1 0,2-1-2 0,-2 3 2 16,4-2 5-16,-2 1 0 0,2 0 3 15,-4 1 0-15,6-1-3 0,-2 2 2 0,-2 1 0 16,2-1-1-16,-4 2 4 0,5 0-2 15,-3 0 2-15,2 0-1 0,0 2-2 0,-2 1-4 16,2 0-6-16,-2-1-2 0,-2 3-1 16,0 0-6-16,4 0-4 0,-4 0-6 0,0 1-12 15,-4 2-9-15,4-2-14 0,0-2-9 0,-2 2-6 16,-2-1-5-16,2 0-2 0,-2-3 5 16,0 1 5-16,-3-1 9 0,7-2 8 0,-4 0 7 15,-2 0 11-15,4-2 10 0,-2 2 2 16,0-3 6-16,-2 1 1 0,6 0 9 0,-2-3 5 15,2 1 1-15,-5-1 10 0,1 1 6 16,4-1 6-16,0 1 4 0,0-1 2 0,0 1 8 16,0 0 8-16,4-1 6 0,1 0 8 0,-3 2 9 15,2-2 1-15,-2 3-3 0,6-1-4 16,-2 3-7-16,0 0-9 0,1 0-8 0,1 3 3 16,-2-1-3-16,0 2-1 0,1 0 1 15,-1-1-3-15,-2 2-5 0,0-1-8 0,-2 0-8 16,2 1-6-16,0 0-8 0,-4-2-2 0,0 2-1 15,-4-3-3-15,0 1 3 0,2-1-3 16,-2-1 0-16,-2 1-1 0,2-1-4 16,-3-2 1-16,3 1-4 0,-2-2-1 0,4-1-1 15,-6 0 2-15,1 1 0 0,3-2 4 0,4 0 1 16,-6-1 4-16,6 2 0 0,-2-1-1 16,2 0 6-16,-4 2 3 0,4-1 7 0,4 1 6 15,-4-1 3-15,2 1 4 0,-2 1 2 16,6-2-1-16,-2 3-6 0,-4 0-8 0,7 0-1 15,1 0-3-15,-6 0 0 0,2 2 1 16,2-1 3-16,-2 2 1 0,-1-1-1 0,1 1-1 16,-2 0 2-16,2-1-5 0,-4 3-5 0,4-2-5 15,-4 0 3-15,0 2-3 0,0-2-4 16,-4 0-1-16,4-1 1 0,0 1-4 0,-4 1 2 16,2-3-3-16,-2 1-2 0,4-1 4 15,-3 1-3-15,-1-1 2 0,0 1-7 0,4-2-18 16,-2 0-26-16,-2 0-36 0,2 0-43 0,2 0-45 15,-4 0-45-15,0 0-41 0,4-2-48 16,0 2-59-16,4-3-21 0,-4 2 10 16,4-2 31-16,-4 3 50 0</inkml:trace>
  <inkml:trace contextRef="#ctx0" brushRef="#br0" timeOffset="134208.2">31856 5011 69 0,'0'0'105'15,"0"2"0"-15,0-2-5 0,0 1-2 16,0-1-5-16,0 0-7 0,0 0-9 16,0 0-13-16,0 0-12 0,0 0-12 0,0 0-8 15,0 0-4-15,0 0-3 0,0-1 1 0,0 1 1 16,0 0 0-16,0 0 2 0,0-2 5 16,0 2-6-16,0 0-1 0,0 0-1 0,0 0-9 15,0 0-2-15,0 0-10 0,0 0 0 16,0-1-1-16,0 1-5 0,0 0 2 0,0 0-1 15,0 0 6-15,0 0-5 0,0 0-3 16,0 0 5-16,0 0 0 0,0 0-3 0,0 0-2 16,0 0 4-16,0 0 0 0,0 0-1 0,0 0-2 15,0 0 1-15,0 0-2 0,0 0-3 16,0 0 1-16,0 0 0 0,0 0-5 0,0 0 4 16,0 0-4-16,0 0 1 0,0 0-3 15,0 0-3-15,0 0 8 0,0 0-1 0,0 0 1 16,0 0 0-16,0 0 3 0,0 0 0 15,0 0-5-15,0 0 3 0,0 0 3 0,0 0-1 16,0 0-1-16,0 1 3 0,0-1 1 0,0 0-4 16,0 0-3-16,0 0-3 0,0 0 1 15,0 0-9-15,0 0-2 0,0 0-2 0,0 0-7 16,0 0 2-16,0 0-3 0,0 0 2 16,0 0 1-16,0 0 10 0,0 0 3 15,0 0 5-15,0 0 2 0,0 0 7 0,0 0-5 16,0 0-7-16,0 0-14 0,0 0-16 0,2 0-20 15,-2 0-25-15,0 0-25 0,0 0-26 16,0 0-22-16,0 0 2 0</inkml:trace>
  <inkml:trace contextRef="#ctx0" brushRef="#br0" timeOffset="135000.27">31885 4997 20 0,'0'1'83'0,"0"-1"-2"0,0 1-1 16,-2-1 1-16,2 0-3 0,0 1-4 0,0 1 4 15,-4-2-3-15,4 0-3 0,-4 0 1 16,4 0 2-16,0 0 0 0,0 0 2 0,0 0 8 16,0 0-1-16,0 0 4 0,0 0 4 15,0 0 0-15,0 0-1 0,0 0 4 0,0 0 5 16,0 0 9-16,0 0 17 0,0 0 25 16,0 0 28-16,0 0 32 0,4 0 24 0,0 0 12 15,-2-2-1-15,5 1-8 0,3-1-15 0,4 0-26 16,3-3-31-16,1 1-25 0,3-3-24 15,2 0-21-15,4-2-28 0,0 1-21 0,0-4-11 16,4-1-8-16,-7 1-8 0,7 0-4 16,-8 0-4-16,4 2 0 0,-4 1-3 0,-3 0-4 15,-3 1 1-15,4 2-3 0,-9 1-3 0,4 1-1 16,-5 1-1-16,-1 0-2 0,1 2-3 16,-5-1-6-16,0 0-1 0,2 1-4 0,-6 1-6 15,2 0-4-15,-2 0-7 0,-2 0-8 16,5 1-17-16,-5 1-20 0,4-2-25 0,-4 0-30 15,0 0-31-15,2 0-29 0,-2 0-27 16,0 0-19-16,0 0-23 0,0 2-11 0,-2-2-11 16,2 0-14-16,0 1-20 0,2 1-30 15,-2-2-27-15,0 0 8 0,0 0 27 0,0 0 43 16</inkml:trace>
  <inkml:trace contextRef="#ctx0" brushRef="#br0" timeOffset="136289.19">32539 4795 145 0,'0'2'186'0,"0"-1"-7"16,-3 1-17-16,3-2-9 16,0 4-1-16,-4-1-2 0,0 3-2 0,4 2-6 0,0 2-3 15,-2 1-8-15,-2 1-11 0,4 1-17 16,0 4-18-16,0-1-14 0,4 2-24 0,-4 0-15 16,2 1-14-16,-2 1-6 0,4 0-6 0,0-2-6 15,-4-2 1-15,3 1 3 0,-3-4-4 16,0-2-4-16,4-1 2 0,-4-3-1 0,0-1-5 15,-4-1-4-15,4-1 0 0,0-3 0 16,-3-1 2-16,-1-3-3 0,0-4 0 0,2-1 0 16,-4-6-1-16,2-1-1 0,0-3-2 15,-3 0 3-15,7-3 1 0,-4 1 4 0,2-4 2 16,2 4 3-16,-4 2 4 0,4 0 0 16,0 3 3-16,0 1 5 0,0 2 12 0,4 2 7 15,-2 2 7-15,-2 0 7 0,4 3 6 0,-4-1-3 16,5 3-4-16,-3-1-9 0,-2 1-4 15,8 2-5-15,-8 1-8 0,2 0-2 0,4 1-6 16,-2 1-2-16,0 1-3 0,-1 2-4 16,3-1 0-16,-2 2-2 0,2 3 1 0,0-1 1 15,-2 2 3-15,7 0 0 0,-5 3 3 16,4-1-3-16,-4 0 1 0,5 1-1 0,-1-1-3 16,-4 0 2-16,9 1 1 0,-9-4 0 0,0 2 0 15,5-2 0-15,-5-1 1 0,0-1 5 16,2 1-3-16,1-4 12 0,-5-1 7 0,2 1 16 15,0 0 16-15,-2-3 10 0,2-1 5 16,-1 0-4-16,-1-3-9 0,-2-3-15 0,4-4-18 16,-2-1-8-16,0-3-10 0,-2-2-5 15,-2-2-12-15,4-2-19 0,-2 1-23 0,-2-2-37 16,0 2-32-16,0 0-38 0,0-1-38 16,0 0-51-16,0 0-61 0,5 3-52 0,-1-3-12 15,-2 1 16-15,2 1 35 0</inkml:trace>
  <inkml:trace contextRef="#ctx0" brushRef="#br0" timeOffset="137499.3">32886 4780 152 0,'4'-1'268'15,"-4"-1"25"-15,0 2-46 0,0-2-47 16,0 2-42-16,2 0-32 0,-2 0-30 0,0 0-18 16,0 0-21-16,0 0-15 0,0 0-17 15,0 0-12-15,0 0-2 0,0 0-5 0,0 0 0 16,0-1 3-16,0 1 4 0,0 0 16 15,0 0 9-15,0 0 13 0,0-1 12 0,0 1 16 16,0 0 10-16,0 0 8 0,0 0 0 0,0 0-1 16,0 0-8-16,0 0-16 0,0 0-13 15,0 0-19-15,0 0-16 0,0 0-11 0,0 0-9 16,0 0 0-16,0 0-4 0,0 0-1 0,0 0 1 16,0 0 4-16,0 0 7 0,0 1 3 15,0-1 6-15,0 0-1 0,0 1 9 0,0-1 1 16,0 2-1-16,0 1-5 0,0 2-7 15,0 1 5-15,0 1-10 0,0 2-4 0,4 4-1 16,-4-2-4-16,0 3 0 0,2-1-7 0,-2 1-7 16,4-1-2-16,0 1 0 0,-1 1 1 15,-3-2 5-15,6-1 13 0,-2-1 11 0,0-1 15 16,-2 1 11-16,2-3 11 0,2-1 8 0,-1 0 2 16,-3-2-1-16,6-1-7 0,-6-1-10 15,4-1-11-15,2-2-12 0,-1-2-6 0,-1-1-6 16,0-1-8-16,2-4-1 0,-1 0-2 0,3-3-1 15,-8-1-2-15,4-4-3 0,2 0-1 16,-6-2-5-16,5-3 0 0,-3 1-7 0,0 1-4 16,-2 1-7-16,-2 0-2 0,0 0-5 0,4 5 4 15,-4-1 4-15,4 2 6 0,-4 3 8 0,0 2 10 16,0 1 5-16,0 1 2 0,2 1 2 0,-2 2 2 16,0-1-2-16,0 3-2 0,0 0-2 0,4 0-1 15,-1 3-3-15,-3 2 2 0,4-1-1 0,0 5 1 16,-4-1 3-16,2 2 0 0,2 1-1 15,-2 1-2-15,6 1-4 0,-6-1-8 0,7 3-22 16,-7-1-30-16,2 0-42 0,2 0-46 0,-2 0-48 16,-2-2-50-16,2-2-45 0,-2-1-44 0,3-1-49 15,1-2 4-15,-6-2 27 0,4 1 45 16</inkml:trace>
  <inkml:trace contextRef="#ctx0" brushRef="#br0" timeOffset="137943.52">33181 4666 15 0,'5'-2'214'0,"-5"2"25"15,4 2-28-15,-2 0-34 0,-2-1-33 16,0 2-23-16,4 2-16 0,-4 2-13 0,0-1-11 16,2 3-6-16,-2 2-6 0,0 2-9 0,0-1-9 15,-2 3-4-15,2 2-8 0,0-2-8 0,-4 3-6 16,4 0-4-16,0 0-3 0,0-2-2 16,0 2 10-16,0-3 7 0,0 0 14 0,0-1 17 15,4-1 16-15,-4-1 17 0,2-1 8 16,-2-2 17-16,0-2 9 0,4 1 5 0,-4-3 3 0,0-2 8 15,0 1 7-15,4-3 3 0,-4 1 1 16,2-1-5-16,2-1-13 0,1-1-17 0,1-1-24 16,-4-1-24-16,8 0-23 0,-4-3-17 0,5 1-11 15,-1-2-10-15,-4 1-8 0,5 1-6 0,-1-2-13 16,0 1-23-16,-4-1-32 0,5 2-40 16,-5 1-52-16,4 1-58 0,-3-3-56 0,3 4-42 15,-4-1-30-15,2 2-19 0,1-2-19 16,-1 0-11-16,-6 0-4 0,4 0 26 0,-2 0 36 15,0 0 52-15</inkml:trace>
  <inkml:trace contextRef="#ctx0" brushRef="#br0" timeOffset="138359.01">33442 4672 116 0,'0'-3'232'0,"0"0"6"0,0 1-25 15,0 2-30-15,0-1-23 0,0 1-22 0,0 0-19 16,0 0-15-16,0 1-12 0,0 1-12 0,0 0-9 16,0 2-6-16,0 1-4 0,0 2-3 0,0 1-4 15,0 0-1-15,0 3-3 0,0 1-4 16,0 1-4-16,0 3-4 0,0-1-2 0,0 0 2 15,0 3 9-15,0-2 11 0,4 0 15 0,-2 1 9 16,-2-2 7-16,0 0 2 0,4 0-4 16,-4-1-8-16,0-2-11 0,0-2-7 0,4-1-2 15,-4 2-3-15,0-4 0 0,2-1 5 0,-2 2 9 16,0-4 10-16,5 0 9 0,-3 1 9 16,-2-2 15-16,4-1 0 0,2-1-5 0,2-1-10 15,-2 0-13-15,1 0-20 0,5 0-22 0,-2-1-15 16,1-2-9-16,-1 1-10 0,2-1-11 0,-1 1-20 15,-1-3-41-15,5 2-54 0,-7-2-76 16,6 2-88-16,-3-1-87 0,-1 0-75 0,-2 1-77 16,3-2-44-16,-5 0 23 0,2 2 62 0,-6-1 79 15</inkml:trace>
  <inkml:trace contextRef="#ctx0" brushRef="#br0" timeOffset="145204.9">27919 10024 174 0,'0'-1'216'0,"0"1"-27"0,0-2-31 16,0 0-20-16,0 1-8 0,0-2 3 0,0 1 4 16,-3 0 9-16,3-1 18 0,-4-2 17 15,4 3 16-15,-4 0 21 0,4-2 22 0,0 3 21 16,-2 1 12-16,2-1 1 0,0-2-8 15,0 3-26-15,0 3-34 0,0-2-39 16,0 4-40-16,2-1-39 0,-2 6-31 0,0 1-21 16,0 4-13-16,4 1-8 0,-4 2-7 0,4 1-5 15,-1 1-6-15,1 2 2 0,-2 0-6 16,-2 0-2-16,4-2-5 0,-4-2-1 16,4-1-1-16,-2-2-5 0,-2-5-7 0,0-1-5 15,0-1-6-15,0-4-8 0,0-1 0 16,4-4 0-16,-4-4 6 0,4-4 9 15,-4-4 8-15,2-5 9 0,-2-3 7 0,7-2 1 16,-3-2 3-16,2 1 2 0,0 0 2 16,-2 1 0-16,2 2 5 0,1 3 8 0,3 3 13 15,-2 3 7-15,-6 1 9 0,9 5 2 16,-5 1-2-16,4 5-1 0,-4 4-6 0,5 3-9 16,3 4-10-16,-6 5-8 0,7 1-16 15,-3 1-33-15,-1 3-50 0,3-1-66 0,-6 1-89 16,3-3-93-16,-1-3-91 0,0-2-116 15,-3-4-55-15,-1-1 14 0,-2-1 59 0,2-4 86 16</inkml:trace>
  <inkml:trace contextRef="#ctx0" brushRef="#br0" timeOffset="145579.93">28442 9957 271 0,'0'-2'379'0,"4"2"42"15,-4 0 13-15,4 3-95 0,-4 1-70 16,2 4-56-16,-2 3-48 0,4 2-34 0,-4 4-27 16,0 2-29-16,2 2-25 0,-2 2-19 15,4 1-12-15,-4 0-21 0,0 1-41 0,4-3-58 16,-4-1-69-16,2-3-80 0,-2-3-119 15,0-4-79-15,0-3-15 0,0-4 31 16,0-4 50-16</inkml:trace>
  <inkml:trace contextRef="#ctx0" brushRef="#br0" timeOffset="145750.48">28396 9745 207 0,'2'-9'373'0,"2"3"45"0,0 0 32 15,-2 4-100-15,5-1-84 0,-3 2-76 0,2 0-59 16,2 1-58-16,-6 0-70 0,5 0-63 16,-3 0-66-16,0 0-74 0,2-2-88 0,0-1-84 15,0-1-25-15,3-1 11 0,-1 1 37 16</inkml:trace>
  <inkml:trace contextRef="#ctx0" brushRef="#br0" timeOffset="145949.59">28555 9631 184 0,'4'0'219'15,"-4"2"-12"-15,2 1-7 0,-2 3-1 16,0 1 5-16,0 2 6 0,0 3 8 0,0 1 21 16,0 3 17-16,0 2 19 0,0 1 8 15,0 3-6-15,0 3-17 0,5 2-38 0,-5 1-43 16,6 3-51-16,-2 1-44 0,2 1-31 16,-2 0-33-16,2 1-40 0,1-2-56 0,-3-2-73 15,-2 0-81-15,2-3-73 0,0-1-73 16,-2-5-54-16,4-1-40 0,-2-4-12 15,3-3 29-15,-3-4 51 0,2-4 63 0</inkml:trace>
  <inkml:trace contextRef="#ctx0" brushRef="#br0" timeOffset="146128.13">28681 10119 111 0,'0'-9'240'0,"4"1"9"16,-4 4-13-16,0-1-14 0,0 2-18 15,0 0-17-15,0 0-12 0,-6-1 142 16,2 0-171-16,-6 3-6 0,4-3-13 0,-5 2-17 15,3-1-24-15,-7 0-23 0,-1 3-23 16,6 0-38-16,-7 0-41 0,7 3-50 16,-7 2-53-16,7 2-65 0,2-1-76 0,-3 2-74 15,3-1-41-15,2 2 6 0,4 0 31 16,-2-1 51-16</inkml:trace>
  <inkml:trace contextRef="#ctx0" brushRef="#br0" timeOffset="146793.23">28652 10065 267 0,'21'-9'310'16,"-2"0"41"-16,1 1-40 0,3-1-13 0,-6 2 4 15,3-3 15-15,1 2 11 0,-2-2 7 0,-3 3-8 16,3-2-26-16,-7 2-48 0,0-3-50 16,3 2-49-16,-5-2-45 0,1 0-37 0,-3 0-32 15,-4-4-17-15,2 2-10 0,0-1-8 16,-6-1-6-16,0-1-3 0,0 2-6 0,0 1-7 15,0 1-11-15,-2 1-16 0,-2 2-16 16,4 2-18-16,-2 0-9 0,-2 3-8 0,0 0 5 16,2 3 10-16,-2 3 16 0,2 2 16 15,-7 1 11-15,-1 3 12 0,4 3 11 16,0 1 2-16,-5 2 7 0,9 3-1 0,-6 0 1 16,0 2-3-16,-1 1-6 0,7-2-1 15,-2 0-4-15,0 0 1 0,2-1 7 16,-2 0 4-16,4-5 2 0,0 1 5 0,-2-5 0 15,2 0-7-15,0-2-5 0,0-2-14 16,0-3-17-16,2-2-15 0,-2-1-5 0,4-3 2 16,2-4 4-16,0 0 10 0,3-7 16 15,-1 1 11-15,2-4 9 0,5 0 4 16,-3 0 4-16,5-2-1 0,-1 1 1 0,1-1 6 16,-1 2 1-16,1 2-4 0,-1-1-10 15,-1 2 6-15,-3 3-3 0,5 0-1 0,-7 3-6 16,0 2 7-16,5 1 4 0,-9 1 1 15,0 1 2-15,1 1-6 0,-1 1-1 0,-2 2-6 16,0 0-6-16,-4 2-2 0,2 1-1 16,-2 1 4-16,-2 2-2 0,2 0 6 15,-4 2 6-15,0-1 4 0,2 2-2 0,-2-1-3 16,1 3 1-16,-1 0 1 0,0 0-2 16,2 1-1-16,-2-2 3 0,4 2 4 0,0-1 3 15,0-1 0-15,0 1 3 0,0 1 5 16,6-1 1-16,-2 0 5 0,0 1 3 0,5-2 7 15,-1 3 16-15,2-3 4 0,-3 1 6 16,3-1-3-16,-2-1 2 0,2 1-7 0,-3-2-12 16,3 0-8-16,-2-1-11 0,-6-1-5 15,5-1-16-15,-3 1-19 0,0-2-23 16,-4 4-32-16,0-2-38 0,-4 1-50 0,4 2-48 16,-7-1-58-16,1 2-67 0,-4-2-63 15,-5 2-11-15,3 0 26 0,-4-2 43 0</inkml:trace>
  <inkml:trace contextRef="#ctx0" brushRef="#br0" timeOffset="152310.81">29767 8278 122 0,'0'-2'169'0,"0"2"-4"16,0 0 0-16,0 0-5 0,2 0 4 15,-2 0 4-15,0 0 6 0,0 0 5 16,0 0 4-16,0 0 5 0,0 0 12 0,0 0 4 15,0 0 3-15,0 0-1 0,0 0-7 16,4 0-5-16,-4 0-15 0,0 0-14 0,-4 0-16 16,4 0-14-16,0 0-17 0,-2 2-19 15,-7 0-16-15,7-1-16 0,-4 1-16 0,-2 2-12 16,-3-1-11-16,3 3-8 0,-2 2-8 16,-1 3-2-16,1 0-2 0,-2 3 0 15,-3 0-1-15,5 3 0 0,2 2 0 0,-3 1-3 16,1 1 1-16,0 0-1 0,3 2 0 15,3 1-2-15,2-1 0 0,-2 3 4 16,4-2-1-16,0 0-1 0,4-1-2 0,-2 0 3 16,5-4 1-16,-3-1 2 0,6-2 4 15,0-3 2-15,3 0 2 0,-3-3 0 0,7-2-1 16,-1-4-4-16,7-2-2 0,-2-4-3 16,-1-2-6-16,3-4-1 0,0-2-3 15,-3-5-1-15,7-3-4 0,-4-1 2 0,0-5 0 16,-3-1-1-16,1 0-3 0,-4-1 0 0,-5-1-2 15,2 4 0-15,-7-2-2 0,-1 1 0 0,-2 0 7 16,-2 0-1-16,-4 0-1 0,-4 2 1 16,-2-1-3-16,-1 1-9 0,-5 0-11 0,1 3-11 15,-3 1-16-15,-1 3-21 0,-3 2-25 16,-1 4-20-16,0 3-32 0,-1 4-36 16,3 2-36-16,-8 6-31 0,6 3-26 0,-1 2-34 15,1 2-37-15,0 2-40 0,3 0-18 16,3 0 18-16,-1 0 35 0,5 2 55 0</inkml:trace>
  <inkml:trace contextRef="#ctx0" brushRef="#br0" timeOffset="153089.74">30372 8454 41 0,'0'0'231'0,"0"0"32"0,0 0-16 0,0 3-36 16,-4-2-27-16,4 4-17 0,0-1-4 16,-2 4 11-16,2-1 10 15,-4 14 250-15,4 6 51 0,4-13-250 0,-4 0-17 16,2 3-29-16,-2 0-34 0,4-2-36 16,-4 0-32-16,4 0-28 0,-2-2-20 0,-2-2-18 15,0-1-12-15,0-2-3 0,0-2 0 16,5-2 2-16,-5-1 3 0,2-1 2 0,-2-2 4 15,0-4-2-15,4-1-1 0,-4-6-4 16,4-1-6-16,-2-3-4 0,6-3 0 0,-6-1-2 16,2-2 2-16,-2 1 0 15,7-1-1-15,3-13 8 0,3 8 23 16,-9 17-7-16,0 2 3 0,4 4 0 0,3 1-4 16,-3 5-8-16,5 4-10 0,-3 3-8 15,5 2-14-15,-1 1-17 0,1 4-31 0,-1-1-46 16,-1 1-56-16,-3-1-72 0,2-1-70 15,-5-1-69-15,1-4-72 0,-2-2-74 0,-6-4-5 16,3-2 40-16,-3-6 63 0,-2-1 77 0</inkml:trace>
  <inkml:trace contextRef="#ctx0" brushRef="#br0" timeOffset="153287.58">30688 8315 7 0,'11'-4'323'16,"3"2"76"-16,-5 4 75 0,5 1 10 0,-2 3-32 15,5 5-25-15,-3 0-35 0,3 3-47 0,-5 4-59 16,5 3-61-16,-3 3-64 0,-1 5-53 16,1 2-40-16,-3 4-25 0,-3 1-21 0,-4 1-13 15,2 1-32-15,-6-2-55 0,-6 0-82 16,2-3-97-16,-4-2-92 0,-11-2-86 0,0-4-86 16,-3-3-58-16,-3-5 21 0,-4-3 64 15,-2-4 79-15,-2-4 80 0</inkml:trace>
  <inkml:trace contextRef="#ctx0" brushRef="#br0" timeOffset="153706.8">30356 8269 179 0,'0'2'296'16,"4"-1"36"-16,-4 3-14 0,0 1-43 0,-4 3-26 15,4-1-14-15,-4 4-14 0,-3 2-21 0,5 4-27 16,-6 2-36-16,2 2-40 0,-5 5-34 16,1 1-25-16,4 1-15 0,-4 4-8 15,3 0-5-15,-3 2-3 0,4-1-2 0,2-2 2 16,-2 0-1-16,3 0 1 0,3-1 3 0,0-3 8 16,0-1 9-16,3 2 8 0,3-2 0 15,4-1 1-15,-2-1-1 0,1-3-21 0,5 0-49 16,-2-2-81-16,5-3-90 0,0 0-119 15,3-6-131-15,-3-2-57 0,5-2 3 0,-1-3 53 16,0-1 77-16</inkml:trace>
  <inkml:trace contextRef="#ctx0" brushRef="#br0" timeOffset="154733.3">27978 8449 182 0,'0'3'395'0,"0"3"49"16,0 1 40-16,-2 0-68 0,2 4-102 16,-4 2-86-16,4 2-55 0,-4 1-43 0,4 2-34 15,0 0-32-15,0 3-17 0,0-1-19 16,0 5-11-16,0-3-5 0,0 1-6 0,4 0 0 16,-4-2-4-16,6-2 0 0,-6-2 0 15,7-2 0-15,-3-3 4 0,-4-3 10 16,6-2 3-16,2-4 3 0,-6-2-1 0,5-3 0 15,1-5-5-15,-2-4-8 0,0-3-8 16,5-1 2-16,-5-3-4 0,0 2 0 0,2 1-1 16,-6 1 8-16,4 4 12 0,-1 1 13 15,-1 3 11-15,-2 3 11 0,4 2 11 0,-2 2 11 16,-4 3 5-16,6 2 13 0,3 3 16 16,-7 1 9-16,4 1 7 0,-2 1-1 0,2 1-7 15,0 0-15-15,-1-3-22 0,1 2-13 16,0-1-13-16,-2-2-10 0,2 0-12 0,3-4-5 15,-7 0-7-15,4-2-8 0,2-2-11 16,0-1-10-16,3-3-9 0,-3-3-8 16,0-2-1-16,1-4-3 0,-1 0 5 0,-4-5 5 15,0 2 2-15,-2-3 4 0,-2 2 0 16,4 1 3-16,-4 2-6 0,-4 0 0 0,4 2 2 16,-2 1-1-16,-2 2-1 0,4 3-4 15,-4-2-3-15,-2 3-11 0,4 1-18 16,-7-1-22-16,7 4-22 0,-4 0-30 0,-2 4-39 15,2 1-48-15,-5 1-45 0,5 1-42 16,0 4-40-16,0-1-44 0,-3 3-53 0,7-3-19 16,-2 2 21-16,4-2 44 0,0 1 56 15</inkml:trace>
  <inkml:trace contextRef="#ctx0" brushRef="#br0" timeOffset="155067.9">28309 8530 263 0,'6'-6'304'0,"1"2"27"16,-3-1-64-16,0 4-58 0,-2-1-46 15,-2 4-30-15,0-2-19 0,0 5-8 0,0-3-1 16,0 3 11-16,-2 1 12 0,2 0 8 0,-4 0 13 16,0 0 4-16,4 0 1 0,-2 0 0 15,2 1-5-15,0-1 1 0,2 0-3 16,-2 2 3-16,4-1 2 0,2 1-3 0,0 1-10 15,-2-2-14-15,7 0-19 0,-1 1-23 16,0 0-23-16,-1-1-21 0,1-1-14 0,0 2-12 16,1-2-8-16,-5 1-5 0,4 1-9 15,-4-1-11-15,1 1-13 0,-3-1-18 16,2 1-25-16,-2 1-33 0,-2-2-39 0,-2 2-46 16,0 0-49-16,0-1-47 0,-2 0-41 15,-2-1-29-15,-2 0-33 0,2-4-19 0,1-2-20 16,-3-3 9-16,-2-4 40 0,2-2 50 15</inkml:trace>
  <inkml:trace contextRef="#ctx0" brushRef="#br0" timeOffset="155271.99">28429 8395 97 0,'6'-13'312'0,"1"2"54"0,-3 4 28 0,2 2-57 15,0 2-39-15,-2 5-23 0,2 2-17 16,3 4-9-16,-7 2 0 0,4 4-7 0,-2 2-4 15,2 4-23-15,0 1-30 0,3 0-39 16,-3 4-36-16,-4 2-32 0,6-1-32 0,-2 2-26 16,1-2-45-16,-1-1-63 0,-2-1-91 15,0 0-93-15,-2-4-97 0,4-2-104 16,-1-5-105-16,1-1-14 0,0-3 46 0,2-4 73 16,-2-2 86-16</inkml:trace>
  <inkml:trace contextRef="#ctx0" brushRef="#br0" timeOffset="155464">28646 8601 40 0,'0'-6'279'16,"0"1"34"-16,2 2 18 0,-2 0-59 15,-2 0-48-15,-2 2-29 0,2-1-6 0,-8 2 3 16,-1 0 7-16,-3 0-7 0,1 0-15 0,-3 0-26 16,-1 3-33-16,1 0-39 0,-5 0-41 15,5 3-50-15,-1 0-62 0,5 3-66 16,-7 0-58-16,7 3-62 0,1 1-50 0,1-4-33 15,4 2-19-15,0-2-7 0,-1-1 23 16,3-2 41-16,4 1 50 0</inkml:trace>
  <inkml:trace contextRef="#ctx0" brushRef="#br0" timeOffset="155810.98">28735 8511 93 0,'10'-5'297'0,"-3"3"28"16,1 1 9-16,-6-1-87 0,4 4-58 0,-6 1-42 16,-2 5-35-16,-2-1-13 0,-2 4-12 0,-5-1-9 15,1 2-15-15,-2-1-8 0,-3 0-14 16,7 2-13-16,-7-3-8 0,5 1 0 0,0-4 1 16,4 2 4-16,-1-2 14 0,1-2 22 15,2 1 33-15,2 0 37 0,2-3 30 16,2 4 27-16,4-5 20 0,-2 3 5 0,7-1-13 15,-1-1-25-15,-2 2-24 0,7-2-26 16,-3 0-28-16,3 0-24 0,-3-1-20 0,-2 0-17 16,1 1-13-16,-1-1-9 0,-4 1-6 15,5-2-7-15,-5 2-8 0,0 1-14 16,2 0-23-16,-2 2-32 0,-3 0-49 0,1 0-53 16,-4 3-63-16,0 0-60 0,0 0-47 15,-7 3-37-15,1-2-40 0,-2 1-57 0,-4-1 2 16,-3 2 38-16,-1-2 53 0,-1 3 61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747-2D88-4611-A426-3B1AEED2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9E415-E61F-4631-8B9D-FBFAD141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F6A3-C3CE-4D8B-B7D2-4A7713B3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1A33-18D9-4375-AEA5-9653B17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AEAB-3EC4-4964-91B8-923B711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5CAD-27CF-48CD-9115-B740C54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931E-9C90-455C-8490-9F5B3C222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FE19-B44D-4BA9-8966-94582B71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6149-01DB-44C8-B067-3B56A5F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3F7B-C76D-4A59-9319-20F15CE2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559C5-8883-4B8D-AFC2-BDEF0A9F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4D449-6EFD-4554-A451-5D397C63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747B-B506-4B75-AF9F-4909CE5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25FF-9D80-4D74-A988-68E5259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DF8A-46EB-410F-87DB-C2E89C3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8DA1-C05E-4427-AC21-B2C755D2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FA2-5938-4313-B355-E493511C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8ACC-B765-4FED-902D-0C6EDA0D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119F-21D3-49B3-9481-E2F9013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7F91-2802-47DE-A6A3-99F6D3A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0402-BC23-4909-8FA0-B2EC89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4345-BBE4-42AD-BC85-8FED3A40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59ED-8FD3-497C-A2D2-5F79CD8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2297-56BD-4422-B85C-5559A14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3086-DCE5-4C26-B611-A63CE864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99B-CADD-4AF9-ACFF-900EA2E4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574E-CA37-45F7-A359-D943FD12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18687-2897-43CA-9A40-A7A76AC6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7B52-FE48-40E5-877E-330A5517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BC1-F7F3-4916-9A5E-9C326B6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CAA9-DA7A-4211-B527-3F3B520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3B6C-5E7B-4283-A738-89B2C52D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3DF6-BE7B-4CAB-93B7-9D0A35AA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7E75-76B4-4805-8048-3225C353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B5C5-116A-43DD-A106-9815FDCC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339B-AEAC-4180-8D2B-E617252A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635B-F240-4644-9CDE-B8EF138C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980A-A8E0-4E19-8C74-1DB7A693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CAD60-7437-41DA-8D29-25EB838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A0A2-F839-4AC2-9877-D9BE11A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A4D3F-D591-4135-94E7-E642C88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1AF8E-FF92-480A-854A-119ABE8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17897-D20F-4420-9C40-00A6A4B0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A3FE-BA51-4CFD-8B7F-73ECF143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38AE-923C-4F47-AD0D-51B4B0F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300D-4F5E-4F1C-8243-F6B5560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7C42-EA95-4653-A04E-D1597BB7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03FD-FDAA-48F5-B158-A8F4676F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973B-B78A-4802-895E-0920611B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FBD8-84A7-49B4-9E9B-9B57FA87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DDBC-3B0D-4EE7-B4AB-DF29DE33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EA50-5B63-4BDA-953F-BDAFF2DC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A9-1629-4929-B3E4-DDFB580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9E811-9A3A-40CB-8B46-C749A54B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EE4C-2898-4F02-AD75-96C8A0CD6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7AC6-AF50-4FEF-9E7B-DB3DC511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7ADF2-7603-4B3A-84E9-2BBFD3AE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F084-3FF1-4278-90D5-7758DA3C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F2A59-FB15-465C-B0B6-F5ABC51E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6D3D-5EDB-440B-BE2C-19E1A5D4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3AF1-6B38-44F1-A8F6-3E8011DB2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1AD5-7363-4843-999D-F591C2645F7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0545-FD74-4218-BEC7-F82489796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DBBF-F1A5-4E9F-8D6E-6159F268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2B05-E178-4D22-91A1-4801F39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2E85581-5F25-4B55-BAC4-F72357554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462625"/>
                  </p:ext>
                </p:extLst>
              </p:nvPr>
            </p:nvGraphicFramePr>
            <p:xfrm>
              <a:off x="1766656" y="1051560"/>
              <a:ext cx="8797771" cy="4754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31963">
                      <a:extLst>
                        <a:ext uri="{9D8B030D-6E8A-4147-A177-3AD203B41FA5}">
                          <a16:colId xmlns:a16="http://schemas.microsoft.com/office/drawing/2014/main" val="4240868962"/>
                        </a:ext>
                      </a:extLst>
                    </a:gridCol>
                    <a:gridCol w="2932904">
                      <a:extLst>
                        <a:ext uri="{9D8B030D-6E8A-4147-A177-3AD203B41FA5}">
                          <a16:colId xmlns:a16="http://schemas.microsoft.com/office/drawing/2014/main" val="1608809778"/>
                        </a:ext>
                      </a:extLst>
                    </a:gridCol>
                    <a:gridCol w="2932904">
                      <a:extLst>
                        <a:ext uri="{9D8B030D-6E8A-4147-A177-3AD203B41FA5}">
                          <a16:colId xmlns:a16="http://schemas.microsoft.com/office/drawing/2014/main" val="3898666408"/>
                        </a:ext>
                      </a:extLst>
                    </a:gridCol>
                  </a:tblGrid>
                  <a:tr h="29929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operation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array-based list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linked list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75727605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Get size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94888077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Add to end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but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on average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744715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Get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th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0058179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th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2431348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Insert before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th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7419249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Remove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th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747973"/>
                      </a:ext>
                    </a:extLst>
                  </a:tr>
                  <a:tr h="299294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Insert or remove first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09248002"/>
                      </a:ext>
                    </a:extLst>
                  </a:tr>
                  <a:tr h="598588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Traverse using get(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) for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𝑖</m:t>
                              </m:r>
                              <m:r>
                                <a:rPr lang="en-US" sz="2400">
                                  <a:effectLst/>
                                </a:rPr>
                                <m:t>=1, 2, …</m:t>
                              </m:r>
                              <m:r>
                                <a:rPr lang="en-US" sz="2400">
                                  <a:effectLst/>
                                </a:rPr>
                                <m:t>𝑛</m:t>
                              </m:r>
                            </m:oMath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91627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2E85581-5F25-4B55-BAC4-F723575542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462625"/>
                  </p:ext>
                </p:extLst>
              </p:nvPr>
            </p:nvGraphicFramePr>
            <p:xfrm>
              <a:off x="1766656" y="1051560"/>
              <a:ext cx="8797771" cy="4754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31963">
                      <a:extLst>
                        <a:ext uri="{9D8B030D-6E8A-4147-A177-3AD203B41FA5}">
                          <a16:colId xmlns:a16="http://schemas.microsoft.com/office/drawing/2014/main" val="4240868962"/>
                        </a:ext>
                      </a:extLst>
                    </a:gridCol>
                    <a:gridCol w="2932904">
                      <a:extLst>
                        <a:ext uri="{9D8B030D-6E8A-4147-A177-3AD203B41FA5}">
                          <a16:colId xmlns:a16="http://schemas.microsoft.com/office/drawing/2014/main" val="1608809778"/>
                        </a:ext>
                      </a:extLst>
                    </a:gridCol>
                    <a:gridCol w="2932904">
                      <a:extLst>
                        <a:ext uri="{9D8B030D-6E8A-4147-A177-3AD203B41FA5}">
                          <a16:colId xmlns:a16="http://schemas.microsoft.com/office/drawing/2014/main" val="38986664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operation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array-based list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linked list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757276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Get size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125000" r="-101040" b="-1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25000" r="-830" b="-11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488807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Add to end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112500" r="-101040" b="-4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12500" r="-830" b="-4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447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7" t="-425000" r="-200622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425000" r="-101040" b="-8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425000" r="-830" b="-8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058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7" t="-525000" r="-200622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525000" r="-101040" b="-7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525000" r="-830" b="-7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243134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7" t="-309917" r="-200622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309917" r="-101040" b="-2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309917" r="-830" b="-2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74192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7" t="-826667" r="-200622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826667" r="-101040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826667" r="-830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74797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Insert or remove first element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463333" r="-1010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463333" r="-83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24800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7" t="-563333" r="-20062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416" t="-563333" r="-10104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563333" r="-83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62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1D9D75-7136-4357-B001-BA58944A0B74}"/>
                  </a:ext>
                </a:extLst>
              </p14:cNvPr>
              <p14:cNvContentPartPr/>
              <p14:nvPr/>
            </p14:nvContentPartPr>
            <p14:xfrm>
              <a:off x="5613120" y="1892520"/>
              <a:ext cx="4574880" cy="380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1D9D75-7136-4357-B001-BA58944A0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3760" y="1883160"/>
                <a:ext cx="4593600" cy="38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356E-F1C7-4257-82D5-A84514D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en-US" sz="4000" dirty="0"/>
              <a:t>List traversal can be expensive if it's not done right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34EE2-7381-4A7B-8421-A7CB5217BCF7}"/>
              </a:ext>
            </a:extLst>
          </p:cNvPr>
          <p:cNvGrpSpPr/>
          <p:nvPr/>
        </p:nvGrpSpPr>
        <p:grpSpPr>
          <a:xfrm>
            <a:off x="514906" y="1482570"/>
            <a:ext cx="3870664" cy="408373"/>
            <a:chOff x="550416" y="914400"/>
            <a:chExt cx="3870664" cy="4083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97094-15D0-471D-837B-888C888E5060}"/>
                </a:ext>
              </a:extLst>
            </p:cNvPr>
            <p:cNvSpPr/>
            <p:nvPr/>
          </p:nvSpPr>
          <p:spPr>
            <a:xfrm>
              <a:off x="550416" y="914400"/>
              <a:ext cx="3870664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65934E-23A1-47C9-85F0-0F07A86E44E0}"/>
                </a:ext>
              </a:extLst>
            </p:cNvPr>
            <p:cNvCxnSpPr/>
            <p:nvPr/>
          </p:nvCxnSpPr>
          <p:spPr>
            <a:xfrm>
              <a:off x="97826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7EF58D-619A-493F-B7D2-6AA9E866D61A}"/>
                </a:ext>
              </a:extLst>
            </p:cNvPr>
            <p:cNvCxnSpPr/>
            <p:nvPr/>
          </p:nvCxnSpPr>
          <p:spPr>
            <a:xfrm>
              <a:off x="140834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39A233-8EB2-457D-938A-5750229EBD14}"/>
                </a:ext>
              </a:extLst>
            </p:cNvPr>
            <p:cNvCxnSpPr/>
            <p:nvPr/>
          </p:nvCxnSpPr>
          <p:spPr>
            <a:xfrm>
              <a:off x="183841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30FD4-B7AA-4991-935D-3472897050B6}"/>
                </a:ext>
              </a:extLst>
            </p:cNvPr>
            <p:cNvCxnSpPr/>
            <p:nvPr/>
          </p:nvCxnSpPr>
          <p:spPr>
            <a:xfrm>
              <a:off x="2268491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EB4741-5470-4FCF-BC8A-10450B99C84D}"/>
                </a:ext>
              </a:extLst>
            </p:cNvPr>
            <p:cNvCxnSpPr/>
            <p:nvPr/>
          </p:nvCxnSpPr>
          <p:spPr>
            <a:xfrm>
              <a:off x="2698565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16B74C-B2A2-4570-BB1E-050ECFCF5451}"/>
                </a:ext>
              </a:extLst>
            </p:cNvPr>
            <p:cNvCxnSpPr/>
            <p:nvPr/>
          </p:nvCxnSpPr>
          <p:spPr>
            <a:xfrm>
              <a:off x="3128639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788E6D-F9BD-4AA2-9AB4-8371D3365E2D}"/>
                </a:ext>
              </a:extLst>
            </p:cNvPr>
            <p:cNvCxnSpPr/>
            <p:nvPr/>
          </p:nvCxnSpPr>
          <p:spPr>
            <a:xfrm>
              <a:off x="3558713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1D69C-DD68-4DD3-9F9F-BBB3BBAF0646}"/>
                </a:ext>
              </a:extLst>
            </p:cNvPr>
            <p:cNvCxnSpPr/>
            <p:nvPr/>
          </p:nvCxnSpPr>
          <p:spPr>
            <a:xfrm>
              <a:off x="3988787" y="914400"/>
              <a:ext cx="0" cy="40837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75C55-248A-4318-A749-BF236079EC6E}"/>
              </a:ext>
            </a:extLst>
          </p:cNvPr>
          <p:cNvGrpSpPr/>
          <p:nvPr/>
        </p:nvGrpSpPr>
        <p:grpSpPr>
          <a:xfrm>
            <a:off x="5632679" y="1482549"/>
            <a:ext cx="5934719" cy="408393"/>
            <a:chOff x="5668189" y="914379"/>
            <a:chExt cx="5934719" cy="4083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372FD2-2884-4C3F-9A9C-7F17C9E88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6750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A0A615-9710-4991-9374-9D5ADB4B7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754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22D852-9CF1-4D97-96C4-F4A9475C3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825" y="1118566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1A19D5-E812-412D-82A1-ED29D92D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069" y="1118577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CFDE30-8313-4F64-B19E-DCBFC0CA5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219" y="1118578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C86D0-2022-4DE2-9BB0-53543F669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600" y="1118579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785235-6294-43E4-8B5C-9FDB11C43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150" y="1118580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0446E7-C7B5-4E42-82DD-07E0746DB14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6096000" y="1118585"/>
              <a:ext cx="264339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629506-AF44-469B-8BDA-3F41A8FEE98A}"/>
                </a:ext>
              </a:extLst>
            </p:cNvPr>
            <p:cNvSpPr/>
            <p:nvPr/>
          </p:nvSpPr>
          <p:spPr>
            <a:xfrm>
              <a:off x="5668189" y="91439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F46668-E35A-46DB-8B1F-398A6E8F8741}"/>
                </a:ext>
              </a:extLst>
            </p:cNvPr>
            <p:cNvSpPr/>
            <p:nvPr/>
          </p:nvSpPr>
          <p:spPr>
            <a:xfrm>
              <a:off x="6360339" y="914398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CD0A81-A7E8-4B5C-8CBA-24D9B0CA2F74}"/>
                </a:ext>
              </a:extLst>
            </p:cNvPr>
            <p:cNvSpPr/>
            <p:nvPr/>
          </p:nvSpPr>
          <p:spPr>
            <a:xfrm>
              <a:off x="7052489" y="914397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4975CC-389F-4761-BC51-EB2E05102710}"/>
                </a:ext>
              </a:extLst>
            </p:cNvPr>
            <p:cNvSpPr/>
            <p:nvPr/>
          </p:nvSpPr>
          <p:spPr>
            <a:xfrm>
              <a:off x="7744639" y="914396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8D8139-B566-48B3-A27E-2FCE75B53BB3}"/>
                </a:ext>
              </a:extLst>
            </p:cNvPr>
            <p:cNvSpPr/>
            <p:nvPr/>
          </p:nvSpPr>
          <p:spPr>
            <a:xfrm>
              <a:off x="8436789" y="914395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0835AB-E45A-440A-9B50-4006217C460E}"/>
                </a:ext>
              </a:extLst>
            </p:cNvPr>
            <p:cNvSpPr/>
            <p:nvPr/>
          </p:nvSpPr>
          <p:spPr>
            <a:xfrm>
              <a:off x="9128939" y="914394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721F76-E9EE-4426-B0B6-37A54C179938}"/>
                </a:ext>
              </a:extLst>
            </p:cNvPr>
            <p:cNvSpPr/>
            <p:nvPr/>
          </p:nvSpPr>
          <p:spPr>
            <a:xfrm>
              <a:off x="9805943" y="914390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58DAB2-1654-4D11-A4C8-AD835CA42C01}"/>
                </a:ext>
              </a:extLst>
            </p:cNvPr>
            <p:cNvSpPr/>
            <p:nvPr/>
          </p:nvSpPr>
          <p:spPr>
            <a:xfrm>
              <a:off x="10494530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1E9AFD-12C8-4F35-824F-6EBA2E6BC44A}"/>
                </a:ext>
              </a:extLst>
            </p:cNvPr>
            <p:cNvSpPr/>
            <p:nvPr/>
          </p:nvSpPr>
          <p:spPr>
            <a:xfrm>
              <a:off x="11175097" y="914379"/>
              <a:ext cx="427811" cy="40837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EBB705F-5264-4751-9735-42B5E6E2D77A}"/>
              </a:ext>
            </a:extLst>
          </p:cNvPr>
          <p:cNvSpPr/>
          <p:nvPr/>
        </p:nvSpPr>
        <p:spPr>
          <a:xfrm>
            <a:off x="475210" y="3267786"/>
            <a:ext cx="515746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Object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224A4-9672-45AE-B3B6-7EB594E24D03}"/>
              </a:ext>
            </a:extLst>
          </p:cNvPr>
          <p:cNvSpPr/>
          <p:nvPr/>
        </p:nvSpPr>
        <p:spPr>
          <a:xfrm>
            <a:off x="6752640" y="3258506"/>
            <a:ext cx="515746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LinkedNode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doSomething(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.getElement());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.getNext();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DA6D37-D713-45D4-A700-FEC70655EFCF}"/>
                  </a:ext>
                </a:extLst>
              </p14:cNvPr>
              <p14:cNvContentPartPr/>
              <p14:nvPr/>
            </p14:nvContentPartPr>
            <p14:xfrm>
              <a:off x="183240" y="18360"/>
              <a:ext cx="11937960" cy="449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DA6D37-D713-45D4-A700-FEC70655E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80" y="9000"/>
                <a:ext cx="11956680" cy="45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8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List traversal can be expensive if it's not done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8</cp:revision>
  <dcterms:created xsi:type="dcterms:W3CDTF">2020-11-20T01:09:25Z</dcterms:created>
  <dcterms:modified xsi:type="dcterms:W3CDTF">2020-11-20T16:23:43Z</dcterms:modified>
</cp:coreProperties>
</file>