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9B59-89BB-4A89-B744-0ACEB82C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C2932-A583-48BE-A6FE-289AD08B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3269-2EB1-4904-BCDF-3DF0082C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A21A-F0B4-4121-ADA1-845EC07A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F841-F3BD-4B15-B748-17A96FA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295C-2B45-4A3D-A082-263DE64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5034B-78B1-472C-B908-C91908F7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7BAE-52A9-4140-BD84-266958BD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F8F9-7696-4274-95E7-6F84FE5D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1AA0-FFBC-487B-9C00-9444DBC4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04444-3CE3-49E2-B876-8BE4C2CE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1F64-0E34-41AF-848A-DE00D887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CC94-4264-4F9E-A274-193FE70A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4DC2-41C5-4D8E-8EE4-6369D80B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75B9-A22C-408D-92DB-C81A6FEE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37E-A342-424E-AD20-732B9E7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3344-2B1B-402A-8105-57B8BB1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A159-824E-46A6-BA1F-564129C1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57E5-7C61-4591-BA8B-B3AC960C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C77D-2C61-4814-A4FE-0F97FC94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6E7-B613-4C0A-9D73-87868FBA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BB86-B072-450E-B64C-2A227E76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5555-87CC-45FA-BB51-CEA91D8B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D2B6-5D80-4E3C-B3C0-F7814F07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C242-BB81-4484-9832-AF15D753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7624-F959-4BDA-83DF-4B957114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0C3A-A8D2-403D-9A16-AC5C0E73B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5989D-CB9A-4C1B-8D8F-341EA33B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6094-FAE0-44BA-ABEA-287387E9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51F7A-6CD3-4D52-A621-240B1493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C5A14-75E4-4678-BEF1-9A49F23F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976E-518A-4173-8009-6DA45E47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CE4D-058F-4A27-A8A6-2363FADD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F442F-5C2D-4081-8FBF-79BA30D0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E220-EE3E-49DB-BF68-084685E77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76A79-FE27-4D46-B4BD-2481A03F1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78737-72F8-4471-8F0E-1A23E3C7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FE0D-D390-4965-BD26-50878805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7FF3F-4A00-42C8-96E3-A30C5A16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FC7F-D60A-4132-9140-435129FD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44A8-2E1E-44CE-8B9A-5C0B2767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55DBB-ADC4-4600-9F29-4763AD5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4719-73F9-44CE-A8AC-DA18AD81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043EB-7F4F-43D9-BF8A-405E560F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07DB7-16DF-4DF6-B786-7141AE34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2997-184D-4A50-9498-9DFDFDD8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D019-4BD8-41BA-9BDD-E692FE70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1E7D-BB8C-4B1C-8B55-00BDA7BC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597C-DF5A-4995-A9DA-A2DE5CBF4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2639-834D-42B7-9291-6E52794D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3787-42AC-4CEC-8C37-A5EB78BB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E1F7D-1A3C-43B1-AF2E-4724A39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B3E8-D0CA-4228-BCAD-A2411FDA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73E61-28CA-43C3-B415-4766553CF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D0CF7-DFE2-45CA-B247-884A1C05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FDDD-F5FA-42FF-9E68-4FD24610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39CF-8938-41AB-BC4D-65B23696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CB2FF-7BF1-4E4A-85CD-BAAC89C9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BF3C2-76F0-4891-B398-6B571646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9A6A-7FFE-4A47-9B80-46620BFE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47C8-462C-471C-A3FE-2773FD3C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FF58-D845-4EF3-91C4-481B8761311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0F2F-C27C-489D-88A9-A45F466B8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CC2C-8BF8-4264-9B64-28A1536E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027-665A-441D-B6BB-70BDDA45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466D-D1B6-4BAD-8193-FBB8FD12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Complete the TODO in SortedPairSumUnfinished.java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TODO in HashSetPairSumUnfinished.java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asymptotic running times for the three approaches to solving the pair-sum problem?: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Nested loop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Sorted list </a:t>
            </a:r>
            <a:r>
              <a:rPr lang="en-US"/>
              <a:t>+ binary search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HashSet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8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2020-11-22T18:38:12Z</dcterms:created>
  <dcterms:modified xsi:type="dcterms:W3CDTF">2020-11-22T18:40:36Z</dcterms:modified>
</cp:coreProperties>
</file>