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6A5E-F473-44E9-BBF0-D3BFE5CB9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BC079-BAED-4C3D-903F-1EB734552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A714-E475-4A4E-A934-ED1F7D5B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8C8C-A9A0-4A7C-A87C-70905BC4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23B1-3E67-453A-ADA4-0566AA3F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60D1-2A20-4820-97A8-2BDFC39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887B8-16B7-4FA2-8930-16C9DBB3D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8A61-18CC-46EB-BE79-03A038AA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4BF5-C477-4262-90BA-425973E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8BFE-E553-45A8-B019-7C3A597C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2220C-741A-417D-8C7D-3FB3555E1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F0EBC-94FC-439D-921C-E347C156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8FA9-0F64-4D78-AEA7-3DC8CCF4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0291-09BC-4892-A133-F47B01BB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4AB6-4811-4660-B490-AC1105D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7F6D-D853-40BE-8D75-B4D53C1F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2EB8-FF61-4FEC-99D3-9BC73F18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645A6-2C38-4A60-9F51-FC58D598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AA86-1B78-4C17-93A0-23764B7D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AFC0-DDED-46CF-8D21-5BC834F0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D936-B675-4B7B-A23C-2F113449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CFCD4-E2CF-4ED1-A1A0-0A044309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5C95-2C4B-4FC9-A158-75E96E6D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49E-2EAB-4C8C-B71E-2703F071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05D4-15D8-4458-B643-FC208D22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F3AA-461B-4E27-B7BC-C55ADF4C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883D-0877-433F-AA86-AFFAE0982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5ADAD-62AC-4306-9D45-0D3454A1D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5CF57-E309-4F3B-A053-2094DA59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A5C7A-D6B3-4112-8958-11017305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9A62-E552-42E2-9BAB-7A12FFB2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AEA3-2C98-4FEE-A0F5-356A689F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8A5BE-9B3E-421A-896A-C36875B7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89FCF-AB6C-4CB4-A010-F4AC115B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F20AD-6E11-4AA6-A650-4ADAE730B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81B31-3026-438A-890B-C3FD02B0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68758-B03C-462B-AD6E-CE0DCCFA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40D96-2472-48CF-B7D7-B9D4EE07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0DC2B-30CF-46B1-9DA6-CC241085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344E-D8D2-463C-B93E-BF8068E6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D612-5DBA-4A72-9748-87E332B1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9659-05D2-4D56-AD4C-3CE15139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934A2-411B-4C72-A975-543A81E1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418DB-D71E-490B-95FE-489E14C9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13275-3BE6-48DD-B0C9-0D1416E4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D292E-4470-45C4-ABDD-7A7ECF25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8ED1-C500-4259-BC6E-56529EA9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C63D-2E41-4EDB-AC24-92F327D5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F9B3F-C6B2-441A-ACAE-369149F6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13789-D14C-4468-B4FB-3B29DCAF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BC96-78CA-4AF8-AE02-53B66213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41A38-8439-4CAB-A6BA-768B6E9E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E03A-9E1C-469D-96D1-C160C317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9ECA6-8DBF-422A-B8BD-ED9221134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DF2B0-EE1E-4949-A513-235ED5E9C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FB81-683F-48E6-BEB5-EDF395F3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76F3-FC27-4E4B-B173-88658AF0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4F0AC-9515-42E5-BB87-756DFB8A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4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93EA9-5F1A-4041-9849-F7480C09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E1333-6324-40AF-8975-483DD082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CF00-7592-429F-B8ED-142801D26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7A71-702D-4596-B874-8715C34C5C0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916B-A38B-42D1-9CFD-4E3248738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3590-98BE-466C-9DCA-0DAB15BD2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5070-DF1D-433D-9984-6CDEA6EF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264E1-7E58-40AC-B2F5-564084F3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F06A5-1DC5-47E7-962E-7E783737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3AF8C-8635-4459-A0CF-FC808621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7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2020-11-23T16:23:17Z</dcterms:created>
  <dcterms:modified xsi:type="dcterms:W3CDTF">2020-11-23T16:25:23Z</dcterms:modified>
</cp:coreProperties>
</file>