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A410-B11B-4426-B69F-57841D75C0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CE028F-44E8-4B16-A496-D78AEF4E2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22996-51F5-4958-B68D-F423DD542F19}"/>
              </a:ext>
            </a:extLst>
          </p:cNvPr>
          <p:cNvSpPr>
            <a:spLocks noGrp="1"/>
          </p:cNvSpPr>
          <p:nvPr>
            <p:ph type="dt" sz="half" idx="10"/>
          </p:nvPr>
        </p:nvSpPr>
        <p:spPr/>
        <p:txBody>
          <a:bodyPr/>
          <a:lstStyle/>
          <a:p>
            <a:fld id="{C5FFBA66-21CA-47D2-8607-242D8654FDDE}" type="datetimeFigureOut">
              <a:rPr lang="en-US" smtClean="0"/>
              <a:t>9/1/2020</a:t>
            </a:fld>
            <a:endParaRPr lang="en-US"/>
          </a:p>
        </p:txBody>
      </p:sp>
      <p:sp>
        <p:nvSpPr>
          <p:cNvPr id="5" name="Footer Placeholder 4">
            <a:extLst>
              <a:ext uri="{FF2B5EF4-FFF2-40B4-BE49-F238E27FC236}">
                <a16:creationId xmlns:a16="http://schemas.microsoft.com/office/drawing/2014/main" id="{0A65FBE1-DE08-40C4-950C-6E0EA7D5E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AE531-912D-4162-91BB-C31FC062E379}"/>
              </a:ext>
            </a:extLst>
          </p:cNvPr>
          <p:cNvSpPr>
            <a:spLocks noGrp="1"/>
          </p:cNvSpPr>
          <p:nvPr>
            <p:ph type="sldNum" sz="quarter" idx="12"/>
          </p:nvPr>
        </p:nvSpPr>
        <p:spPr/>
        <p:txBody>
          <a:bodyPr/>
          <a:lstStyle/>
          <a:p>
            <a:fld id="{A226F6AA-43DC-4C9B-ADB6-B57B192C2D96}" type="slidenum">
              <a:rPr lang="en-US" smtClean="0"/>
              <a:t>‹#›</a:t>
            </a:fld>
            <a:endParaRPr lang="en-US"/>
          </a:p>
        </p:txBody>
      </p:sp>
    </p:spTree>
    <p:extLst>
      <p:ext uri="{BB962C8B-B14F-4D97-AF65-F5344CB8AC3E}">
        <p14:creationId xmlns:p14="http://schemas.microsoft.com/office/powerpoint/2010/main" val="313128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ABED-EF05-4586-AF78-8018EDFC92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4F07D-DEF5-451F-BA2F-18000D3B8D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684FE-41FE-4518-935F-EBC6E6A903A5}"/>
              </a:ext>
            </a:extLst>
          </p:cNvPr>
          <p:cNvSpPr>
            <a:spLocks noGrp="1"/>
          </p:cNvSpPr>
          <p:nvPr>
            <p:ph type="dt" sz="half" idx="10"/>
          </p:nvPr>
        </p:nvSpPr>
        <p:spPr/>
        <p:txBody>
          <a:bodyPr/>
          <a:lstStyle/>
          <a:p>
            <a:fld id="{C5FFBA66-21CA-47D2-8607-242D8654FDDE}" type="datetimeFigureOut">
              <a:rPr lang="en-US" smtClean="0"/>
              <a:t>9/1/2020</a:t>
            </a:fld>
            <a:endParaRPr lang="en-US"/>
          </a:p>
        </p:txBody>
      </p:sp>
      <p:sp>
        <p:nvSpPr>
          <p:cNvPr id="5" name="Footer Placeholder 4">
            <a:extLst>
              <a:ext uri="{FF2B5EF4-FFF2-40B4-BE49-F238E27FC236}">
                <a16:creationId xmlns:a16="http://schemas.microsoft.com/office/drawing/2014/main" id="{CD434435-8B67-40CA-9483-003B0B03E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398A-41EA-4A7E-9D4C-C42A4B709E25}"/>
              </a:ext>
            </a:extLst>
          </p:cNvPr>
          <p:cNvSpPr>
            <a:spLocks noGrp="1"/>
          </p:cNvSpPr>
          <p:nvPr>
            <p:ph type="sldNum" sz="quarter" idx="12"/>
          </p:nvPr>
        </p:nvSpPr>
        <p:spPr/>
        <p:txBody>
          <a:bodyPr/>
          <a:lstStyle/>
          <a:p>
            <a:fld id="{A226F6AA-43DC-4C9B-ADB6-B57B192C2D96}" type="slidenum">
              <a:rPr lang="en-US" smtClean="0"/>
              <a:t>‹#›</a:t>
            </a:fld>
            <a:endParaRPr lang="en-US"/>
          </a:p>
        </p:txBody>
      </p:sp>
    </p:spTree>
    <p:extLst>
      <p:ext uri="{BB962C8B-B14F-4D97-AF65-F5344CB8AC3E}">
        <p14:creationId xmlns:p14="http://schemas.microsoft.com/office/powerpoint/2010/main" val="190615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2BA256-8733-4F9B-A459-036C650E6F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1F1302-5C6F-43F5-8239-62A9D21FF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3AC5A-AD1D-4E26-9DEA-E4C3DE4369E6}"/>
              </a:ext>
            </a:extLst>
          </p:cNvPr>
          <p:cNvSpPr>
            <a:spLocks noGrp="1"/>
          </p:cNvSpPr>
          <p:nvPr>
            <p:ph type="dt" sz="half" idx="10"/>
          </p:nvPr>
        </p:nvSpPr>
        <p:spPr/>
        <p:txBody>
          <a:bodyPr/>
          <a:lstStyle/>
          <a:p>
            <a:fld id="{C5FFBA66-21CA-47D2-8607-242D8654FDDE}" type="datetimeFigureOut">
              <a:rPr lang="en-US" smtClean="0"/>
              <a:t>9/1/2020</a:t>
            </a:fld>
            <a:endParaRPr lang="en-US"/>
          </a:p>
        </p:txBody>
      </p:sp>
      <p:sp>
        <p:nvSpPr>
          <p:cNvPr id="5" name="Footer Placeholder 4">
            <a:extLst>
              <a:ext uri="{FF2B5EF4-FFF2-40B4-BE49-F238E27FC236}">
                <a16:creationId xmlns:a16="http://schemas.microsoft.com/office/drawing/2014/main" id="{27C68BCD-1528-4A87-A65F-3C8361D0B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74B7C-CCB7-492E-B085-72C4CEDD4ED4}"/>
              </a:ext>
            </a:extLst>
          </p:cNvPr>
          <p:cNvSpPr>
            <a:spLocks noGrp="1"/>
          </p:cNvSpPr>
          <p:nvPr>
            <p:ph type="sldNum" sz="quarter" idx="12"/>
          </p:nvPr>
        </p:nvSpPr>
        <p:spPr/>
        <p:txBody>
          <a:bodyPr/>
          <a:lstStyle/>
          <a:p>
            <a:fld id="{A226F6AA-43DC-4C9B-ADB6-B57B192C2D96}" type="slidenum">
              <a:rPr lang="en-US" smtClean="0"/>
              <a:t>‹#›</a:t>
            </a:fld>
            <a:endParaRPr lang="en-US"/>
          </a:p>
        </p:txBody>
      </p:sp>
    </p:spTree>
    <p:extLst>
      <p:ext uri="{BB962C8B-B14F-4D97-AF65-F5344CB8AC3E}">
        <p14:creationId xmlns:p14="http://schemas.microsoft.com/office/powerpoint/2010/main" val="1247875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0E5B-8956-441B-8ED4-04EDEB179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E1C10-C028-44FF-A661-1EC2321EF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54F6D-03EF-459D-959C-2CC937D7770E}"/>
              </a:ext>
            </a:extLst>
          </p:cNvPr>
          <p:cNvSpPr>
            <a:spLocks noGrp="1"/>
          </p:cNvSpPr>
          <p:nvPr>
            <p:ph type="dt" sz="half" idx="10"/>
          </p:nvPr>
        </p:nvSpPr>
        <p:spPr/>
        <p:txBody>
          <a:bodyPr/>
          <a:lstStyle/>
          <a:p>
            <a:fld id="{C5FFBA66-21CA-47D2-8607-242D8654FDDE}" type="datetimeFigureOut">
              <a:rPr lang="en-US" smtClean="0"/>
              <a:t>9/1/2020</a:t>
            </a:fld>
            <a:endParaRPr lang="en-US"/>
          </a:p>
        </p:txBody>
      </p:sp>
      <p:sp>
        <p:nvSpPr>
          <p:cNvPr id="5" name="Footer Placeholder 4">
            <a:extLst>
              <a:ext uri="{FF2B5EF4-FFF2-40B4-BE49-F238E27FC236}">
                <a16:creationId xmlns:a16="http://schemas.microsoft.com/office/drawing/2014/main" id="{BFEB47F9-8247-4266-849C-43767D296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430C6-8AA4-483A-9911-8ACDB48A4DCC}"/>
              </a:ext>
            </a:extLst>
          </p:cNvPr>
          <p:cNvSpPr>
            <a:spLocks noGrp="1"/>
          </p:cNvSpPr>
          <p:nvPr>
            <p:ph type="sldNum" sz="quarter" idx="12"/>
          </p:nvPr>
        </p:nvSpPr>
        <p:spPr/>
        <p:txBody>
          <a:bodyPr/>
          <a:lstStyle/>
          <a:p>
            <a:fld id="{A226F6AA-43DC-4C9B-ADB6-B57B192C2D96}" type="slidenum">
              <a:rPr lang="en-US" smtClean="0"/>
              <a:t>‹#›</a:t>
            </a:fld>
            <a:endParaRPr lang="en-US"/>
          </a:p>
        </p:txBody>
      </p:sp>
    </p:spTree>
    <p:extLst>
      <p:ext uri="{BB962C8B-B14F-4D97-AF65-F5344CB8AC3E}">
        <p14:creationId xmlns:p14="http://schemas.microsoft.com/office/powerpoint/2010/main" val="366337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3DEE-99D5-4874-A298-C423F65DED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3605A2-1940-48F6-9AEE-EE2F09354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D6E757-05E8-4AB5-B4CB-4B03C6B5B395}"/>
              </a:ext>
            </a:extLst>
          </p:cNvPr>
          <p:cNvSpPr>
            <a:spLocks noGrp="1"/>
          </p:cNvSpPr>
          <p:nvPr>
            <p:ph type="dt" sz="half" idx="10"/>
          </p:nvPr>
        </p:nvSpPr>
        <p:spPr/>
        <p:txBody>
          <a:bodyPr/>
          <a:lstStyle/>
          <a:p>
            <a:fld id="{C5FFBA66-21CA-47D2-8607-242D8654FDDE}" type="datetimeFigureOut">
              <a:rPr lang="en-US" smtClean="0"/>
              <a:t>9/1/2020</a:t>
            </a:fld>
            <a:endParaRPr lang="en-US"/>
          </a:p>
        </p:txBody>
      </p:sp>
      <p:sp>
        <p:nvSpPr>
          <p:cNvPr id="5" name="Footer Placeholder 4">
            <a:extLst>
              <a:ext uri="{FF2B5EF4-FFF2-40B4-BE49-F238E27FC236}">
                <a16:creationId xmlns:a16="http://schemas.microsoft.com/office/drawing/2014/main" id="{7904994B-6386-438B-ADB5-409384AE6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400B2-EC28-455E-BEDB-749A9914C23D}"/>
              </a:ext>
            </a:extLst>
          </p:cNvPr>
          <p:cNvSpPr>
            <a:spLocks noGrp="1"/>
          </p:cNvSpPr>
          <p:nvPr>
            <p:ph type="sldNum" sz="quarter" idx="12"/>
          </p:nvPr>
        </p:nvSpPr>
        <p:spPr/>
        <p:txBody>
          <a:bodyPr/>
          <a:lstStyle/>
          <a:p>
            <a:fld id="{A226F6AA-43DC-4C9B-ADB6-B57B192C2D96}" type="slidenum">
              <a:rPr lang="en-US" smtClean="0"/>
              <a:t>‹#›</a:t>
            </a:fld>
            <a:endParaRPr lang="en-US"/>
          </a:p>
        </p:txBody>
      </p:sp>
    </p:spTree>
    <p:extLst>
      <p:ext uri="{BB962C8B-B14F-4D97-AF65-F5344CB8AC3E}">
        <p14:creationId xmlns:p14="http://schemas.microsoft.com/office/powerpoint/2010/main" val="124022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809E-758A-44FC-B53B-BB68FAF0D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F850B-AD7C-4E88-89F5-8D35CDAA7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DF3857-8002-4EB2-B1B8-2E23F17D12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467FDC-CA61-441E-B62A-408594B4935A}"/>
              </a:ext>
            </a:extLst>
          </p:cNvPr>
          <p:cNvSpPr>
            <a:spLocks noGrp="1"/>
          </p:cNvSpPr>
          <p:nvPr>
            <p:ph type="dt" sz="half" idx="10"/>
          </p:nvPr>
        </p:nvSpPr>
        <p:spPr/>
        <p:txBody>
          <a:bodyPr/>
          <a:lstStyle/>
          <a:p>
            <a:fld id="{C5FFBA66-21CA-47D2-8607-242D8654FDDE}" type="datetimeFigureOut">
              <a:rPr lang="en-US" smtClean="0"/>
              <a:t>9/1/2020</a:t>
            </a:fld>
            <a:endParaRPr lang="en-US"/>
          </a:p>
        </p:txBody>
      </p:sp>
      <p:sp>
        <p:nvSpPr>
          <p:cNvPr id="6" name="Footer Placeholder 5">
            <a:extLst>
              <a:ext uri="{FF2B5EF4-FFF2-40B4-BE49-F238E27FC236}">
                <a16:creationId xmlns:a16="http://schemas.microsoft.com/office/drawing/2014/main" id="{ED8468C8-F0F9-419D-8205-D7ADA0342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C760F2-D807-4DBA-B0BC-B99366A94F5C}"/>
              </a:ext>
            </a:extLst>
          </p:cNvPr>
          <p:cNvSpPr>
            <a:spLocks noGrp="1"/>
          </p:cNvSpPr>
          <p:nvPr>
            <p:ph type="sldNum" sz="quarter" idx="12"/>
          </p:nvPr>
        </p:nvSpPr>
        <p:spPr/>
        <p:txBody>
          <a:bodyPr/>
          <a:lstStyle/>
          <a:p>
            <a:fld id="{A226F6AA-43DC-4C9B-ADB6-B57B192C2D96}" type="slidenum">
              <a:rPr lang="en-US" smtClean="0"/>
              <a:t>‹#›</a:t>
            </a:fld>
            <a:endParaRPr lang="en-US"/>
          </a:p>
        </p:txBody>
      </p:sp>
    </p:spTree>
    <p:extLst>
      <p:ext uri="{BB962C8B-B14F-4D97-AF65-F5344CB8AC3E}">
        <p14:creationId xmlns:p14="http://schemas.microsoft.com/office/powerpoint/2010/main" val="372817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8AC5-D233-44AE-9555-755473B8B5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CA903-9E01-4EE0-999C-B5C6D9170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E248E3-D4D5-474A-8B49-8842366CA2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6A3BBB-6BC0-4C43-ADDA-61B4A9E5D6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F3C7AE-5259-4545-B901-24554CA1E6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436A8D-37AC-44CB-82AC-6B40764F5338}"/>
              </a:ext>
            </a:extLst>
          </p:cNvPr>
          <p:cNvSpPr>
            <a:spLocks noGrp="1"/>
          </p:cNvSpPr>
          <p:nvPr>
            <p:ph type="dt" sz="half" idx="10"/>
          </p:nvPr>
        </p:nvSpPr>
        <p:spPr/>
        <p:txBody>
          <a:bodyPr/>
          <a:lstStyle/>
          <a:p>
            <a:fld id="{C5FFBA66-21CA-47D2-8607-242D8654FDDE}" type="datetimeFigureOut">
              <a:rPr lang="en-US" smtClean="0"/>
              <a:t>9/1/2020</a:t>
            </a:fld>
            <a:endParaRPr lang="en-US"/>
          </a:p>
        </p:txBody>
      </p:sp>
      <p:sp>
        <p:nvSpPr>
          <p:cNvPr id="8" name="Footer Placeholder 7">
            <a:extLst>
              <a:ext uri="{FF2B5EF4-FFF2-40B4-BE49-F238E27FC236}">
                <a16:creationId xmlns:a16="http://schemas.microsoft.com/office/drawing/2014/main" id="{A5F5378D-69D6-43D3-97CE-905FF943A9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4538DD-011E-47DC-A857-AE1253AE36D3}"/>
              </a:ext>
            </a:extLst>
          </p:cNvPr>
          <p:cNvSpPr>
            <a:spLocks noGrp="1"/>
          </p:cNvSpPr>
          <p:nvPr>
            <p:ph type="sldNum" sz="quarter" idx="12"/>
          </p:nvPr>
        </p:nvSpPr>
        <p:spPr/>
        <p:txBody>
          <a:bodyPr/>
          <a:lstStyle/>
          <a:p>
            <a:fld id="{A226F6AA-43DC-4C9B-ADB6-B57B192C2D96}" type="slidenum">
              <a:rPr lang="en-US" smtClean="0"/>
              <a:t>‹#›</a:t>
            </a:fld>
            <a:endParaRPr lang="en-US"/>
          </a:p>
        </p:txBody>
      </p:sp>
    </p:spTree>
    <p:extLst>
      <p:ext uri="{BB962C8B-B14F-4D97-AF65-F5344CB8AC3E}">
        <p14:creationId xmlns:p14="http://schemas.microsoft.com/office/powerpoint/2010/main" val="24324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1C2E-6909-4361-BDE9-2260064033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EF626E-8764-4D0E-BCAB-4FB3EE728C65}"/>
              </a:ext>
            </a:extLst>
          </p:cNvPr>
          <p:cNvSpPr>
            <a:spLocks noGrp="1"/>
          </p:cNvSpPr>
          <p:nvPr>
            <p:ph type="dt" sz="half" idx="10"/>
          </p:nvPr>
        </p:nvSpPr>
        <p:spPr/>
        <p:txBody>
          <a:bodyPr/>
          <a:lstStyle/>
          <a:p>
            <a:fld id="{C5FFBA66-21CA-47D2-8607-242D8654FDDE}" type="datetimeFigureOut">
              <a:rPr lang="en-US" smtClean="0"/>
              <a:t>9/1/2020</a:t>
            </a:fld>
            <a:endParaRPr lang="en-US"/>
          </a:p>
        </p:txBody>
      </p:sp>
      <p:sp>
        <p:nvSpPr>
          <p:cNvPr id="4" name="Footer Placeholder 3">
            <a:extLst>
              <a:ext uri="{FF2B5EF4-FFF2-40B4-BE49-F238E27FC236}">
                <a16:creationId xmlns:a16="http://schemas.microsoft.com/office/drawing/2014/main" id="{17C3238E-2DEF-41DD-B9BA-39696FE0A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4CB2EF-62FF-488C-A7EC-DA5613073649}"/>
              </a:ext>
            </a:extLst>
          </p:cNvPr>
          <p:cNvSpPr>
            <a:spLocks noGrp="1"/>
          </p:cNvSpPr>
          <p:nvPr>
            <p:ph type="sldNum" sz="quarter" idx="12"/>
          </p:nvPr>
        </p:nvSpPr>
        <p:spPr/>
        <p:txBody>
          <a:bodyPr/>
          <a:lstStyle/>
          <a:p>
            <a:fld id="{A226F6AA-43DC-4C9B-ADB6-B57B192C2D96}" type="slidenum">
              <a:rPr lang="en-US" smtClean="0"/>
              <a:t>‹#›</a:t>
            </a:fld>
            <a:endParaRPr lang="en-US"/>
          </a:p>
        </p:txBody>
      </p:sp>
    </p:spTree>
    <p:extLst>
      <p:ext uri="{BB962C8B-B14F-4D97-AF65-F5344CB8AC3E}">
        <p14:creationId xmlns:p14="http://schemas.microsoft.com/office/powerpoint/2010/main" val="141853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538F8-395D-4133-93DF-205E8F8E786C}"/>
              </a:ext>
            </a:extLst>
          </p:cNvPr>
          <p:cNvSpPr>
            <a:spLocks noGrp="1"/>
          </p:cNvSpPr>
          <p:nvPr>
            <p:ph type="dt" sz="half" idx="10"/>
          </p:nvPr>
        </p:nvSpPr>
        <p:spPr/>
        <p:txBody>
          <a:bodyPr/>
          <a:lstStyle/>
          <a:p>
            <a:fld id="{C5FFBA66-21CA-47D2-8607-242D8654FDDE}" type="datetimeFigureOut">
              <a:rPr lang="en-US" smtClean="0"/>
              <a:t>9/1/2020</a:t>
            </a:fld>
            <a:endParaRPr lang="en-US"/>
          </a:p>
        </p:txBody>
      </p:sp>
      <p:sp>
        <p:nvSpPr>
          <p:cNvPr id="3" name="Footer Placeholder 2">
            <a:extLst>
              <a:ext uri="{FF2B5EF4-FFF2-40B4-BE49-F238E27FC236}">
                <a16:creationId xmlns:a16="http://schemas.microsoft.com/office/drawing/2014/main" id="{B6848D70-48EE-450B-9395-DC602C3BE2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3F1E73-BB81-46CD-9C80-236622A86716}"/>
              </a:ext>
            </a:extLst>
          </p:cNvPr>
          <p:cNvSpPr>
            <a:spLocks noGrp="1"/>
          </p:cNvSpPr>
          <p:nvPr>
            <p:ph type="sldNum" sz="quarter" idx="12"/>
          </p:nvPr>
        </p:nvSpPr>
        <p:spPr/>
        <p:txBody>
          <a:bodyPr/>
          <a:lstStyle/>
          <a:p>
            <a:fld id="{A226F6AA-43DC-4C9B-ADB6-B57B192C2D96}" type="slidenum">
              <a:rPr lang="en-US" smtClean="0"/>
              <a:t>‹#›</a:t>
            </a:fld>
            <a:endParaRPr lang="en-US"/>
          </a:p>
        </p:txBody>
      </p:sp>
    </p:spTree>
    <p:extLst>
      <p:ext uri="{BB962C8B-B14F-4D97-AF65-F5344CB8AC3E}">
        <p14:creationId xmlns:p14="http://schemas.microsoft.com/office/powerpoint/2010/main" val="74545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AD8E-06E3-46EC-8254-925029AF1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5C07AF-0543-4B66-A153-850307A67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8AF18-5CF8-42F6-8D4F-C50F4D79F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9FBD7-6CF5-4EC3-92E2-09C147812020}"/>
              </a:ext>
            </a:extLst>
          </p:cNvPr>
          <p:cNvSpPr>
            <a:spLocks noGrp="1"/>
          </p:cNvSpPr>
          <p:nvPr>
            <p:ph type="dt" sz="half" idx="10"/>
          </p:nvPr>
        </p:nvSpPr>
        <p:spPr/>
        <p:txBody>
          <a:bodyPr/>
          <a:lstStyle/>
          <a:p>
            <a:fld id="{C5FFBA66-21CA-47D2-8607-242D8654FDDE}" type="datetimeFigureOut">
              <a:rPr lang="en-US" smtClean="0"/>
              <a:t>9/1/2020</a:t>
            </a:fld>
            <a:endParaRPr lang="en-US"/>
          </a:p>
        </p:txBody>
      </p:sp>
      <p:sp>
        <p:nvSpPr>
          <p:cNvPr id="6" name="Footer Placeholder 5">
            <a:extLst>
              <a:ext uri="{FF2B5EF4-FFF2-40B4-BE49-F238E27FC236}">
                <a16:creationId xmlns:a16="http://schemas.microsoft.com/office/drawing/2014/main" id="{C98B5CC5-EB4E-493B-9750-A9C869B992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B216A-633A-4A35-B911-14EE6BA6C583}"/>
              </a:ext>
            </a:extLst>
          </p:cNvPr>
          <p:cNvSpPr>
            <a:spLocks noGrp="1"/>
          </p:cNvSpPr>
          <p:nvPr>
            <p:ph type="sldNum" sz="quarter" idx="12"/>
          </p:nvPr>
        </p:nvSpPr>
        <p:spPr/>
        <p:txBody>
          <a:bodyPr/>
          <a:lstStyle/>
          <a:p>
            <a:fld id="{A226F6AA-43DC-4C9B-ADB6-B57B192C2D96}" type="slidenum">
              <a:rPr lang="en-US" smtClean="0"/>
              <a:t>‹#›</a:t>
            </a:fld>
            <a:endParaRPr lang="en-US"/>
          </a:p>
        </p:txBody>
      </p:sp>
    </p:spTree>
    <p:extLst>
      <p:ext uri="{BB962C8B-B14F-4D97-AF65-F5344CB8AC3E}">
        <p14:creationId xmlns:p14="http://schemas.microsoft.com/office/powerpoint/2010/main" val="410065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553A-9082-4281-842F-546AD0BAC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C30B13-604B-4491-8E80-B9C856BBF4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11A5F4-AB2C-40BB-91C0-5D41AA8C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0F987-9594-4EDB-BAC5-EF847B2B4B96}"/>
              </a:ext>
            </a:extLst>
          </p:cNvPr>
          <p:cNvSpPr>
            <a:spLocks noGrp="1"/>
          </p:cNvSpPr>
          <p:nvPr>
            <p:ph type="dt" sz="half" idx="10"/>
          </p:nvPr>
        </p:nvSpPr>
        <p:spPr/>
        <p:txBody>
          <a:bodyPr/>
          <a:lstStyle/>
          <a:p>
            <a:fld id="{C5FFBA66-21CA-47D2-8607-242D8654FDDE}" type="datetimeFigureOut">
              <a:rPr lang="en-US" smtClean="0"/>
              <a:t>9/1/2020</a:t>
            </a:fld>
            <a:endParaRPr lang="en-US"/>
          </a:p>
        </p:txBody>
      </p:sp>
      <p:sp>
        <p:nvSpPr>
          <p:cNvPr id="6" name="Footer Placeholder 5">
            <a:extLst>
              <a:ext uri="{FF2B5EF4-FFF2-40B4-BE49-F238E27FC236}">
                <a16:creationId xmlns:a16="http://schemas.microsoft.com/office/drawing/2014/main" id="{5F0C0830-7066-4270-ACE4-E473B14B6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7CD8C-CD00-4828-A4FD-8ACC1BC158F3}"/>
              </a:ext>
            </a:extLst>
          </p:cNvPr>
          <p:cNvSpPr>
            <a:spLocks noGrp="1"/>
          </p:cNvSpPr>
          <p:nvPr>
            <p:ph type="sldNum" sz="quarter" idx="12"/>
          </p:nvPr>
        </p:nvSpPr>
        <p:spPr/>
        <p:txBody>
          <a:bodyPr/>
          <a:lstStyle/>
          <a:p>
            <a:fld id="{A226F6AA-43DC-4C9B-ADB6-B57B192C2D96}" type="slidenum">
              <a:rPr lang="en-US" smtClean="0"/>
              <a:t>‹#›</a:t>
            </a:fld>
            <a:endParaRPr lang="en-US"/>
          </a:p>
        </p:txBody>
      </p:sp>
    </p:spTree>
    <p:extLst>
      <p:ext uri="{BB962C8B-B14F-4D97-AF65-F5344CB8AC3E}">
        <p14:creationId xmlns:p14="http://schemas.microsoft.com/office/powerpoint/2010/main" val="388364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69358-0275-411C-B5B7-DAADA4D9D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CE9B3B-4CA1-4EA9-9A3B-9E3318D0DF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40DE8-C583-4799-8676-F39445B3C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FBA66-21CA-47D2-8607-242D8654FDDE}" type="datetimeFigureOut">
              <a:rPr lang="en-US" smtClean="0"/>
              <a:t>9/1/2020</a:t>
            </a:fld>
            <a:endParaRPr lang="en-US"/>
          </a:p>
        </p:txBody>
      </p:sp>
      <p:sp>
        <p:nvSpPr>
          <p:cNvPr id="5" name="Footer Placeholder 4">
            <a:extLst>
              <a:ext uri="{FF2B5EF4-FFF2-40B4-BE49-F238E27FC236}">
                <a16:creationId xmlns:a16="http://schemas.microsoft.com/office/drawing/2014/main" id="{396EE80D-5A42-47BE-A989-9A8F2F8426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54CA08-F849-48AE-90EC-BD0CE1AB4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6F6AA-43DC-4C9B-ADB6-B57B192C2D96}" type="slidenum">
              <a:rPr lang="en-US" smtClean="0"/>
              <a:t>‹#›</a:t>
            </a:fld>
            <a:endParaRPr lang="en-US"/>
          </a:p>
        </p:txBody>
      </p:sp>
    </p:spTree>
    <p:extLst>
      <p:ext uri="{BB962C8B-B14F-4D97-AF65-F5344CB8AC3E}">
        <p14:creationId xmlns:p14="http://schemas.microsoft.com/office/powerpoint/2010/main" val="210672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CB23-5BB3-499A-B51C-D2F9C79D985B}"/>
              </a:ext>
            </a:extLst>
          </p:cNvPr>
          <p:cNvSpPr>
            <a:spLocks noGrp="1"/>
          </p:cNvSpPr>
          <p:nvPr>
            <p:ph type="ctrTitle"/>
          </p:nvPr>
        </p:nvSpPr>
        <p:spPr/>
        <p:txBody>
          <a:bodyPr/>
          <a:lstStyle/>
          <a:p>
            <a:r>
              <a:rPr lang="en-US" dirty="0"/>
              <a:t>Collaborating with a lab partner</a:t>
            </a:r>
          </a:p>
        </p:txBody>
      </p:sp>
      <p:sp>
        <p:nvSpPr>
          <p:cNvPr id="3" name="Subtitle 2">
            <a:extLst>
              <a:ext uri="{FF2B5EF4-FFF2-40B4-BE49-F238E27FC236}">
                <a16:creationId xmlns:a16="http://schemas.microsoft.com/office/drawing/2014/main" id="{2D2FC69A-A94D-4D11-A30E-4149611EEE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9990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2911-49DB-4737-AEC3-227FB92BA577}"/>
              </a:ext>
            </a:extLst>
          </p:cNvPr>
          <p:cNvSpPr>
            <a:spLocks noGrp="1"/>
          </p:cNvSpPr>
          <p:nvPr>
            <p:ph type="title"/>
          </p:nvPr>
        </p:nvSpPr>
        <p:spPr/>
        <p:txBody>
          <a:bodyPr/>
          <a:lstStyle/>
          <a:p>
            <a:r>
              <a:rPr lang="en-US" dirty="0"/>
              <a:t>Teamwork is an essential software engineering skill</a:t>
            </a:r>
          </a:p>
        </p:txBody>
      </p:sp>
      <p:sp>
        <p:nvSpPr>
          <p:cNvPr id="3" name="Content Placeholder 2">
            <a:extLst>
              <a:ext uri="{FF2B5EF4-FFF2-40B4-BE49-F238E27FC236}">
                <a16:creationId xmlns:a16="http://schemas.microsoft.com/office/drawing/2014/main" id="{92E4FDE4-1C1E-4F9C-B667-6CF4B3A23B8C}"/>
              </a:ext>
            </a:extLst>
          </p:cNvPr>
          <p:cNvSpPr>
            <a:spLocks noGrp="1"/>
          </p:cNvSpPr>
          <p:nvPr>
            <p:ph idx="1"/>
          </p:nvPr>
        </p:nvSpPr>
        <p:spPr>
          <a:xfrm>
            <a:off x="838200" y="2157273"/>
            <a:ext cx="10515600" cy="4019689"/>
          </a:xfrm>
        </p:spPr>
        <p:txBody>
          <a:bodyPr>
            <a:normAutofit/>
          </a:bodyPr>
          <a:lstStyle/>
          <a:p>
            <a:r>
              <a:rPr lang="en-US" dirty="0"/>
              <a:t>Most software is developed in teams, so teamwork is an essential skill for software engineers</a:t>
            </a:r>
            <a:endParaRPr lang="en-US" b="0" dirty="0">
              <a:effectLst/>
            </a:endParaRPr>
          </a:p>
          <a:p>
            <a:r>
              <a:rPr lang="en-US" dirty="0"/>
              <a:t>Therefore, students in this course are required to work on labs in teams</a:t>
            </a:r>
            <a:endParaRPr lang="en-US" b="0" dirty="0">
              <a:effectLst/>
            </a:endParaRPr>
          </a:p>
          <a:p>
            <a:r>
              <a:rPr lang="en-US" dirty="0"/>
              <a:t>Research shows this also leads to a better understanding of programming concepts, even if there appear to be additional challenges at times</a:t>
            </a:r>
            <a:endParaRPr lang="en-US" b="0" dirty="0">
              <a:effectLst/>
            </a:endParaRPr>
          </a:p>
        </p:txBody>
      </p:sp>
    </p:spTree>
    <p:extLst>
      <p:ext uri="{BB962C8B-B14F-4D97-AF65-F5344CB8AC3E}">
        <p14:creationId xmlns:p14="http://schemas.microsoft.com/office/powerpoint/2010/main" val="38813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DED4-E7E0-4097-B32A-94AEDBC6D20F}"/>
              </a:ext>
            </a:extLst>
          </p:cNvPr>
          <p:cNvSpPr>
            <a:spLocks noGrp="1"/>
          </p:cNvSpPr>
          <p:nvPr>
            <p:ph type="title"/>
          </p:nvPr>
        </p:nvSpPr>
        <p:spPr/>
        <p:txBody>
          <a:bodyPr>
            <a:normAutofit/>
          </a:bodyPr>
          <a:lstStyle/>
          <a:p>
            <a:r>
              <a:rPr lang="en-US" dirty="0"/>
              <a:t>During the lab session…</a:t>
            </a:r>
          </a:p>
        </p:txBody>
      </p:sp>
      <p:sp>
        <p:nvSpPr>
          <p:cNvPr id="3" name="Content Placeholder 2">
            <a:extLst>
              <a:ext uri="{FF2B5EF4-FFF2-40B4-BE49-F238E27FC236}">
                <a16:creationId xmlns:a16="http://schemas.microsoft.com/office/drawing/2014/main" id="{22B13231-8ABF-4411-AFF4-B9546275E257}"/>
              </a:ext>
            </a:extLst>
          </p:cNvPr>
          <p:cNvSpPr>
            <a:spLocks noGrp="1"/>
          </p:cNvSpPr>
          <p:nvPr>
            <p:ph idx="1"/>
          </p:nvPr>
        </p:nvSpPr>
        <p:spPr/>
        <p:txBody>
          <a:bodyPr/>
          <a:lstStyle/>
          <a:p>
            <a:r>
              <a:rPr lang="en-US" dirty="0"/>
              <a:t>Work on one computer with a shared screen</a:t>
            </a:r>
            <a:endParaRPr lang="en-US" b="0" dirty="0">
              <a:effectLst/>
            </a:endParaRPr>
          </a:p>
          <a:p>
            <a:r>
              <a:rPr lang="en-US" dirty="0"/>
              <a:t>Switch control frequently (every 20 – 30 minutes)</a:t>
            </a:r>
            <a:endParaRPr lang="en-US" b="0" dirty="0">
              <a:effectLst/>
            </a:endParaRPr>
          </a:p>
        </p:txBody>
      </p:sp>
    </p:spTree>
    <p:extLst>
      <p:ext uri="{BB962C8B-B14F-4D97-AF65-F5344CB8AC3E}">
        <p14:creationId xmlns:p14="http://schemas.microsoft.com/office/powerpoint/2010/main" val="346447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85FA-19AF-4FFB-A5C6-A2D3DD412C17}"/>
              </a:ext>
            </a:extLst>
          </p:cNvPr>
          <p:cNvSpPr>
            <a:spLocks noGrp="1"/>
          </p:cNvSpPr>
          <p:nvPr>
            <p:ph type="title"/>
          </p:nvPr>
        </p:nvSpPr>
        <p:spPr/>
        <p:txBody>
          <a:bodyPr/>
          <a:lstStyle/>
          <a:p>
            <a:r>
              <a:rPr lang="en-US" dirty="0"/>
              <a:t>Immediately after the lab session…</a:t>
            </a:r>
          </a:p>
        </p:txBody>
      </p:sp>
      <p:sp>
        <p:nvSpPr>
          <p:cNvPr id="3" name="Content Placeholder 2">
            <a:extLst>
              <a:ext uri="{FF2B5EF4-FFF2-40B4-BE49-F238E27FC236}">
                <a16:creationId xmlns:a16="http://schemas.microsoft.com/office/drawing/2014/main" id="{B58ACC69-C780-42BC-8FA8-C81AD1A06F9B}"/>
              </a:ext>
            </a:extLst>
          </p:cNvPr>
          <p:cNvSpPr>
            <a:spLocks noGrp="1"/>
          </p:cNvSpPr>
          <p:nvPr>
            <p:ph idx="1"/>
          </p:nvPr>
        </p:nvSpPr>
        <p:spPr/>
        <p:txBody>
          <a:bodyPr/>
          <a:lstStyle/>
          <a:p>
            <a:r>
              <a:rPr lang="en-US" dirty="0"/>
              <a:t>Share the code by email (see the How to… page) so that both partners have the same version of the code</a:t>
            </a:r>
            <a:endParaRPr lang="en-US" b="0" dirty="0">
              <a:effectLst/>
            </a:endParaRPr>
          </a:p>
          <a:p>
            <a:r>
              <a:rPr lang="en-US" dirty="0"/>
              <a:t>Agree on the method of future collaboration</a:t>
            </a:r>
          </a:p>
          <a:p>
            <a:r>
              <a:rPr lang="en-US" dirty="0"/>
              <a:t>Set a time to meet in the future</a:t>
            </a:r>
            <a:endParaRPr lang="en-US" b="0" dirty="0">
              <a:effectLst/>
            </a:endParaRPr>
          </a:p>
          <a:p>
            <a:pPr marL="0" indent="0">
              <a:buNone/>
            </a:pPr>
            <a:endParaRPr lang="en-US" dirty="0"/>
          </a:p>
        </p:txBody>
      </p:sp>
    </p:spTree>
    <p:extLst>
      <p:ext uri="{BB962C8B-B14F-4D97-AF65-F5344CB8AC3E}">
        <p14:creationId xmlns:p14="http://schemas.microsoft.com/office/powerpoint/2010/main" val="87606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8E3E-2CB5-4C30-A860-0FC3A601D4E8}"/>
              </a:ext>
            </a:extLst>
          </p:cNvPr>
          <p:cNvSpPr>
            <a:spLocks noGrp="1"/>
          </p:cNvSpPr>
          <p:nvPr>
            <p:ph type="title"/>
          </p:nvPr>
        </p:nvSpPr>
        <p:spPr>
          <a:xfrm>
            <a:off x="838200" y="168676"/>
            <a:ext cx="10515600" cy="994299"/>
          </a:xfrm>
        </p:spPr>
        <p:txBody>
          <a:bodyPr/>
          <a:lstStyle/>
          <a:p>
            <a:r>
              <a:rPr lang="en-US" dirty="0"/>
              <a:t>For the rest of the week…</a:t>
            </a:r>
          </a:p>
        </p:txBody>
      </p:sp>
      <p:sp>
        <p:nvSpPr>
          <p:cNvPr id="3" name="Content Placeholder 2">
            <a:extLst>
              <a:ext uri="{FF2B5EF4-FFF2-40B4-BE49-F238E27FC236}">
                <a16:creationId xmlns:a16="http://schemas.microsoft.com/office/drawing/2014/main" id="{AA60ABC2-98D7-4E6A-B839-5E26A4368E31}"/>
              </a:ext>
            </a:extLst>
          </p:cNvPr>
          <p:cNvSpPr>
            <a:spLocks noGrp="1"/>
          </p:cNvSpPr>
          <p:nvPr>
            <p:ph idx="1"/>
          </p:nvPr>
        </p:nvSpPr>
        <p:spPr>
          <a:xfrm>
            <a:off x="838200" y="1100831"/>
            <a:ext cx="10515600" cy="5588493"/>
          </a:xfrm>
        </p:spPr>
        <p:txBody>
          <a:bodyPr>
            <a:normAutofit fontScale="92500" lnSpcReduction="10000"/>
          </a:bodyPr>
          <a:lstStyle/>
          <a:p>
            <a:r>
              <a:rPr lang="en-US" dirty="0"/>
              <a:t>Work in whatever manner suits your learning and working style the best (as agreed by both lab partners). For example:</a:t>
            </a:r>
          </a:p>
          <a:p>
            <a:pPr lvl="1"/>
            <a:r>
              <a:rPr lang="en-US" dirty="0"/>
              <a:t>Both finish the lab individually then meet to compare your solutions and agree on the version that will be submitted; or</a:t>
            </a:r>
            <a:endParaRPr lang="en-US" b="0" dirty="0">
              <a:effectLst/>
            </a:endParaRPr>
          </a:p>
          <a:p>
            <a:pPr lvl="1"/>
            <a:r>
              <a:rPr lang="en-US" dirty="0"/>
              <a:t>Meet online to continue collaborating together in </a:t>
            </a:r>
            <a:r>
              <a:rPr lang="en-US"/>
              <a:t>real time, </a:t>
            </a:r>
            <a:r>
              <a:rPr lang="en-US" dirty="0"/>
              <a:t>making sure to share the code at the end of each session; or</a:t>
            </a:r>
          </a:p>
          <a:p>
            <a:pPr lvl="1"/>
            <a:r>
              <a:rPr lang="en-US" b="0" dirty="0">
                <a:effectLst/>
              </a:rPr>
              <a:t>Use some combination of the above two approaches</a:t>
            </a:r>
          </a:p>
          <a:p>
            <a:pPr lvl="1"/>
            <a:endParaRPr lang="en-US" b="0" dirty="0">
              <a:effectLst/>
            </a:endParaRPr>
          </a:p>
          <a:p>
            <a:r>
              <a:rPr lang="en-US" dirty="0"/>
              <a:t>The lab report should be co-authored, and the content agreed by both members of the team</a:t>
            </a:r>
          </a:p>
          <a:p>
            <a:pPr lvl="1"/>
            <a:r>
              <a:rPr lang="en-US" dirty="0"/>
              <a:t>If one member of the team did significantly more work than the other, this should be clearly documented in the lab report. </a:t>
            </a:r>
          </a:p>
          <a:p>
            <a:pPr lvl="1"/>
            <a:r>
              <a:rPr lang="en-US" dirty="0"/>
              <a:t>All team members will receive the same grade, but honest reports about who contributed to the lab will help the instructor to ensure that all students are gaining the necessary skills.</a:t>
            </a:r>
            <a:br>
              <a:rPr lang="en-US" dirty="0"/>
            </a:br>
            <a:endParaRPr lang="en-US" dirty="0"/>
          </a:p>
        </p:txBody>
      </p:sp>
    </p:spTree>
    <p:extLst>
      <p:ext uri="{BB962C8B-B14F-4D97-AF65-F5344CB8AC3E}">
        <p14:creationId xmlns:p14="http://schemas.microsoft.com/office/powerpoint/2010/main" val="1443044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292</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Collaborating with a lab partner</vt:lpstr>
      <vt:lpstr>Teamwork is an essential software engineering skill</vt:lpstr>
      <vt:lpstr>During the lab session…</vt:lpstr>
      <vt:lpstr>Immediately after the lab session…</vt:lpstr>
      <vt:lpstr>For the rest of the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Collaborating with a lab partner</dc:title>
  <dc:creator>MacCormick, John</dc:creator>
  <cp:lastModifiedBy>MacCormick, John</cp:lastModifiedBy>
  <cp:revision>2</cp:revision>
  <dcterms:created xsi:type="dcterms:W3CDTF">2020-09-01T14:24:43Z</dcterms:created>
  <dcterms:modified xsi:type="dcterms:W3CDTF">2020-09-01T14:33:05Z</dcterms:modified>
</cp:coreProperties>
</file>