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8B13-E242-42C5-8751-6FEF2CE5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C2D10-956B-46B3-AFBF-2FEB9E9E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0A4E-BB82-4F70-8B14-DC3381A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916D-25A6-466F-8611-032BBF40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CBF8-21C7-4409-875C-0C14A1CA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B550-B863-4CF0-8994-195C5C8A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6C3A6-1995-413E-8801-35CA63AD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187A-80F9-402D-B8B4-146FF134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545B-991D-4220-BF77-5503FE58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D980-F997-43C4-9539-B413B627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226DE-814E-4ADC-957C-AF7A0106E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E6B68-6F45-4AB2-A1D4-E6E98598A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FCA7-6D57-4B23-A3E4-D568B630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4313-5BD8-4AD4-AA20-F17F2C9A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EDD2-FCB1-44EC-BA64-011D109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AAB9-6A4A-4AE8-A334-2FBA88A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A712-E902-440A-AE85-669E388F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8FD9-757C-4C87-AF63-E0047ADE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6359-DB09-42DF-ADE7-DB9D869A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748E-601E-4201-9B0B-341FA4AD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DBB8-5F59-4D00-B38E-6D6B67A6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68D5A-4739-4001-BF76-A3808272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F34D-CAE1-4ACB-A51D-0CEA01F2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033C-DD5B-4F11-A609-8E22F31B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2131-2250-4D76-B4E2-ACA17588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069A-7E81-41F2-807C-E89330B1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B31F-ED92-46D9-8461-85FA77FF8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170BF-4DD5-4C07-ABB2-9CE66308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9516C-9FD4-4FB7-8E60-4498C3B0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572E-4D51-4F3A-A805-198C6ECD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5BC6-FFCD-41CF-A53B-45C4C35B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56BD-5178-407E-90A6-9E2F2B46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3773A-B402-4566-979D-B0A07B56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A4E96-FB80-4330-98D7-0AFDECE3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35F9-F4FC-4DCA-8F84-E83F18E0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A9382-8A3D-4E51-9E9C-43103DF82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53C36-2F11-4C54-BFCF-5F9A08BE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A49F7-1153-4A63-B0BC-3AC5BFFE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71997-7987-4828-88F5-CDC29D41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3114-C845-4EC2-831C-14C8EB8B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68C60-9112-452F-97A6-6D4E0507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58BC9-AE53-4F09-B492-5F409BE4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C44F5-6FE3-406C-AD37-595C2300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885B2-AB3C-4DC1-8B13-EBD45090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E1664-78FC-4405-BD89-B28CCC9A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6691-8CD1-4F42-A424-0DD1DBFB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5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D85-B8F3-42DB-B58F-49E99EAD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F465-D2EC-4DBE-81C7-55D2E6B1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154B-0CC7-4E90-8BB3-B795B15A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41A5-08B7-46F3-94AE-891A8297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EC8A-BA50-425B-8F1D-8F41FBB9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38AF-F386-4E0A-B6F0-1E3F4ACB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C422-560F-432F-B7A1-DAEDF35B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061F4-94B0-4D3E-9E19-6F4257C7E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CC22B-8167-4B34-88A0-13D068A1A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2FFA3-E2F6-4400-808E-3EB2C543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21BEB-1C23-4508-BD25-E4A0726D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6B4E1-D672-429F-B642-A31B4BDA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FCE77-2424-488C-A220-32ACFBD3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2AA4F-87A3-4497-B04D-FFA3C3D8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0820D-2F23-4E68-8E10-783E5B63E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68A1-9C20-4013-8BEA-57240FBB2C0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252C-74D5-4C2E-8341-96089BB7C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A0C9-A146-415A-81BB-0404EA1B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EDDA8-1C97-4512-98D2-B2AEBBA8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9234-A8F0-427F-BC66-ADB6BA2E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883"/>
            <a:ext cx="10515600" cy="1162975"/>
          </a:xfrm>
        </p:spPr>
        <p:txBody>
          <a:bodyPr>
            <a:noAutofit/>
          </a:bodyPr>
          <a:lstStyle/>
          <a:p>
            <a:r>
              <a:rPr lang="en-US" sz="3200" dirty="0"/>
              <a:t>Activity 1: Open up Candidate.java (from the online sources, not lab), and find an example of each of the following: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6E5A-E23C-47AB-89A2-49BEC08C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1677880"/>
            <a:ext cx="10515600" cy="4099588"/>
          </a:xfrm>
        </p:spPr>
        <p:txBody>
          <a:bodyPr numCol="2">
            <a:normAutofit/>
          </a:bodyPr>
          <a:lstStyle/>
          <a:p>
            <a:pPr lvl="0"/>
            <a:r>
              <a:rPr lang="en-US" dirty="0"/>
              <a:t>Class</a:t>
            </a:r>
          </a:p>
          <a:p>
            <a:pPr lvl="0"/>
            <a:r>
              <a:rPr lang="en-US" dirty="0"/>
              <a:t>Object</a:t>
            </a:r>
          </a:p>
          <a:p>
            <a:pPr lvl="0"/>
            <a:r>
              <a:rPr lang="en-US" dirty="0"/>
              <a:t>Instance</a:t>
            </a:r>
          </a:p>
          <a:p>
            <a:pPr lvl="0"/>
            <a:r>
              <a:rPr lang="en-US" dirty="0"/>
              <a:t>data type</a:t>
            </a:r>
          </a:p>
          <a:p>
            <a:pPr lvl="0"/>
            <a:r>
              <a:rPr lang="en-US" dirty="0"/>
              <a:t>Method</a:t>
            </a:r>
          </a:p>
          <a:p>
            <a:pPr lvl="0"/>
            <a:r>
              <a:rPr lang="en-US" dirty="0"/>
              <a:t>method signature</a:t>
            </a:r>
          </a:p>
          <a:p>
            <a:pPr lvl="0"/>
            <a:r>
              <a:rPr lang="en-US" dirty="0"/>
              <a:t>parameter</a:t>
            </a:r>
          </a:p>
          <a:p>
            <a:pPr lvl="0"/>
            <a:r>
              <a:rPr lang="en-US" dirty="0"/>
              <a:t>parameter type</a:t>
            </a:r>
          </a:p>
          <a:p>
            <a:pPr lvl="0"/>
            <a:r>
              <a:rPr lang="en-US" dirty="0"/>
              <a:t>parameter name</a:t>
            </a:r>
          </a:p>
          <a:p>
            <a:pPr lvl="0"/>
            <a:r>
              <a:rPr lang="en-US" dirty="0"/>
              <a:t>parameter list</a:t>
            </a:r>
          </a:p>
          <a:p>
            <a:pPr lvl="0"/>
            <a:r>
              <a:rPr lang="en-US" dirty="0"/>
              <a:t>main method</a:t>
            </a:r>
          </a:p>
          <a:p>
            <a:pPr lvl="0"/>
            <a:r>
              <a:rPr lang="en-US" dirty="0"/>
              <a:t>method call</a:t>
            </a:r>
          </a:p>
          <a:p>
            <a:pPr lvl="0"/>
            <a:r>
              <a:rPr lang="en-US" dirty="0"/>
              <a:t>new operator</a:t>
            </a:r>
          </a:p>
          <a:p>
            <a:pPr lvl="0"/>
            <a:r>
              <a:rPr lang="en-US" dirty="0"/>
              <a:t>string concatenation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9234-A8F0-427F-BC66-ADB6BA2E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883"/>
            <a:ext cx="10515600" cy="1162975"/>
          </a:xfrm>
        </p:spPr>
        <p:txBody>
          <a:bodyPr>
            <a:noAutofit/>
          </a:bodyPr>
          <a:lstStyle/>
          <a:p>
            <a:r>
              <a:rPr lang="en-US" sz="3200" dirty="0"/>
              <a:t>Activity 2: Open up Car.java and find an example of each of the following: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6E5A-E23C-47AB-89A2-49BEC08C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1677880"/>
            <a:ext cx="10515600" cy="4099588"/>
          </a:xfrm>
        </p:spPr>
        <p:txBody>
          <a:bodyPr numCol="2">
            <a:normAutofit/>
          </a:bodyPr>
          <a:lstStyle/>
          <a:p>
            <a:pPr lvl="0"/>
            <a:r>
              <a:rPr lang="en-US" dirty="0"/>
              <a:t>Primitive data type</a:t>
            </a:r>
          </a:p>
          <a:p>
            <a:pPr lvl="0"/>
            <a:r>
              <a:rPr lang="en-US" dirty="0"/>
              <a:t>object data type</a:t>
            </a:r>
          </a:p>
          <a:p>
            <a:pPr lvl="0"/>
            <a:r>
              <a:rPr lang="en-US" dirty="0"/>
              <a:t>accessor</a:t>
            </a:r>
          </a:p>
          <a:p>
            <a:pPr lvl="0"/>
            <a:r>
              <a:rPr lang="en-US" dirty="0"/>
              <a:t>mutator</a:t>
            </a:r>
          </a:p>
          <a:p>
            <a:pPr lvl="0"/>
            <a:r>
              <a:rPr lang="en-US" dirty="0"/>
              <a:t>return type</a:t>
            </a:r>
          </a:p>
          <a:p>
            <a:pPr lvl="0"/>
            <a:r>
              <a:rPr lang="en-US" dirty="0"/>
              <a:t>return value</a:t>
            </a:r>
          </a:p>
          <a:p>
            <a:pPr lvl="0"/>
            <a:r>
              <a:rPr lang="en-US" dirty="0"/>
              <a:t>method signature (again)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field, also known as instance variable</a:t>
            </a:r>
          </a:p>
          <a:p>
            <a:pPr lvl="0"/>
            <a:r>
              <a:rPr lang="en-US" dirty="0"/>
              <a:t>Javadoc comment</a:t>
            </a:r>
          </a:p>
          <a:p>
            <a:pPr lvl="0"/>
            <a:r>
              <a:rPr lang="en-US" dirty="0"/>
              <a:t>assignment statement</a:t>
            </a:r>
          </a:p>
          <a:p>
            <a:pPr lvl="0"/>
            <a:r>
              <a:rPr lang="en-US" dirty="0"/>
              <a:t>assignment operator</a:t>
            </a:r>
          </a:p>
          <a:p>
            <a:pPr lvl="0"/>
            <a:r>
              <a:rPr lang="en-US" dirty="0"/>
              <a:t>a block of code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Activity 1: Open up Candidate.java (from the online sources, not lab), and find an example of each of the following: </vt:lpstr>
      <vt:lpstr>Activity 2: Open up Car.java and find an example of each of the following: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1: Open up Candidate.java (from the online sources, not lab), and find an example of each of the following: </dc:title>
  <dc:creator>MacCormick, John</dc:creator>
  <cp:lastModifiedBy>MacCormick, John</cp:lastModifiedBy>
  <cp:revision>2</cp:revision>
  <dcterms:created xsi:type="dcterms:W3CDTF">2020-08-19T01:52:48Z</dcterms:created>
  <dcterms:modified xsi:type="dcterms:W3CDTF">2020-08-19T01:57:03Z</dcterms:modified>
</cp:coreProperties>
</file>