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FB85-0DFC-49E7-8E39-CDF1B76C1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9F691-4F65-4939-8056-CAE7365E8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DB2E2-D3EC-49B5-88AB-70B6DD1F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07FE-9F29-4D19-99A4-B4C45AB2A5B9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4FBF1-F690-426E-B24A-3053421C0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DA299-09F9-4DC0-B171-A9EC73FA3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E737-0037-44B6-93EC-C1C4DD961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7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91173-ED16-499F-98EA-951935E1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C3980-631C-4FCD-B398-84B990CD2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2A99E-E5E2-4A96-93C8-E72CB21E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07FE-9F29-4D19-99A4-B4C45AB2A5B9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57F6E-76C3-4672-ADD2-A5BC0E392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82002-237F-4271-B148-F1EF7656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E737-0037-44B6-93EC-C1C4DD961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7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262940-55B9-4A25-95A8-00116E7AA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BC85A-180A-41CC-B23D-8F6F34CD5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40CA7-EA99-4DA9-8E0E-A6ECEED2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07FE-9F29-4D19-99A4-B4C45AB2A5B9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F8AC2-575D-4D70-B10D-96EFAB67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F84D1-7ACA-4C66-8F48-D8FFC025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E737-0037-44B6-93EC-C1C4DD961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3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C2546-CF81-4342-AFF9-30AFCB2A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059BB-B0C0-4D08-B3B9-D15B85D24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97949-13D8-4DF8-991F-708FDFE4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07FE-9F29-4D19-99A4-B4C45AB2A5B9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11327-1D06-49D7-BC90-FCD55F47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03A66-0092-4788-8A58-7FDA9B06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E737-0037-44B6-93EC-C1C4DD961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4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4F9AC-6DB0-4B58-AE9A-3B86BCF3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01D64-0959-4E8F-B22D-BAB70E9AC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E5EC8-265D-4162-945D-911A7FAB8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07FE-9F29-4D19-99A4-B4C45AB2A5B9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62C55-6E56-42C3-8CEF-CB954901F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CC6A3-25EE-4635-B640-13A30AFB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E737-0037-44B6-93EC-C1C4DD961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5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53AF-BD7B-41F2-854C-F1889318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F193D-E6F5-4BC0-9C04-AFE5E9BF8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AC493-3BA7-4040-8652-5541E5C22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4E5F2-8C1C-48CA-AF8B-F9D2A2BEF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07FE-9F29-4D19-99A4-B4C45AB2A5B9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79B18-9DD2-4AB6-B66E-177E0FFD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00E91-4B9B-477A-BC35-EF7926B3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E737-0037-44B6-93EC-C1C4DD961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4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BC23-7BA1-4703-ADC4-6A38EDF86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8FD93-6827-45CA-AAA3-D41809C99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701FF-9282-45AF-9F92-603C20B77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4BAB5-5884-43CA-A6D3-ECB69E5C2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4811F-97ED-4B66-9390-7B0CD45A8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AD31B3-0542-45B6-868D-62D8783E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07FE-9F29-4D19-99A4-B4C45AB2A5B9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9A8FD6-7330-4E65-8B9C-2AFCB20D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D48C7-00F2-4899-B346-438939F9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E737-0037-44B6-93EC-C1C4DD961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D5B6-F585-4A2D-8F87-C11A5C35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E586AF-025E-4EC3-AB60-0281F01C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07FE-9F29-4D19-99A4-B4C45AB2A5B9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98BF0-3543-47FA-8211-D2E449883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85380-7347-4121-81F7-E392B10F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E737-0037-44B6-93EC-C1C4DD961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7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AB23C4-6C79-44EF-8AF7-C5646FBC9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07FE-9F29-4D19-99A4-B4C45AB2A5B9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073E5-1B8E-4CFD-94B6-2446C872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3A9BD-B9C7-456A-81F3-146DD273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E737-0037-44B6-93EC-C1C4DD961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2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0D04-FEE8-43D0-A0A6-D739B6CD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D2F3D-92C0-4DD3-9B79-306E36C13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4F432-F207-4A2F-920F-EABC2FEDE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EFB5F-7CFA-48B5-966A-0AF47FA1D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07FE-9F29-4D19-99A4-B4C45AB2A5B9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60CCA-2B72-4E08-B7FB-74004BF5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45FA3-FE4B-4F0D-8C0D-60C75FE5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E737-0037-44B6-93EC-C1C4DD961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8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E7A8-B153-49AC-8659-786E18B4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A0A0EB-21A6-4338-87D0-AD41BCBC6A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EB6D9-7A26-482F-B3F5-4F0C510B9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2B595-50B6-4039-9AA7-DF0EFC18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07FE-9F29-4D19-99A4-B4C45AB2A5B9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88E72-77E9-4FF8-839D-F29A1C93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6F2B4-2A39-4F1B-A353-B3CA002B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E737-0037-44B6-93EC-C1C4DD961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2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77626-3074-4157-8CB0-0970B29E6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EF1D4-86DD-4C32-8898-DA31159E5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F31A7-91C5-4934-BB48-721E1766E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E07FE-9F29-4D19-99A4-B4C45AB2A5B9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CEBEE-69C0-4CAB-A466-C8DE20CE5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827CF-ED50-4283-A02B-F33FDD233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7E737-0037-44B6-93EC-C1C4DD961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47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47C4-B4E6-499F-8B90-4D1C11F18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899"/>
            <a:ext cx="10515600" cy="104756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Am I in the right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0C936-3E5C-498D-BA07-FF983C39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83" y="1127465"/>
            <a:ext cx="11043821" cy="55574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COMP130, Introduction to Computing: </a:t>
            </a:r>
          </a:p>
          <a:p>
            <a:pPr lvl="1"/>
            <a:r>
              <a:rPr lang="en-US" dirty="0"/>
              <a:t>Assumes no previous programming experience</a:t>
            </a:r>
          </a:p>
          <a:p>
            <a:pPr lvl="1"/>
            <a:r>
              <a:rPr lang="en-US" dirty="0"/>
              <a:t>Taught in the Python programming language</a:t>
            </a:r>
          </a:p>
          <a:p>
            <a:pPr lvl="1"/>
            <a:r>
              <a:rPr lang="en-US" dirty="0"/>
              <a:t>Does not count towards the computer science major, but is an excellent preparation for COMP132</a:t>
            </a:r>
          </a:p>
          <a:p>
            <a:pPr lvl="1"/>
            <a:endParaRPr lang="en-US" dirty="0"/>
          </a:p>
          <a:p>
            <a:r>
              <a:rPr lang="en-US" dirty="0"/>
              <a:t>COMP132, Principles of Object-Oriented Design:</a:t>
            </a:r>
          </a:p>
          <a:p>
            <a:pPr lvl="1"/>
            <a:r>
              <a:rPr lang="en-US" dirty="0"/>
              <a:t>Assumes the equivalent of one previous course in computer programming</a:t>
            </a:r>
          </a:p>
          <a:p>
            <a:pPr lvl="2"/>
            <a:r>
              <a:rPr lang="en-US" dirty="0"/>
              <a:t>e.g. Dickinson's COMP130 or strong performance in AP Computer Science A</a:t>
            </a:r>
          </a:p>
          <a:p>
            <a:pPr lvl="2"/>
            <a:r>
              <a:rPr lang="en-US" dirty="0"/>
              <a:t>Usually, AP CS Principles would not be sufficient</a:t>
            </a:r>
          </a:p>
          <a:p>
            <a:pPr lvl="1"/>
            <a:r>
              <a:rPr lang="en-US" dirty="0"/>
              <a:t>Taught in the Java programming language</a:t>
            </a:r>
          </a:p>
          <a:p>
            <a:pPr lvl="1"/>
            <a:r>
              <a:rPr lang="en-US" dirty="0"/>
              <a:t>Does not assume any knowledge of Java, but does assume familiarity with common programming constructs such as:</a:t>
            </a:r>
          </a:p>
          <a:p>
            <a:pPr lvl="2"/>
            <a:r>
              <a:rPr lang="en-US" dirty="0"/>
              <a:t>local variables, data types, for loops, if/else statements</a:t>
            </a:r>
          </a:p>
          <a:p>
            <a:pPr lvl="2"/>
            <a:endParaRPr lang="en-US" dirty="0"/>
          </a:p>
          <a:p>
            <a:r>
              <a:rPr lang="en-US" dirty="0"/>
              <a:t>COMP232, Data Structures and Problem Solving:</a:t>
            </a:r>
          </a:p>
          <a:p>
            <a:pPr lvl="1"/>
            <a:r>
              <a:rPr lang="en-US" dirty="0"/>
              <a:t>Assumes knowledge of object-oriented programming in Java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17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Am I in the right class?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6</cp:revision>
  <dcterms:created xsi:type="dcterms:W3CDTF">2020-08-19T13:40:11Z</dcterms:created>
  <dcterms:modified xsi:type="dcterms:W3CDTF">2020-08-19T13:56:55Z</dcterms:modified>
</cp:coreProperties>
</file>