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3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21 604 0 0,'23'0'3958'0'0,"-31"-8"-3072"0"0,5 3 542 0 0,7 5 899 0 0,-3 1-2202 0 0,34 24-58 0 0,-9 7-129 0 0,-25-31 58 0 0,0 1 0 0 0,-1-1-1 0 0,1 0 1 0 0,0 1 0 0 0,-1-1 0 0 0,1 1 0 0 0,-1-1-1 0 0,1 1 1 0 0,-1 0 0 0 0,0-1 0 0 0,0 1-1 0 0,0-1 1 0 0,1 1 0 0 0,-2-1 0 0 0,1 1 0 0 0,0 0-1 0 0,0-1 1 0 0,0 1 0 0 0,-1-1 0 0 0,1 1-1 0 0,-1-1 1 0 0,1 1 0 0 0,-1-1 0 0 0,-1 3 0 0 0,1-2-16 0 0,-1 0 0 0 0,1-1 0 0 0,-1 1 0 0 0,0-1 1 0 0,1 1-1 0 0,-1-1 0 0 0,0 0 0 0 0,0 1 0 0 0,1-1 1 0 0,-1 0-1 0 0,0 0 0 0 0,0 0 0 0 0,0-1 0 0 0,-1 1 1 0 0,1 0-1 0 0,0-1 0 0 0,0 0 0 0 0,0 1 1 0 0,0-1-1 0 0,-1 0 0 0 0,-2 0 0 0 0,3-1 1 0 0,1 1 0 0 0,-1-1 0 0 0,0 0-1 0 0,1 0 1 0 0,-1 0 0 0 0,1 0 0 0 0,-1 0 0 0 0,1 0 0 0 0,-1-1 0 0 0,1 1-1 0 0,0 0 1 0 0,-1-1 0 0 0,1 1 0 0 0,0-1 0 0 0,0 1 0 0 0,0-1-1 0 0,0 1 1 0 0,0-1 0 0 0,1 0 0 0 0,-1 0 0 0 0,0 1 0 0 0,0-3-1 0 0,1 3 48 0 0,0 1 8 0 0,0 0 9 0 0,38 13 194 0 0,-37-13-243 0 0,0 1 0 0 0,-1-1 0 0 0,1 1 0 0 0,0-1 0 0 0,-1 1 0 0 0,1-1 0 0 0,-1 1 0 0 0,1-1 0 0 0,-1 1 0 0 0,1 0 0 0 0,-1-1 0 0 0,1 1 0 0 0,-1 0 0 0 0,0-1 0 0 0,1 1 0 0 0,-1 0 0 0 0,0-1 0 0 0,0 1 0 0 0,0 0 0 0 0,1 0 0 0 0,-1 0 0 0 0,0-1 0 0 0,0 1 0 0 0,0 0 0 0 0,0 0 0 0 0,0-1 0 0 0,0 1 0 0 0,-1 0 0 0 0,1 0 0 0 0,0 0 0 0 0,0-1 0 0 0,0 1 0 0 0,-1 0 0 0 0,1-1 0 0 0,0 1 0 0 0,-1 0 0 0 0,1-1 0 0 0,-1 1 0 0 0,1 0 0 0 0,-1-1 0 0 0,1 1 0 0 0,-1 0 0 0 0,-1 0-9 0 0,1 0-1 0 0,0-1 1 0 0,-1 1 0 0 0,1 0-1 0 0,0-1 1 0 0,-1 1 0 0 0,1-1-1 0 0,-1 1 1 0 0,1-1 0 0 0,-1 0-1 0 0,1 1 1 0 0,-1-1 0 0 0,1 0-1 0 0,-1 0 1 0 0,1 0 0 0 0,-1 0-1 0 0,1-1 1 0 0,-1 1-1 0 0,1 0 1 0 0,-1-1 0 0 0,1 1-1 0 0,-3-2 1 0 0,-3-1-21 0 0,-1-1 0 0 0,1-1 0 0 0,0 1 0 0 0,1-1 0 0 0,-1-1 0 0 0,-10-10-1 0 0,14 13 43 0 0,0-1 0 0 0,0 1 0 0 0,0-1 0 0 0,1 1 0 0 0,0-1 0 0 0,-1 0 0 0 0,1 0 0 0 0,1 0 0 0 0,-1 0 0 0 0,0 0 0 0 0,1 0 0 0 0,0 0 0 0 0,0-1 0 0 0,0-6 0 0 0,1 10 3 0 0,0 0-1 0 0,0-1 0 0 0,0 1 1 0 0,0 0-1 0 0,1-1 0 0 0,-1 1 1 0 0,1 0-1 0 0,-1-1 0 0 0,1 1 1 0 0,-1 0-1 0 0,1 0 0 0 0,0 0 1 0 0,-1-1-1 0 0,1 1 0 0 0,0 0 1 0 0,0 0-1 0 0,0 0 1 0 0,0 0-1 0 0,0 0 0 0 0,0 1 1 0 0,0-1-1 0 0,0 0 0 0 0,0 0 1 0 0,0 1-1 0 0,1-1 0 0 0,-1 1 1 0 0,0-1-1 0 0,0 1 0 0 0,1-1 1 0 0,-1 1-1 0 0,0 0 0 0 0,1-1 1 0 0,-1 1-1 0 0,0 0 0 0 0,1 0 1 0 0,-1 0-1 0 0,1 0 0 0 0,-1 0 1 0 0,0 1-1 0 0,1-1 0 0 0,-1 0 1 0 0,0 1-1 0 0,2 0 0 0 0,0-1 8 0 0,0 1 0 0 0,0-1 0 0 0,0 1 0 0 0,0 0 0 0 0,0 0-1 0 0,0 1 1 0 0,0-1 0 0 0,0 0 0 0 0,-1 1 0 0 0,1 0 0 0 0,-1 0 0 0 0,1-1-1 0 0,-1 2 1 0 0,1-1 0 0 0,-1 0 0 0 0,0 0 0 0 0,0 1 0 0 0,2 3-1 0 0,30 60-49 0 0,-33-63 30 0 0,0 1-1 0 0,0-1 1 0 0,0 0 0 0 0,0 0 0 0 0,-1 1-1 0 0,1-1 1 0 0,-1 1 0 0 0,0-1 0 0 0,0 0-1 0 0,0 1 1 0 0,-1-1 0 0 0,1 1 0 0 0,-2 5-1 0 0,1-7-2 0 0,0-1 0 0 0,-1 1 0 0 0,1-1-1 0 0,0 0 1 0 0,0 1 0 0 0,-1-1 0 0 0,1 0-1 0 0,0 0 1 0 0,-1 0 0 0 0,1 0-1 0 0,-1 0 1 0 0,0-1 0 0 0,1 1 0 0 0,-1 0-1 0 0,0-1 1 0 0,1 1 0 0 0,-1-1 0 0 0,0 1-1 0 0,0-1 1 0 0,1 0 0 0 0,-1 0 0 0 0,0 0-1 0 0,0 0 1 0 0,1 0 0 0 0,-1 0 0 0 0,0 0-1 0 0,0-1 1 0 0,1 1 0 0 0,-4-1-1 0 0,-2-1 5 0 0,-1-1 0 0 0,1 0 0 0 0,0 0 0 0 0,0 0 0 0 0,0-1 0 0 0,0 0 0 0 0,1 0 0 0 0,0-1 0 0 0,-1 0 0 0 0,1 0-1 0 0,1 0 1 0 0,-1-1 0 0 0,1 0 0 0 0,0 0 0 0 0,1 0 0 0 0,-1 0 0 0 0,1-1 0 0 0,-4-8 0 0 0,7 11 59 0 0,-1 1 0 0 0,1-1 0 0 0,0 0 1 0 0,0 0-1 0 0,1 0 0 0 0,-1 0 0 0 0,1 0 0 0 0,-1 0 1 0 0,1 0-1 0 0,1-5 0 0 0,0 8-42 0 0,-1-1 0 0 0,1 1 0 0 0,-1 0 0 0 0,1 0 0 0 0,0-1 0 0 0,-1 1 0 0 0,1 0 0 0 0,0 0 0 0 0,0 0 0 0 0,0 0 0 0 0,0 0 0 0 0,0 0 0 0 0,0 0 0 0 0,0 1 0 0 0,0-1 0 0 0,1 0 0 0 0,-1 1 0 0 0,0-1 0 0 0,0 0 0 0 0,0 1 0 0 0,1-1 0 0 0,-1 1 0 0 0,0 0 0 0 0,1 0 0 0 0,-1-1 0 0 0,0 1 0 0 0,1 0 0 0 0,-1 0 0 0 0,1 0 0 0 0,-1 0 0 0 0,0 0 0 0 0,1 1 0 0 0,-1-1 0 0 0,0 0 0 0 0,1 1 0 0 0,1 0 0 0 0,2 0-8 0 0,0 1 0 0 0,0-1 0 0 0,0 1 0 0 0,0 0 0 0 0,0 1 0 0 0,0 0 0 0 0,-1-1 0 0 0,1 1 0 0 0,-1 1 1 0 0,1-1-1 0 0,-1 1 0 0 0,-1-1 0 0 0,1 1 0 0 0,0 0 0 0 0,-1 1 0 0 0,0-1 0 0 0,0 0 0 0 0,0 1 0 0 0,0 0 0 0 0,-1 0 0 0 0,0 0 0 0 0,0 0 0 0 0,0 0 0 0 0,0 0 0 0 0,-1 0 0 0 0,0 1 1 0 0,0-1-1 0 0,-1 0 0 0 0,1 1 0 0 0,-1-1 0 0 0,0 1 0 0 0,-1-1 0 0 0,-1 8 0 0 0,2-10-41 0 0,-1 0 0 0 0,0-1 0 0 0,0 1 0 0 0,-1 0 0 0 0,1 0 0 0 0,-1 0 0 0 0,1-1 0 0 0,-1 1-1 0 0,0-1 1 0 0,0 1 0 0 0,0-1 0 0 0,0 0 0 0 0,0 1 0 0 0,-1-1 0 0 0,1 0 0 0 0,0-1 0 0 0,-6 4 0 0 0,5-4 24 0 0,1-1 1 0 0,0 1-1 0 0,-1-1 1 0 0,1 0-1 0 0,0 0 0 0 0,-1 0 1 0 0,1 0-1 0 0,0 0 1 0 0,-1 0-1 0 0,1-1 0 0 0,0 1 1 0 0,-1-1-1 0 0,1 1 1 0 0,0-1-1 0 0,-1 0 0 0 0,1 0 1 0 0,0 0-1 0 0,0 0 1 0 0,0-1-1 0 0,0 1 0 0 0,0 0 1 0 0,0-1-1 0 0,1 0 0 0 0,-3-2 1 0 0,2 3 25 0 0,0 0 1 0 0,1 0-1 0 0,0-1 1 0 0,-1 1-1 0 0,1 0 1 0 0,0-1 0 0 0,0 1-1 0 0,0-1 1 0 0,0 1-1 0 0,0-1 1 0 0,0 1-1 0 0,0-1 1 0 0,0 0-1 0 0,1 0 1 0 0,-1 1-1 0 0,1-1 1 0 0,-1 0-1 0 0,1 0 1 0 0,0 0-1 0 0,-1 1 1 0 0,1-1-1 0 0,0 0 1 0 0,0 0-1 0 0,1 0 1 0 0,-1 0 0 0 0,0 0-1 0 0,1 1 1 0 0,-1-1-1 0 0,1 0 1 0 0,-1 0-1 0 0,1 1 1 0 0,0-1-1 0 0,0 0 1 0 0,-1 1-1 0 0,3-3 1 0 0,-2 2 1 0 0,1 1 0 0 0,0-1 0 0 0,0 1 0 0 0,-1-1 0 0 0,1 1 0 0 0,0 0 0 0 0,0 0 1 0 0,0 0-1 0 0,0 0 0 0 0,1 0 0 0 0,-1 0 0 0 0,0 1 0 0 0,0-1 0 0 0,0 1 0 0 0,1-1 0 0 0,-1 1 0 0 0,0 0 1 0 0,1 0-1 0 0,-1 0 0 0 0,0 0 0 0 0,1 0 0 0 0,-1 0 0 0 0,0 1 0 0 0,0-1 0 0 0,1 1 0 0 0,-1 0 0 0 0,0 0 1 0 0,3 1-1 0 0,-5-2-82 0 0,0 1 0 0 0,0-1 1 0 0,0 1-1 0 0,0-1 1 0 0,0 1-1 0 0,0 0 1 0 0,0-1-1 0 0,0 1 0 0 0,0-1 1 0 0,0 1-1 0 0,-1-1 1 0 0,1 1-1 0 0,0-1 1 0 0,0 1-1 0 0,0-1 0 0 0,-1 1 1 0 0,1-1-1 0 0,0 1 1 0 0,0-1-1 0 0,-1 1 1 0 0,1-1-1 0 0,-1 1 0 0 0,1-1 1 0 0,0 0-1 0 0,-1 1 1 0 0,1-1-1 0 0,-1 0 1 0 0,1 1-1 0 0,-1-1 0 0 0,1 0 1 0 0,-1 0-1 0 0,1 1 1 0 0,-1-1-1 0 0,1 0 0 0 0,-1 0 1 0 0,1 0-1 0 0,-1 0 1 0 0,1 0-1 0 0,-1 1 1 0 0,1-1-1 0 0,-1 0 0 0 0,1 0 1 0 0,-1 0-1 0 0,0-1 1 0 0,1 1-1 0 0,-1 0 1 0 0,0 0-1 0 0,-10-5-1330 0 0,-3-1 1025 0 0,29 4 1045 0 0,-25-6-868 0 0,7 6 207 0 0,0 0 0 0 0,0 0 0 0 0,1 0 1 0 0,-1 0-1 0 0,0 0 0 0 0,1-1 0 0 0,-1 1 0 0 0,1-1 0 0 0,0 1 1 0 0,0-1-1 0 0,0 0 0 0 0,-3-6 0 0 0,5 9 40 0 0,2-1-51 0 0,0 1 1 0 0,-1 0-1 0 0,1 0 0 0 0,0 0 0 0 0,0 0 0 0 0,0 0 0 0 0,0 0 0 0 0,0 1 1 0 0,0-1-1 0 0,-1 1 0 0 0,1-1 0 0 0,0 1 0 0 0,0-1 0 0 0,-1 1 0 0 0,1 0 0 0 0,0 0 1 0 0,-1 0-1 0 0,1 0 0 0 0,-1 0 0 0 0,1 0 0 0 0,-1 1 0 0 0,0-1 0 0 0,3 3 1 0 0,-2-2-15 0 0,0 0 1 0 0,1 0 0 0 0,-1 1 0 0 0,0-1 0 0 0,0 1 0 0 0,0 0-1 0 0,0-1 1 0 0,-1 1 0 0 0,1 0 0 0 0,-1 0 0 0 0,2 5 0 0 0,-3-1 327 0 0,0-4-1523 0 0,0-1-3421 0 0,0-6 3632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46:04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1 389 348 0 0,'1'-2'8652'0'0,"3"1"-3839"0"0,-3 2-4710 0 0,-1-1-1 0 0,0 0 1 0 0,1 0 0 0 0,-1 0 0 0 0,1 0 0 0 0,-1-1-1 0 0,1 1 1 0 0,-1 0 0 0 0,1 0 0 0 0,-1 0-1 0 0,0 0 1 0 0,1 0 0 0 0,-1 0 0 0 0,1-1 0 0 0,-1 1-1 0 0,0 0 1 0 0,1 0 0 0 0,-1-1 0 0 0,0 1-1 0 0,1 0 1 0 0,-1-1 0 0 0,0 1 0 0 0,1 0 0 0 0,-1-1-1 0 0,0 1 1 0 0,1 0 0 0 0,-1-1 0 0 0,0 1-1 0 0,0-1 1 0 0,0 1 0 0 0,0 0 0 0 0,1-1 0 0 0,-1 1-1 0 0,0-1 1 0 0,0 1 0 0 0,0-1 0 0 0,0 1-1 0 0,0-1 1 0 0,0 1 0 0 0,0 0 0 0 0,0-1 0 0 0,0 0-1 0 0,4-4-8 0 0,1-1-1 0 0,0 1 0 0 0,0 0 0 0 0,1 1 0 0 0,7-6 1 0 0,-6 4-78 0 0,40-29 10 0 0,2 2 0 0 0,0 3 0 0 0,2 1 0 0 0,2 2 0 0 0,94-33 0 0 0,-42 27 73 0 0,1 4-1 0 0,123-17 1 0 0,-190 41-120 0 0,1 1 0 0 0,-1 3 1 0 0,1 1-1 0 0,77 11 0 0 0,-47 1-15 0 0,126 40-1 0 0,-1 25 9 0 0,-99-36 19 0 0,366 185-460 0 0,-288-130 468 0 0,350 179 60 0 0,403 107 207 0 0,-908-375-263 0 0,983 360 59 0 0,-57-114 154 0 0,-642-185-284 0 0,352 33 0 0 0,-375-74-283 0 0,151-1 238 0 0,-305-21 83 0 0,-125-5 34 0 0,27 5-10 0 0,-5 0 9 0 0,1-1 0 0 0,0-1 1 0 0,44 0-1 0 0,-67-3 4 0 0,0-3-385 0 0,-1 3 194 0 0,1 0-1 0 0,-1 0 1 0 0,0 0-1 0 0,0-1 1 0 0,0 1-1 0 0,1 0 1 0 0,-1 0-1 0 0,0 0 1 0 0,0-1-1 0 0,0 1 1 0 0,0 0-1 0 0,0 0 1 0 0,0 0 0 0 0,0-1-1 0 0,0 1 1 0 0,0 0-1 0 0,1 0 1 0 0,-1-1-1 0 0,0 1 1 0 0,0 0-1 0 0,0 0 1 0 0,0-1-1 0 0,0 1 1 0 0,0 0-1 0 0,-1 0 1 0 0,1-1 0 0 0,0 1-1 0 0,0 0 1 0 0,0 0-1 0 0,0-1 1 0 0,0 1-1 0 0,0 0 1 0 0,0 0-1 0 0,0 0 1 0 0,-1-1-1 0 0,1 1 1 0 0,0 0-1 0 0,0 0 1 0 0,0 0-1 0 0,0-1 1 0 0,-1 1 0 0 0,1 0-1 0 0,0 0 1 0 0,0 0-1 0 0,0 0 1 0 0,-1 0-1 0 0,1 0 1 0 0,0-1-1 0 0,0 1 1 0 0,-1 0-1 0 0,1 0 1 0 0,0 0-1 0 0,-22-20-6403 0 0,17 12 5329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46:05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4 360 0 0,'-29'-1'1477'0'0,"19"0"-544"0"0,0 1 0 0 0,0 0-1 0 0,-20 3 1 0 0,23-1-44 0 0,-4 1 1113 0 0,11-3-1668 0 0,0 0 0 0 0,0 0 1 0 0,0-1-1 0 0,0 1 0 0 0,0 0 0 0 0,0 0 0 0 0,0 0 0 0 0,0 0 0 0 0,0 0 0 0 0,0 0 0 0 0,0 0 0 0 0,0 0 0 0 0,0 0 0 0 0,0 0 1 0 0,35-8 1847 0 0,-25 7-2010 0 0,0 1-1 0 0,0 1 0 0 0,0 0 1 0 0,11 3-1 0 0,82 27-803 0 0,-82-24 841 0 0,581 242-227 0 0,-589-242 17 0 0,0 1 0 0 0,0 0 0 0 0,19 18 0 0 0,18 10-6 0 0,-46-33 6 0 0,0 0-1 0 0,0 0 1 0 0,-1 1-1 0 0,1-1 1 0 0,-1 1-1 0 0,0-1 1 0 0,0 1-1 0 0,4 7 1 0 0,-6-11 5 0 0,2 0-2 0 0,-2 0 4 0 0,-1 0-2 0 0,0 0 0 0 0,0 0 1 0 0,0 0 2 0 0,0 0 1 0 0,0 0 1 0 0,0 0 1 0 0,0 1-4 0 0,0 0-1 0 0,0 0-10 0 0,0-1 0 0 0,0 0 0 0 0,0 0-3 0 0,0 0 11 0 0,0 0 6 0 0,0 0-5 0 0,0 0-7 0 0,0 0-1 0 0,-2 4 1 0 0,-1 0-1 0 0,0 0 1 0 0,-1 0 0 0 0,1 0 0 0 0,-1-1 0 0 0,1 1 0 0 0,-1-1-1 0 0,0 0 1 0 0,-9 5 0 0 0,1 1 4 0 0,-172 156 102 0 0,17-14 15 0 0,87-77-88 0 0,-78 92 0 0 0,111-114-8 0 0,31-34-21 0 0,-5 4 25 0 0,0 1 0 0 0,2 1 0 0 0,-23 37 0 0 0,35-50-125 0 0,0 2 214 0 0,5 0-4401 0 0,-11-1-5210 0 0,4-11 7620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46:0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1 260 0 0,'8'5'979'0'0,"0"0"0"0"0,0 0-1 0 0,0 0 1 0 0,18 6 0 0 0,-12-5-345 0 0,-13-6-572 0 0,7 9 6297 0 0,-4 11-4218 0 0,-5 31-2940 0 0,1-35 1433 0 0,2 70-407 0 0,4-1 0 0 0,4 0 0 0 0,23 95 0 0 0,5-37 141 0 0,6-3 0 0 0,74 163-1 0 0,76 100-194 0 0,-135-297-64 0 0,124 163-1 0 0,-113-186-114 0 0,4-4 1 0 0,132 111 0 0 0,-112-108-23 0 0,-3 4 0 0 0,-5 3 0 0 0,-3 4 1 0 0,127 187-1 0 0,35 193 139 0 0,-163-250-87 0 0,-80-216-24 0 0,58 227 12 0 0,-48-186 11 0 0,16 127 30 0 0,-20-112-69 0 0,2 30 28 0 0,1 33 39 0 0,-5 75-5 0 0,-9-198 122 0 0,-3-10-82 0 0,-2-19-2303 0 0,2-22-9653 0 0,1 40 10096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46:0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9 408 208 0 0,'-8'-23'6713'0'0,"9"14"-278"0"0,6 15-3478 0 0,1 4-2761 0 0,1-1 0 0 0,0 0 1 0 0,19 13-1 0 0,9 9 42 0 0,28 38-2 0 0,78 107 0 0 0,-39-44-190 0 0,-94-118 22 0 0,5 7-197 0 0,-9-16 672 0 0,-4-8 807 0 0,30-30-1283 0 0,115-138-68 0 0,-74 66-45 0 0,64-122-1 0 0,-58 91 14 0 0,-44 64-6 0 0,-26 53-24 0 0,0 0 0 0 0,21-32 0 0 0,-8 36-1215 0 0,-6 5-3244 0 0,-8 0-4531 0 0,-8 8 6850 0 0,0-4 401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4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1639 904 0 0,'10'5'2174'0'0,"30"12"2928"0"0,-18-16-487 0 0,150-65-47 0 0,101-6-5120 0 0,-171 46 927 0 0,-48 7-370 0 0,1-2 1 0 0,-2-3-1 0 0,69-38 1 0 0,-75 34-30 0 0,0 3 0 0 0,2 2 1 0 0,0 2-1 0 0,68-16 1 0 0,-74 28-24 0 0,0 2 0 0 0,0 2 1 0 0,0 2-1 0 0,1 2 1 0 0,-1 2-1 0 0,86 16 0 0 0,-29 4-73 0 0,174 66-1 0 0,-176-47 130 0 0,150 88 0 0 0,-129-64 21 0 0,-76-45-28 0 0,2-1 1 0 0,0-3 0 0 0,1-1 0 0 0,0-3 0 0 0,80 13 0 0 0,-26-13 11 0 0,170-1 0 0 0,-133-16 146 0 0,156-25 0 0 0,134-43-157 0 0,-226 36 13 0 0,-5-2-98 0 0,-1-9 0 0 0,252-96 0 0 0,77-76 131 0 0,-256 104-37 0 0,213-106-89 0 0,-355 160 245 0 0,277-137 26 0 0,-314 151-165 0 0,29-16 4 0 0,2 5 0 0 0,163-54 0 0 0,-27 39-146 0 0,319-46 0 0 0,272 28 69 0 0,-83 81 346 0 0,-2 40-95 0 0,-651-24-258 0 0,802 81-424 0 0,-402-29 462 0 0,-465-53-10 0 0,946 129 510 0 0,-244 49-583 0 0,-257-17 8 0 0,-264-76-378 0 0,-177-69 455 0 0,58 16 0 0 0,-95-33-705 0 0,1 1-1860 0 0,-8-9 307 0 0,-7 0-4342 0 0,-3-1 5064 0 0,2 1-7 0 0,-3-1 213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23 96 0 0,'0'-1'115'0'0,"0"0"0"0"0,0 0-1 0 0,-1 0 1 0 0,1 0 0 0 0,0 0 0 0 0,-1 0 0 0 0,1 0-1 0 0,0 1 1 0 0,-1-1 0 0 0,0 0 0 0 0,1 0 0 0 0,-1 0-1 0 0,1 0 1 0 0,-1 1 0 0 0,0-1 0 0 0,1 0 0 0 0,-1 0-1 0 0,0 1 1 0 0,0-1 0 0 0,0 1 0 0 0,0-1 0 0 0,1 0 0 0 0,-1 1-1 0 0,0 0 1 0 0,0-1 0 0 0,0 1 0 0 0,0 0 0 0 0,0-1-1 0 0,0 1 1 0 0,0 0 0 0 0,-1 0 0 0 0,-1-1 232 0 0,0 1 1 0 0,1 0 0 0 0,-1-1-1 0 0,0 1 1 0 0,1 1-1 0 0,-1-1 1 0 0,0 0 0 0 0,1 0-1 0 0,-1 1 1 0 0,-3 1-1 0 0,3-1 1044 0 0,-4 2-420 0 0,5-1 1996 0 0,2-2-2930 0 0,1-1 0 0 0,-1 1 1 0 0,1-1-1 0 0,-1 1 0 0 0,1 0 0 0 0,-1-1 0 0 0,1 1 1 0 0,-1-1-1 0 0,1 1 0 0 0,-1 0 0 0 0,1-1 1 0 0,0 1-1 0 0,-1 0 0 0 0,1 0 0 0 0,0 0 1 0 0,-1-1-1 0 0,1 1 0 0 0,-1 0 0 0 0,1 0 1 0 0,0 0-1 0 0,-1 0 0 0 0,1 0 0 0 0,0 0 0 0 0,-1 0 1 0 0,1 0-1 0 0,0 0 0 0 0,-1 1 0 0 0,1-1 1 0 0,0 0-1 0 0,-1 0 0 0 0,1 0 0 0 0,-1 1 1 0 0,1-1-1 0 0,0 0 0 0 0,0 1 0 0 0,36 12 1761 0 0,-28-9-1529 0 0,29 12-366 0 0,-1 1 0 0 0,0 2 0 0 0,-2 2 0 0 0,56 42 0 0 0,-34-24 36 0 0,-2 2 63 0 0,64 60-1 0 0,-99-82-2 0 0,14 28-7 0 0,-33-46 13 0 0,0 0 0 0 0,0 0 0 0 0,0 0 0 0 0,-1 1 0 0 0,1-1 0 0 0,0 0 0 0 0,0 0 0 0 0,-1 1-1 0 0,1-1 1 0 0,-1 0 0 0 0,1 1 0 0 0,-1-1 0 0 0,0 0 0 0 0,1 1 0 0 0,-1-1 0 0 0,0 1 0 0 0,0-1-1 0 0,0 1 1 0 0,0-1 0 0 0,0 0 0 0 0,0 1 0 0 0,0-1 0 0 0,-1 1 0 0 0,1-1 0 0 0,0 1 0 0 0,-1-1 0 0 0,1 0-1 0 0,-1 1 1 0 0,0-1 0 0 0,1 0 0 0 0,-1 0 0 0 0,0 0 0 0 0,0 1 0 0 0,0-1 0 0 0,0 0 0 0 0,0 0-1 0 0,0 0 1 0 0,0 0 0 0 0,-2 1 0 0 0,-10 14-49 0 0,-8 10 31 0 0,-44 40 1 0 0,7-7 52 0 0,-60 66 196 0 0,43-48-139 0 0,-116 155-1 0 0,185-223-83 0 0,0 0 0 0 0,-1 0 0 0 0,0-1-1 0 0,0 0 1 0 0,-15 13 0 0 0,10-20 934 0 0,8-2-3019 0 0,-3 0-5355 0 0,7 1 5037 0 0,0 0 195 0 0,0 0 262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3 292 0 0,'-11'-1'3511'0'0,"6"0"-1726"0"0,4 1-601 0 0,1 0-879 0 0,0 0 3 0 0,0 0-4 0 0,0 0-16 0 0,0 0-18 0 0,0 0-18 0 0,33 25 820 0 0,-26-21-1069 0 0,0 0 1 0 0,0 0-1 0 0,-1 1 1 0 0,1 0-1 0 0,-1 0 1 0 0,-1 0-1 0 0,1 1 1 0 0,-1 0-1 0 0,0 0 1 0 0,0 0-1 0 0,0 1 1 0 0,-1 0-1 0 0,4 8 1 0 0,-7-13-5 0 0,-1-1 1 0 0,1 1 0 0 0,-1-1 0 0 0,1 0 0 0 0,-1 1 0 0 0,1-1 0 0 0,-1 1 0 0 0,0 0 0 0 0,0-1-1 0 0,0 1 1 0 0,0-1 0 0 0,0 1 0 0 0,0-1 0 0 0,0 1 0 0 0,-1-1 0 0 0,1 1 0 0 0,-1-1 0 0 0,1 1-1 0 0,-1-1 1 0 0,1 0 0 0 0,-1 1 0 0 0,0-1 0 0 0,1 0 0 0 0,-1 1 0 0 0,-1 0 0 0 0,0 0 1 0 0,0 0 0 0 0,-1-1 0 0 0,1 1 0 0 0,0-1 0 0 0,-1 0 0 0 0,1 1 0 0 0,-1-1 1 0 0,1 0-1 0 0,-1-1 0 0 0,0 1 0 0 0,1 0 0 0 0,-1-1 0 0 0,-2 1 0 0 0,-4 0 5 0 0,1-1-1 0 0,0 0 0 0 0,0 0 1 0 0,0 0-1 0 0,0-1 1 0 0,0-1-1 0 0,0 1 0 0 0,-13-5 1 0 0,13 2 26 0 0,1 1 32 0 0,0 1 0 0 0,0-2-1 0 0,1 1 1 0 0,-1-1 0 0 0,1 0 0 0 0,0 0 0 0 0,0-1 0 0 0,-6-6 0 0 0,11 10 11 0 0,0 0 1 0 0,1 0 0 0 0,-1 0-1 0 0,0 0 1 0 0,1 0 0 0 0,-1 0 0 0 0,1 0-1 0 0,-1-1 1 0 0,1 1 0 0 0,-1 0-1 0 0,1 0 1 0 0,0-1 0 0 0,0 1 0 0 0,-1 0-1 0 0,1-1 1 0 0,0 1 0 0 0,0 0-1 0 0,0-1 1 0 0,1 1 0 0 0,-1 0 0 0 0,0 0-1 0 0,0-1 1 0 0,1 1 0 0 0,-1 0-1 0 0,2-2 1 0 0,-1 0-17 0 0,1 1 0 0 0,-1 0 0 0 0,1 0 0 0 0,0 0 0 0 0,0 0 0 0 0,0 0 0 0 0,0 0 0 0 0,1 1 0 0 0,-1-1 0 0 0,0 1 0 0 0,1 0 0 0 0,2-2 0 0 0,0 1-52 0 0,0 0 0 0 0,0 0-1 0 0,0 0 1 0 0,0 1 0 0 0,1-1 0 0 0,-1 1-1 0 0,1 1 1 0 0,-1-1 0 0 0,1 1 0 0 0,-1 0 0 0 0,1 0-1 0 0,-1 0 1 0 0,6 2 0 0 0,-1 1-16 0 0,1 1 1 0 0,-2 1 0 0 0,1 0-1 0 0,0 0 1 0 0,-1 1 0 0 0,0 0-1 0 0,0 0 1 0 0,12 13-1 0 0,-18-16-6 0 0,0 0-1 0 0,0 1 0 0 0,0 0 0 0 0,0-1 1 0 0,0 1-1 0 0,-1 0 0 0 0,0 0 0 0 0,0 1 0 0 0,0-1 1 0 0,0 0-1 0 0,-1 1 0 0 0,0-1 0 0 0,0 1 1 0 0,0-1-1 0 0,0 1 0 0 0,-1 0 0 0 0,1-1 1 0 0,-1 1-1 0 0,-1-1 0 0 0,1 1 0 0 0,-1 0 1 0 0,-1 8-1 0 0,1-11-22 0 0,1 1 1 0 0,-1-1-1 0 0,0 0 1 0 0,0 0-1 0 0,0 0 1 0 0,0 0-1 0 0,0 0 1 0 0,0 0-1 0 0,0 0 1 0 0,-1-1-1 0 0,1 1 1 0 0,0 0-1 0 0,-1-1 0 0 0,0 1 1 0 0,1-1-1 0 0,-1 1 1 0 0,0-1-1 0 0,0 0 1 0 0,0 0-1 0 0,0 0 1 0 0,-2 1-1 0 0,0-1 16 0 0,1 0-1 0 0,-1-1 1 0 0,1 1 0 0 0,-1-1-1 0 0,0 0 1 0 0,1 0-1 0 0,-1 0 1 0 0,1 0-1 0 0,-1-1 1 0 0,1 1 0 0 0,-8-3-1 0 0,0-1 19 0 0,1 0 0 0 0,-1-1 0 0 0,1 0 0 0 0,0-1 0 0 0,0 0 0 0 0,1-1 0 0 0,-10-8 0 0 0,11 8 91 0 0,0-1 0 0 0,1 1-1 0 0,1-2 1 0 0,-1 1 0 0 0,1-1 0 0 0,-6-13 0 0 0,10 20-55 0 0,1 1 0 0 0,0-1-1 0 0,0 0 1 0 0,0 0 0 0 0,1 0 0 0 0,-1 0 0 0 0,0 0 0 0 0,1 0 0 0 0,-1 0 0 0 0,1 0 0 0 0,0 0 0 0 0,0 0 0 0 0,0 0 0 0 0,0 0 0 0 0,0-1 0 0 0,0 1 0 0 0,0 0 0 0 0,1 0 0 0 0,-1 0 0 0 0,1 0 0 0 0,-1 0 0 0 0,1 0 0 0 0,0 0 0 0 0,0 0 0 0 0,0 1 0 0 0,0-1 0 0 0,0 0 0 0 0,0 0 0 0 0,0 1 0 0 0,1-1 0 0 0,-1 1 0 0 0,1-1-1 0 0,-1 1 1 0 0,1-1 0 0 0,0 1 0 0 0,-1 0 0 0 0,1 0 0 0 0,0 0 0 0 0,3-2 0 0 0,-1 2-35 0 0,0 0 1 0 0,-1 0-1 0 0,1 1 0 0 0,0-1 0 0 0,0 1 1 0 0,0-1-1 0 0,0 1 0 0 0,0 0 0 0 0,0 1 1 0 0,0-1-1 0 0,0 1 0 0 0,0 0 0 0 0,0 0 1 0 0,-1 0-1 0 0,1 0 0 0 0,0 1 0 0 0,0-1 0 0 0,-1 1 1 0 0,1 0-1 0 0,-1 0 0 0 0,0 0 0 0 0,0 1 1 0 0,0-1-1 0 0,0 1 0 0 0,0 0 0 0 0,4 4 1 0 0,-2-2-18 0 0,0 1 0 0 0,-1-1 0 0 0,0 0 1 0 0,0 1-1 0 0,0 0 0 0 0,-1 0 1 0 0,1 1-1 0 0,-2-1 0 0 0,1 0 1 0 0,-1 1-1 0 0,0 0 0 0 0,0-1 1 0 0,0 1-1 0 0,0 9 0 0 0,-3-13-56 0 0,1 1-1 0 0,0-1 1 0 0,-1 1 0 0 0,0-1-1 0 0,0 0 1 0 0,0 1-1 0 0,0-1 1 0 0,-1 0 0 0 0,1 0-1 0 0,-1 0 1 0 0,0 0-1 0 0,0 0 1 0 0,0 0 0 0 0,-3 3-1 0 0,4-5 66 0 0,-1 0 0 0 0,1 0 0 0 0,-1 0 0 0 0,1 0 0 0 0,-1 0 0 0 0,1 0 0 0 0,-1 0 0 0 0,0-1 0 0 0,1 1 0 0 0,-1 0 0 0 0,0-1 0 0 0,0 0 0 0 0,1 1 0 0 0,-1-1 0 0 0,0 0 0 0 0,0 0 0 0 0,0 0-1 0 0,1 0 1 0 0,-1 0 0 0 0,0 0 0 0 0,0-1 0 0 0,1 1 0 0 0,-1-1 0 0 0,0 1 0 0 0,0-1 0 0 0,1 1 0 0 0,-1-1 0 0 0,1 0 0 0 0,-1 0 0 0 0,1 0 0 0 0,-1 0 0 0 0,1 0 0 0 0,-1 0 0 0 0,1 0 0 0 0,0-1 0 0 0,-1 1 0 0 0,0-2 0 0 0,-1 1 21 0 0,0-1 0 0 0,0 1 1 0 0,0-1-1 0 0,0 0 0 0 0,0 0 0 0 0,1 0 1 0 0,-1 0-1 0 0,1 0 0 0 0,0-1 1 0 0,0 1-1 0 0,0-1 0 0 0,1 1 1 0 0,-1-1-1 0 0,1 0 0 0 0,0 0 0 0 0,0 0 1 0 0,-1-4-1 0 0,2 6 24 0 0,0 1 0 0 0,0-1-1 0 0,1 1 1 0 0,-1-1 0 0 0,1 0-1 0 0,-1 1 1 0 0,1-1 0 0 0,-1 1 0 0 0,1-1-1 0 0,0 1 1 0 0,0-1 0 0 0,-1 1 0 0 0,1 0-1 0 0,0-1 1 0 0,0 1 0 0 0,1 0 0 0 0,-1 0-1 0 0,0 0 1 0 0,0 0 0 0 0,1 0-1 0 0,-1 0 1 0 0,0 0 0 0 0,1 0 0 0 0,-1 0-1 0 0,1 0 1 0 0,2 0 0 0 0,-3 1-58 0 0,-1 0-5 0 0,0 0 7 0 0,0 1 0 0 0,0-1 0 0 0,0 0 0 0 0,0 1 0 0 0,0-1 0 0 0,0 0 0 0 0,0 1 0 0 0,0-1 0 0 0,0 0 0 0 0,-1 1 0 0 0,1-1 0 0 0,0 0 0 0 0,0 1 0 0 0,0-1 0 0 0,0 0 0 0 0,-1 0 0 0 0,1 1 0 0 0,0-1 0 0 0,0 0 0 0 0,0 1 0 0 0,-1-1 0 0 0,1 0 0 0 0,0 0 0 0 0,-1 0-1 0 0,1 1 1 0 0,0-1 0 0 0,0 0 0 0 0,-1 0 0 0 0,1 0 0 0 0,0 0 0 0 0,-1 0 0 0 0,1 1 0 0 0,0-1 0 0 0,-1 0 0 0 0,1 0 0 0 0,0 0 0 0 0,-1 0 0 0 0,1 0 0 0 0,0 0 0 0 0,-1 0 0 0 0,1 0 0 0 0,0 0 0 0 0,-1-1 0 0 0,-18-4-417 0 0,10 2 490 0 0,9 2-25 0 0,-1 0 1 0 0,1 0-1 0 0,0 0 0 0 0,0 0 0 0 0,0 0 0 0 0,0 0 0 0 0,0 0 0 0 0,0 0 0 0 0,0 0 1 0 0,1 0-1 0 0,-1 1 0 0 0,0-1 0 0 0,1 0 0 0 0,-1 0 0 0 0,0 0 0 0 0,1 0 0 0 0,-1 0 1 0 0,1 0-1 0 0,-1 1 0 0 0,1-1 0 0 0,-1 0 0 0 0,1 0 0 0 0,0 1 0 0 0,-1-1 0 0 0,1 1 1 0 0,0-1-1 0 0,1 0 0 0 0,25-4 153 0 0,-27 5-192 0 0,1 0 1 0 0,0 0 0 0 0,0 0 0 0 0,-1 1-1 0 0,1-1 1 0 0,0 0 0 0 0,-1 0-1 0 0,1 0 1 0 0,0 0 0 0 0,-1 1 0 0 0,1-1-1 0 0,0 0 1 0 0,-1 0 0 0 0,1 1-1 0 0,0-1 1 0 0,-1 1 0 0 0,1-1 0 0 0,-1 1-1 0 0,1-1 1 0 0,-1 1 0 0 0,1-1-1 0 0,-1 1 1 0 0,1-1 0 0 0,-1 1 0 0 0,0-1-1 0 0,1 1 1 0 0,-1 0 0 0 0,0-1-1 0 0,1 1 1 0 0,-1 0 0 0 0,0-1 0 0 0,0 1-1 0 0,0 0 1 0 0,0-1 0 0 0,1 2-1 0 0,-2-1-38 0 0,0-1-1 0 0,1 1 1 0 0,-1-1-1 0 0,0 1 0 0 0,0-1 1 0 0,1 1-1 0 0,-1-1 1 0 0,0 1-1 0 0,0-1 0 0 0,0 0 1 0 0,0 1-1 0 0,0-1 1 0 0,0 0-1 0 0,1 0 1 0 0,-1 0-1 0 0,0 0 0 0 0,0 0 1 0 0,0 0-1 0 0,0 0 1 0 0,-1 0-1 0 0,-6 0-176 0 0,17-1 435 0 0,-8 1-189 0 0,-1 0-11 0 0,0 0-11 0 0,0 0-12 0 0,0 0-13 0 0,0 0-25 0 0,0 0-50 0 0,0 0-50 0 0,0 0-40 0 0,0 0-29 0 0,0 0-21 0 0,0 0 2 0 0,0 0 28 0 0,0 0 24 0 0,0 0 18 0 0,-9 6-945 0 0,8-4 4276 0 0,23-4 426 0 0,13-7-2653 0 0,13-2-955 0 0,208-17 463 0 0,-181 19-393 0 0,-1 3-1 0 0,1 4 1 0 0,114 11 0 0 0,112 6-22 0 0,67 8-3 0 0,415 100-254 0 0,-287-26 217 0 0,-348-64 29 0 0,474 128 381 0 0,405 226-241 0 0,-408-102-652 0 0,-471-207 534 0 0,174 124-1 0 0,162 168 0 0 0,-131-79-4 0 0,-306-251-33 0 0,124 98 195 0 0,4-3 45 0 0,85 59-272 0 0,-59-52 30 0 0,43 30-25 0 0,-70-54 36 0 0,105 63 7 0 0,117 30 144 0 0,-51-46-41 0 0,-205-99-47 0 0,151 62-12 0 0,-31-33-51 0 0,240 83-238 0 0,-81-54 88 0 0,-323-102 139 0 0,0-4-1 0 0,1-4 1 0 0,189 2 0 0 0,-97-7-21 0 0,-126-4 17 0 0,0-2-1 0 0,0-3 1 0 0,115-14-1 0 0,-129 7 206 0 0,79-1-1 0 0,-48 5-194 0 0,29 0-22 0 0,161 16 0 0 0,-216-10 35 0 0,-30-2-29 0 0,0 1 1 0 0,26 5-1 0 0,-15 1 10 0 0,-10-1-10 0 0,0-1 0 0 0,0-2 0 0 0,43 3 0 0 0,-67-7-78 0 0,-1 0-109 0 0,0 0-167 0 0,0 0-261 0 0,0 0-302 0 0,0 0-293 0 0,-18-7-7174 0 0,-3 2 5153 0 0,9 2 2049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5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13 160 0 0,'-12'-6'1378'0'0,"2"1"334"0"0,5 4 3629 0 0,21 11-1720 0 0,8 5-3662 0 0,34 10 312 0 0,-1 2-1 0 0,99 64 1 0 0,-147-84-268 0 0,0 0 1 0 0,-1 1-1 0 0,0 0 0 0 0,0 0 0 0 0,11 16 0 0 0,-13-16 5 0 0,-1-1 0 0 0,1 0-1 0 0,0 0 1 0 0,1 0 0 0 0,0-1-1 0 0,0 0 1 0 0,0 0 0 0 0,0-1-1 0 0,9 5 1 0 0,-15-10 48 0 0,-1 0 0 0 0,1 0 0 0 0,0 0 0 0 0,0 0 1 0 0,-1 0-1 0 0,1 1 0 0 0,-1-1 0 0 0,1 0 0 0 0,0 0 0 0 0,-1 1 0 0 0,1-1 0 0 0,0 1 0 0 0,-1-1 0 0 0,1 0 0 0 0,-1 1 0 0 0,1-1 0 0 0,-1 1 0 0 0,1-1 1 0 0,-1 1-1 0 0,0 0 0 0 0,1-1 0 0 0,-1 1 0 0 0,0-1 0 0 0,1 1 0 0 0,-1 0 0 0 0,0-1 0 0 0,1 1 0 0 0,-1 0 0 0 0,0-1 0 0 0,0 2 0 0 0,-17 13 1388 0 0,-3-1-1780 0 0,-32 27 336 0 0,2 3 0 0 0,2 2 0 0 0,-48 60 0 0 0,39-28 52 0 0,53-70-895 0 0,9-10-5818 0 0,7-2 1000 0 0,-1 2 4676 0 0,0 0-566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5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79 304 0 0,'10'-4'1297'0'0,"11"-5"2472"0"0,-21 8-3715 0 0,1 1 1 0 0,-1 0 0 0 0,0 0-1 0 0,1 0 1 0 0,-1-1-1 0 0,0 1 1 0 0,1 0 0 0 0,-1 0-1 0 0,0-1 1 0 0,0 1-1 0 0,1 0 1 0 0,-1-1 0 0 0,0 1-1 0 0,0 0 1 0 0,1-1-1 0 0,-1 1 1 0 0,0-1 0 0 0,0 1-1 0 0,0 0 1 0 0,0-1-1 0 0,0 1 1 0 0,0-1 0 0 0,0 1-1 0 0,0 0 1 0 0,0-1 0 0 0,0 1-1 0 0,0-1 1 0 0,0 1-1 0 0,0 0 1 0 0,0-1 0 0 0,0 1-1 0 0,0-1 1 0 0,0 1-1 0 0,0 0 1 0 0,0-1 0 0 0,0 1-1 0 0,-1 0 1 0 0,1-1-1 0 0,0 1 1 0 0,-1-1 0 0 0,-1-2 332 0 0,0 0 1 0 0,0 0 0 0 0,0 0 0 0 0,0 0 0 0 0,1 0-1 0 0,-1 0 1 0 0,1-1 0 0 0,0 1 0 0 0,-2-7-1 0 0,3 9-297 0 0,0 1 0 0 0,0-1 0 0 0,0 1-1 0 0,0-1 1 0 0,0 1 0 0 0,0-1 0 0 0,0 1-1 0 0,0-1 1 0 0,1 1 0 0 0,-1-1 0 0 0,0 1-1 0 0,0 0 1 0 0,0-1 0 0 0,1 1 0 0 0,-1-1-1 0 0,0 1 1 0 0,0-1 0 0 0,1 1 0 0 0,-1 0-1 0 0,0-1 1 0 0,1 1 0 0 0,-1 0 0 0 0,1-1 0 0 0,-1 1-1 0 0,0 0 1 0 0,1 0 0 0 0,-1-1 0 0 0,1 1-1 0 0,26 1 1090 0 0,-18 2-1186 0 0,0 0 1 0 0,0 1-1 0 0,-1 0 0 0 0,1 0 0 0 0,-1 1 1 0 0,0 1-1 0 0,0-1 0 0 0,-1 1 0 0 0,0 0 1 0 0,0 1-1 0 0,0 0 0 0 0,-1 0 0 0 0,0 0 1 0 0,0 1-1 0 0,6 12 0 0 0,-10-18 1 0 0,-1-1 0 0 0,0 1 0 0 0,0 0 0 0 0,0 0 0 0 0,0 0 0 0 0,0 0 0 0 0,-1 0 0 0 0,1 0 0 0 0,0 0 0 0 0,-1 0 0 0 0,0 0 0 0 0,1 0 0 0 0,-1 0 0 0 0,0 0 0 0 0,0 0-1 0 0,0 0 1 0 0,0 0 0 0 0,-1 0 0 0 0,1 0 0 0 0,-1 0 0 0 0,1 1 0 0 0,-1-2 0 0 0,1 1 0 0 0,-1 0 0 0 0,0 0 0 0 0,0 0 0 0 0,0 0 0 0 0,0 0 0 0 0,-1-1 0 0 0,1 1 0 0 0,0 0 0 0 0,-1-1 0 0 0,1 1 0 0 0,-1-1 0 0 0,1 0 0 0 0,-1 1 0 0 0,0-1 0 0 0,-1 1 0 0 0,-1 0-2 0 0,1-1 0 0 0,-1 1 0 0 0,0-1 0 0 0,0 0 0 0 0,1 0 1 0 0,-1-1-1 0 0,0 1 0 0 0,0-1 0 0 0,0 0 0 0 0,0 0 0 0 0,0 0 1 0 0,0 0-1 0 0,0-1 0 0 0,1 1 0 0 0,-1-1 0 0 0,0 0 0 0 0,0 0 1 0 0,1 0-1 0 0,-1-1 0 0 0,-4-2 0 0 0,-7-5-30 0 0,1-1 0 0 0,1-1 0 0 0,-14-12 0 0 0,25 21 39 0 0,2 2-1 0 0,-1 0-1 0 0,0-1 1 0 0,1 1 0 0 0,-1 0-1 0 0,0-1 1 0 0,1 1-1 0 0,-1-1 1 0 0,1 1-1 0 0,-1-1 1 0 0,1 1-1 0 0,-1-1 1 0 0,1 1 0 0 0,-1-1-1 0 0,1 1 1 0 0,0-1-1 0 0,-1 0 1 0 0,1 1-1 0 0,0-1 1 0 0,-1 0 0 0 0,1 1-1 0 0,0-1 1 0 0,0 0-1 0 0,0 1 1 0 0,0-1-1 0 0,0 0 1 0 0,0 1-1 0 0,-1-1 1 0 0,1 0 0 0 0,1 1-1 0 0,-1-1 1 0 0,0 0-1 0 0,0 0 1 0 0,0 1-1 0 0,0-1 1 0 0,0 0-1 0 0,1 1 1 0 0,-1-1 0 0 0,0 0-1 0 0,1 1 1 0 0,-1-1-1 0 0,0 1 1 0 0,1-1-1 0 0,-1 1 1 0 0,1-1-1 0 0,-1 1 1 0 0,1-1 0 0 0,-1 1-1 0 0,1-1 1 0 0,-1 1-1 0 0,1-1 1 0 0,0 1-1 0 0,-1 0 1 0 0,1-1 0 0 0,-1 1-1 0 0,1 0 1 0 0,0-1-1 0 0,-1 1 1 0 0,1 0-1 0 0,0 0 1 0 0,0 0-1 0 0,-1 0 1 0 0,1 0 0 0 0,0 0-1 0 0,-1 0 1 0 0,1 0-1 0 0,1 0 1 0 0,4-1-6 0 0,1 0 0 0 0,-1 0 0 0 0,1 1-1 0 0,-1 0 1 0 0,13 1 0 0 0,-17 0 5 0 0,1-1 0 0 0,-1 0 0 0 0,1 1 0 0 0,-1-1 0 0 0,1 1 0 0 0,-1 0 0 0 0,0 0 0 0 0,1 0 0 0 0,-1 0 0 0 0,0 0 0 0 0,0 0 0 0 0,1 1 0 0 0,-1-1 0 0 0,0 1 0 0 0,-1-1 0 0 0,1 1 0 0 0,0 0 0 0 0,0 0 0 0 0,-1 0 0 0 0,1 0 0 0 0,-1 0 0 0 0,1 0 0 0 0,-1 0 0 0 0,0 1 0 0 0,0-1 0 0 0,0 0 0 0 0,0 1 0 0 0,0-1 0 0 0,-1 1 0 0 0,1-1 0 0 0,-1 1 0 0 0,1 2 0 0 0,-2-5-2 0 0,1 1-1 0 0,-1 0 1 0 0,1-1-1 0 0,0 1 1 0 0,-1 0-1 0 0,1-1 1 0 0,-1 1-1 0 0,0-1 1 0 0,1 1 0 0 0,-1-1-1 0 0,1 1 1 0 0,-1-1-1 0 0,0 0 1 0 0,1 1-1 0 0,-1-1 1 0 0,0 0-1 0 0,1 1 1 0 0,-1-1 0 0 0,0 0-1 0 0,0 0 1 0 0,1 0-1 0 0,-1 1 1 0 0,0-1-1 0 0,0 0 1 0 0,1 0 0 0 0,-1 0-1 0 0,0 0 1 0 0,0 0-1 0 0,1-1 1 0 0,-1 1-1 0 0,0 0 1 0 0,0 0-1 0 0,1 0 1 0 0,-1-1 0 0 0,0 1-1 0 0,0-1 1 0 0,-30-9-67 0 0,27 8 69 0 0,3 1 4 0 0,-1 0 0 0 0,1 0 1 0 0,-1 1-1 0 0,1-1 0 0 0,-1 0 1 0 0,1 0-1 0 0,0-1 1 0 0,-1 1-1 0 0,1 0 0 0 0,0 0 1 0 0,0-1-1 0 0,0 1 0 0 0,0 0 1 0 0,0-1-1 0 0,0 1 1 0 0,0-1-1 0 0,1 0 0 0 0,-1 1 1 0 0,0-1-1 0 0,1 1 1 0 0,0-1-1 0 0,-1-2 0 0 0,1 3-2 0 0,0 1 0 0 0,1-1 0 0 0,-1 0-1 0 0,1 1 1 0 0,-1-1 0 0 0,0 1-1 0 0,1-1 1 0 0,-1 1 0 0 0,1-1 0 0 0,0 1-1 0 0,-1-1 1 0 0,1 1 0 0 0,-1-1 0 0 0,1 1-1 0 0,0 0 1 0 0,-1-1 0 0 0,1 1-1 0 0,0 0 1 0 0,-1-1 0 0 0,1 1 0 0 0,0 0-1 0 0,-1 0 1 0 0,1 0 0 0 0,0 0 0 0 0,0 0-1 0 0,-1 0 1 0 0,1 0 0 0 0,0 0-1 0 0,-1 0 1 0 0,1 0 0 0 0,0 0 0 0 0,0 0-1 0 0,-1 1 1 0 0,1-1 0 0 0,0 0 0 0 0,-1 0-1 0 0,1 1 1 0 0,0-1 0 0 0,0 1 0 0 0,31 13-37 0 0,-32-14 30 0 0,0 0 0 0 0,1 0-1 0 0,-1 1 1 0 0,1-1-1 0 0,-1 0 1 0 0,0 0 0 0 0,1 1-1 0 0,-1-1 1 0 0,1 0-1 0 0,-1 1 1 0 0,0-1 0 0 0,0 1-1 0 0,1-1 1 0 0,-1 0-1 0 0,0 1 1 0 0,0-1 0 0 0,1 1-1 0 0,-1-1 1 0 0,0 1-1 0 0,0-1 1 0 0,0 1 0 0 0,0-1-1 0 0,0 1 1 0 0,0-1 0 0 0,0 1-1 0 0,0-1 1 0 0,0 1-1 0 0,0-1 1 0 0,0 1 0 0 0,0-1-1 0 0,0 1 1 0 0,0-1-1 0 0,0 1 1 0 0,0-1 0 0 0,-1 0-1 0 0,1 1 1 0 0,0-1-1 0 0,0 1 1 0 0,0-1 0 0 0,-1 1-1 0 0,1-1 1 0 0,0 0-1 0 0,-1 1 1 0 0,1-1 0 0 0,0 0-1 0 0,-1 1 1 0 0,1-1 0 0 0,-1 0-1 0 0,1 1 1 0 0,0-1-1 0 0,-1 0 1 0 0,1 0 0 0 0,-1 1-1 0 0,1-1 1 0 0,-1 0-1 0 0,1 0 1 0 0,-1 0 0 0 0,1 0-1 0 0,-1 0 1 0 0,1 0-1 0 0,-1 0 1 0 0,1 0 0 0 0,-1 0-1 0 0,1 0 1 0 0,-1 0-1 0 0,1 0 1 0 0,-1 0 0 0 0,1 0-1 0 0,-1-1 1 0 0,-2 2-12 0 0,1-1-1 0 0,0 0 1 0 0,0 0-1 0 0,-1-1 1 0 0,1 1 0 0 0,0 0-1 0 0,0-1 1 0 0,-1 0-1 0 0,1 1 1 0 0,0-1 0 0 0,0 0-1 0 0,0 0 1 0 0,0 0 0 0 0,0 0-1 0 0,0 0 1 0 0,0-1-1 0 0,0 1 1 0 0,-3-4 0 0 0,-4-17 294 0 0,9 22-273 0 0,0-1 1 0 0,0 1 0 0 0,0-1 0 0 0,0 1 0 0 0,0-1 0 0 0,0 1-1 0 0,0-1 1 0 0,0 1 0 0 0,0-1 0 0 0,1 1 0 0 0,-1-1 0 0 0,0 1-1 0 0,0-1 1 0 0,1 1 0 0 0,-1-1 0 0 0,0 1 0 0 0,0 0 0 0 0,1-1-1 0 0,-1 1 1 0 0,1-1 0 0 0,-1 1 0 0 0,0 0 0 0 0,1-1 0 0 0,-1 1-1 0 0,1 0 1 0 0,-1 0 0 0 0,1-1 0 0 0,-1 1 0 0 0,1 0 0 0 0,-1 0-1 0 0,1 0 1 0 0,-1-1 0 0 0,1 1 0 0 0,-1 0 0 0 0,1 0-1 0 0,-1 0 1 0 0,1 0 0 0 0,-1 0 0 0 0,1 0 0 0 0,-1 0 0 0 0,1 0-1 0 0,0 0 1 0 0,20 6-163 0 0,-21-6 174 0 0,0 1 0 0 0,0-1-1 0 0,0 0 1 0 0,0 0 0 0 0,0 0 0 0 0,0 0 0 0 0,1 0 0 0 0,-1 1 0 0 0,0-1-1 0 0,0 0 1 0 0,0 0 0 0 0,0 0 0 0 0,0 0 0 0 0,1 0 0 0 0,-1 0 0 0 0,0 0 0 0 0,0 1-1 0 0,0-1 1 0 0,0 0 0 0 0,1 0 0 0 0,-1 0 0 0 0,0 0 0 0 0,0 0 0 0 0,0 0-1 0 0,1 0 1 0 0,-1 0 0 0 0,0 0 0 0 0,0 0 0 0 0,0 0 0 0 0,0 0 0 0 0,1 0-1 0 0,-1 0 1 0 0,0 0 0 0 0,0 0 0 0 0,0 0 0 0 0,0 0 0 0 0,1-1 0 0 0,-1 1 0 0 0,0 0-1 0 0,0 0 1 0 0,0 0 0 0 0,0 0 0 0 0,1 0 0 0 0,-1 0 0 0 0,0 0 0 0 0,0-1-1 0 0,0 1 1 0 0,0 0 0 0 0,0 0 0 0 0,0 0 0 0 0,1 0 0 0 0,-1 0 0 0 0,0-1-1 0 0,0 1 1 0 0,0-1 1 0 0,0 1-2 0 0,0 0 9 0 0,57-25 692 0 0,-11 14-721 0 0,0 3-1 0 0,1 1 0 0 0,0 3 0 0 0,72 2 1 0 0,193 27-42 0 0,-193-12 43 0 0,-77-9 8 0 0,714 95 20 0 0,-551-52-35 0 0,-4 9 0 0 0,-1 9 0 0 0,281 133 0 0 0,-379-147-2 0 0,-3 5-1 0 0,167 123 0 0 0,-124-65 16 0 0,127 134 0 0 0,158 128 42 0 0,-26-42 20 0 0,-83-65 227 0 0,20-30 74 0 0,-290-209-348 0 0,406 221 81 0 0,23-48-83 0 0,-319-145-65 0 0,179 40-1 0 0,593 157 232 0 0,-766-205-200 0 0,-2 7 1 0 0,-3 8 0 0 0,160 89-1 0 0,-215-92 0 0 0,138 108 0 0 0,78 97 20 0 0,-157-120-28 0 0,226 261-1 0 0,-283-286 111 0 0,150 196 238 0 0,-147-155-321 0 0,88 179 0 0 0,-56-41 7 0 0,-97-185-9 0 0,7 12-2 0 0,-32-82-6 0 0,27 89-1 0 0,-28-73-13 0 0,-3-8 3 0 0,-9-31 8 0 0,17 44 0 0 0,12 48-23 0 0,2 7-41 0 0,-29-87 54 0 0,2-1 1 0 0,28 66-1 0 0,7 16-12 0 0,-28-81 34 0 0,18 53 0 0 0,-13-32-21 0 0,-21-52 19 0 0,20 47-55 0 0,19 72 0 0 0,-31-96 9 0 0,-7-21 37 0 0,1 0 0 0 0,-2 0 0 0 0,1 0 1 0 0,0 0-1 0 0,-1 0 0 0 0,0 9 0 0 0,16 42 29 0 0,-17-54-15 0 0,0-1-1 0 0,0 1 1 0 0,1-1-1 0 0,-1 0 1 0 0,1 1-1 0 0,-1-1 1 0 0,1 1-1 0 0,0-1 1 0 0,0 0-1 0 0,0 0 1 0 0,0 0-1 0 0,0 0 1 0 0,0 0-1 0 0,1 0 1 0 0,-1 0-1 0 0,3 2 0 0 0,-4-2 2 0 0,1-1-1 0 0,0 1 1 0 0,-1-1-1 0 0,1 1 1 0 0,-1-1-1 0 0,0 1 1 0 0,0 0-1 0 0,1-1 1 0 0,-1 1-1 0 0,0-1 0 0 0,0 1 1 0 0,-1 0-1 0 0,1-1 1 0 0,0 1-1 0 0,-1 1 1 0 0,0 18 22 0 0,1-21-28 0 0,0 0-6 0 0,0 0-11 0 0,0 0-20 0 0,0 0-29 0 0,0 0-58 0 0,0 0-90 0 0,5-28-10087 0 0,1 19 6762 0 0,-6 8 2146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8:5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56 437 380 0 0,'-43'-110'4036'0'0,"32"79"-1877"0"0,9 19 2717 0 0,2 12-4758 0 0,1 0 0 0 0,-1-1 0 0 0,0 1 0 0 0,0 0 1 0 0,1 0-1 0 0,-1-1 0 0 0,0 1 0 0 0,0 0 0 0 0,1 0 0 0 0,-1 0 0 0 0,0-1 0 0 0,1 1 1 0 0,-1 0-1 0 0,0 0 0 0 0,1 0 0 0 0,-1 0 0 0 0,0 0 0 0 0,1 0 0 0 0,-1 0 0 0 0,0 0 0 0 0,1 0 1 0 0,-1 0-1 0 0,0 0 0 0 0,1 0 0 0 0,-1 0 0 0 0,0 0 0 0 0,1 0 0 0 0,-1 0 0 0 0,0 0 0 0 0,1 1 1 0 0,-1-1-1 0 0,0 0 0 0 0,1 0 0 0 0,-1 0 0 0 0,0 0 0 0 0,1 1 0 0 0,-1-1 0 0 0,0 0 0 0 0,0 0 1 0 0,1 1-1 0 0,-1-1 0 0 0,21 13 186 0 0,-16-10-170 0 0,25 16 2 0 0,50 42 1 0 0,-7-4-15 0 0,-46-38-74 0 0,9 5 4 0 0,-1 2 1 0 0,48 45-1 0 0,-70-59-56 0 0,0-1 0 0 0,28 18 1 0 0,-31-22 2 0 0,56 42-87 0 0,-65-48 80 0 0,-1-1 3 0 0,6 11-25 0 0,-6-11 34 0 0,0 0-1 0 0,0 0 1 0 0,0 0 0 0 0,0 0-1 0 0,0-1 1 0 0,0 1 0 0 0,0 0-1 0 0,0 0 1 0 0,0 0 0 0 0,1 0 0 0 0,-1 0-1 0 0,0 0 1 0 0,0 0 0 0 0,0 0-1 0 0,0 0 1 0 0,0 0 0 0 0,0 0-1 0 0,1 0 1 0 0,-1 0 0 0 0,0 0-1 0 0,0 0 1 0 0,0-1 0 0 0,0 1-1 0 0,0 0 1 0 0,0 0 0 0 0,1 1 0 0 0,-1-1-1 0 0,0 0 1 0 0,0 0 0 0 0,0 0-1 0 0,0 0 1 0 0,0 0 0 0 0,0 0-1 0 0,1 0 1 0 0,-1 0 0 0 0,0 0-1 0 0,0 0 1 0 0,0 0 0 0 0,0 0 0 0 0,0 0-1 0 0,0 0 1 0 0,0 0 0 0 0,0 0-1 0 0,1 1 1 0 0,-1-1 0 0 0,0 0-1 0 0,0 0 1 0 0,0 0 0 0 0,0 0-1 0 0,0 0 1 0 0,0 0 0 0 0,0 0-1 0 0,0 1 1 0 0,0-1 0 0 0,0 0 0 0 0,0 0-1 0 0,0 0 1 0 0,0 0 0 0 0,0 0-1 0 0,0 1 1 0 0,0-1 0 0 0,23-49 277 0 0,-22 45-274 0 0,18-46 2 0 0,-2-1 0 0 0,18-89-1 0 0,-12 6-53 0 0,-12 22 5 0 0,0 6 32 0 0,-11 103 20 0 0,1 1 0 0 0,-1-1 0 0 0,1 1 0 0 0,0-1 0 0 0,-1 1 0 0 0,1 0 0 0 0,1-1 0 0 0,-1 1 0 0 0,0 0 0 0 0,3-4 0 0 0,6-16-2024 0 0,28 24-9989 0 0,-31 0 10020 0 0,-2-2 362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9:0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0 748 0 0,'0'0'767'0'0,"12"1"7018"0"0,23 1-7394 0 0,-20 0-50 0 0,-4 2-331 0 0,0 2 0 0 0,0-1 0 0 0,-1 1 0 0 0,0 1 0 0 0,0-1 0 0 0,-1 2 1 0 0,1 0-1 0 0,-1 0 0 0 0,-1 0 0 0 0,0 1 0 0 0,0 0 0 0 0,-1 1 0 0 0,10 16 1 0 0,-15-23-18 0 0,-1 0 1 0 0,1 0 0 0 0,-1 0 0 0 0,0-1-1 0 0,0 1 1 0 0,0 0 0 0 0,0 1 0 0 0,-1-1-1 0 0,1 0 1 0 0,-1 0 0 0 0,0 0 0 0 0,0 0-1 0 0,0 0 1 0 0,0 0 0 0 0,-1 0 0 0 0,1 1-1 0 0,-1-1 1 0 0,1 0 0 0 0,-1 0 0 0 0,0 0-1 0 0,-1 0 1 0 0,1-1 0 0 0,-3 5 0 0 0,3-5 3 0 0,-1-1 0 0 0,0 1 0 0 0,0-1 0 0 0,0 0 0 0 0,0 0 1 0 0,0 1-1 0 0,0-1 0 0 0,0-1 0 0 0,0 1 0 0 0,-1 0 0 0 0,1 0 0 0 0,0-1 1 0 0,-1 1-1 0 0,1-1 0 0 0,0 0 0 0 0,-1 0 0 0 0,1 0 0 0 0,0 0 0 0 0,-1 0 1 0 0,1 0-1 0 0,0-1 0 0 0,-1 1 0 0 0,1-1 0 0 0,0 0 0 0 0,0 1 0 0 0,0-1 1 0 0,-1 0-1 0 0,1 0 0 0 0,0 0 0 0 0,0-1 0 0 0,-3-2 0 0 0,1 2 20 0 0,0-1 0 0 0,1 1 0 0 0,0-1 0 0 0,-1 0-1 0 0,1 0 1 0 0,0 0 0 0 0,0-1 0 0 0,1 1 0 0 0,-1-1-1 0 0,-3-7 1 0 0,5 10 5 0 0,0 0-1 0 0,1 0 1 0 0,-1 0-1 0 0,0 0 1 0 0,1-1-1 0 0,0 1 1 0 0,-1 0-1 0 0,1-1 1 0 0,0 1 0 0 0,-1 0-1 0 0,1-1 1 0 0,0 1-1 0 0,0 0 1 0 0,0-1-1 0 0,0 1 1 0 0,0 0-1 0 0,1-1 1 0 0,-1 1-1 0 0,0 0 1 0 0,1-1-1 0 0,-1 1 1 0 0,1 0-1 0 0,-1 0 1 0 0,1-1 0 0 0,-1 1-1 0 0,1 0 1 0 0,0 0-1 0 0,0 0 1 0 0,-1 0-1 0 0,1 0 1 0 0,0 0-1 0 0,0 0 1 0 0,0 0-1 0 0,0 0 1 0 0,2-1-1 0 0,0 1-5 0 0,0 0-1 0 0,0-1 0 0 0,0 1 1 0 0,1 0-1 0 0,-1 1 0 0 0,0-1 0 0 0,1 1 1 0 0,-1-1-1 0 0,0 1 0 0 0,1 0 1 0 0,-1 0-1 0 0,0 1 0 0 0,1-1 0 0 0,-1 1 1 0 0,0-1-1 0 0,1 1 0 0 0,-1 0 1 0 0,0 0-1 0 0,0 1 0 0 0,3 1 1 0 0,-1-1-14 0 0,-1 0 1 0 0,0 0 0 0 0,0 0-1 0 0,-1 1 1 0 0,1 0 0 0 0,0 0 0 0 0,-1 0-1 0 0,1 0 1 0 0,-1 0 0 0 0,0 1 0 0 0,0 0-1 0 0,-1-1 1 0 0,4 6 0 0 0,-6-7-4 0 0,0-1 1 0 0,1 0-1 0 0,-1 0 1 0 0,0 0-1 0 0,0 0 1 0 0,0 1-1 0 0,0-1 0 0 0,0 0 1 0 0,0 0-1 0 0,-1 0 1 0 0,1 1-1 0 0,0-1 1 0 0,-1 0-1 0 0,1 0 1 0 0,0 0-1 0 0,-1 0 1 0 0,1 0-1 0 0,-1 0 1 0 0,0 0-1 0 0,1 0 1 0 0,-1 0-1 0 0,0 0 1 0 0,0 0-1 0 0,0 0 0 0 0,1 0 1 0 0,-1-1-1 0 0,0 1 1 0 0,0 0-1 0 0,0-1 1 0 0,0 1-1 0 0,0 0 1 0 0,0-1-1 0 0,0 1 1 0 0,-1-1-1 0 0,1 0 1 0 0,0 1-1 0 0,0-1 1 0 0,0 0-1 0 0,-2 0 1 0 0,-2 2-2 0 0,-1 0 1 0 0,1-1 0 0 0,-1 0 0 0 0,1 0 0 0 0,-1-1 0 0 0,1 1 0 0 0,-10-2 0 0 0,10 1 41 0 0,1-1 0 0 0,0 0 1 0 0,0 0-1 0 0,0 0 0 0 0,0 0 1 0 0,0-1-1 0 0,0 0 0 0 0,0 0 1 0 0,0 0-1 0 0,0 0 0 0 0,-5-5 1 0 0,9 6 2 0 0,0 1 0 0 0,1-1 0 0 0,-1 0 1 0 0,1 1-1 0 0,-1-1 0 0 0,0 0 0 0 0,1 1 0 0 0,-1-1 1 0 0,1 1-1 0 0,0-1 0 0 0,-1 1 0 0 0,1-1 0 0 0,-1 1 1 0 0,1-1-1 0 0,0 1 0 0 0,0 0 0 0 0,-1-1 1 0 0,1 1-1 0 0,0 0 0 0 0,-1-1 0 0 0,1 1 0 0 0,1 0 1 0 0,-1 0-37 0 0,-1 0 1 0 0,1 0 0 0 0,-1 0-1 0 0,1 0 1 0 0,0 0 0 0 0,-1 0 0 0 0,1 0-1 0 0,-1 0 1 0 0,1-1 0 0 0,-1 1 0 0 0,0 0-1 0 0,1 0 1 0 0,-1 0 0 0 0,1-1 0 0 0,-1 1-1 0 0,1 0 1 0 0,-1-1 0 0 0,1 1-1 0 0,-1 0 1 0 0,0-1 0 0 0,1 1 0 0 0,-1 0-1 0 0,0-1 1 0 0,1 1 0 0 0,-1-1 0 0 0,0 1-1 0 0,0-1 1 0 0,1 1 0 0 0,-1-1-1 0 0,0 1 1 0 0,0-1 0 0 0,0 1 0 0 0,0-1-1 0 0,0 1 1 0 0,1-1 0 0 0,-2 0-32 0 0,-39-9-378 0 0,31 4 343 0 0,8 6 68 0 0,1 0 1 0 0,-1 0-1 0 0,1 0 1 0 0,-1 0-1 0 0,1 0 1 0 0,-1 0-1 0 0,1 0 1 0 0,-1-1-1 0 0,1 1 1 0 0,-1 0 0 0 0,1 0-1 0 0,0-1 1 0 0,-1 1-1 0 0,1 0 1 0 0,0 0-1 0 0,-1-1 1 0 0,1 1-1 0 0,-1 0 1 0 0,1-1-1 0 0,0 1 1 0 0,0 0 0 0 0,-1-1-1 0 0,1 1 1 0 0,0-1-1 0 0,0 1 1 0 0,-1-1-1 0 0,1 1 1 0 0,0 0-1 0 0,0-1 1 0 0,0 1 0 0 0,0-1-1 0 0,0 1 1 0 0,0-1-1 0 0,0 1 1 0 0,0-1-1 0 0,0 1 1 0 0,0-1-1 0 0,0 1 1 0 0,0-1-1 0 0,0 1 1 0 0,0-1 0 0 0,0 1-1 0 0,0 0 1 0 0,0-1-1 0 0,1 1 1 0 0,-1-1-1 0 0,0 1 1 0 0,0-1-1 0 0,0 1 1 0 0,1 0-1 0 0,-1-1 1 0 0,1 0 0 0 0,6-2 215 0 0,-7 3-220 0 0,1 0-1 0 0,-1-1 1 0 0,1 1 0 0 0,-1 0-1 0 0,1 0 1 0 0,-1 0-1 0 0,1-1 1 0 0,-1 1 0 0 0,1 0-1 0 0,-1 0 1 0 0,1-1-1 0 0,-1 1 1 0 0,1 0 0 0 0,-1-1-1 0 0,0 1 1 0 0,1-1 0 0 0,-1 1-1 0 0,0 0 1 0 0,1-1-1 0 0,-1 1 1 0 0,0-1 0 0 0,0 1-1 0 0,1-1 1 0 0,-1 1-1 0 0,0-1 1 0 0,0 1 0 0 0,0-1-1 0 0,1 0 1 0 0,-1 0 9 0 0,0 1-7 0 0,0 0-14 0 0,0 0-8 0 0,0 0-7 0 0,0 0-8 0 0,0 0-7 0 0,0 0-7 0 0,0 0-4 0 0,0 0 9 0 0,0 0 4 0 0,0 0 4 0 0,0 0 5 0 0,0 0 4 0 0,0 0 0 0 0,0 0-23 0 0,0 0-33 0 0,0 0-41 0 0,0 0-33 0 0,0 0-15 0 0,0 0-1 0 0,0 0 16 0 0,0 0 22 0 0,0 0 34 0 0,0 0 42 0 0,0 0 20 0 0,0 0 7 0 0,12 5 4006 0 0,3-10-3930 0 0,0 0 0 0 0,0 1-1 0 0,0 1 1 0 0,1 0 0 0 0,-1 1 0 0 0,1 1 0 0 0,0 1-1 0 0,-1 0 1 0 0,1 1 0 0 0,0 0 0 0 0,-1 2-1 0 0,1-1 1 0 0,16 7 0 0 0,25 8-72 0 0,-1 2 1 0 0,60 30-1 0 0,-56-17 15 0 0,-1 3 1 0 0,-2 2 0 0 0,101 87-1 0 0,-36-28 6 0 0,-39-33-21 0 0,-2 4 0 0 0,-4 3-1 0 0,-3 4 1 0 0,-3 3 0 0 0,-3 3 0 0 0,-4 2 0 0 0,-4 4 0 0 0,89 166 0 0 0,-127-204 2 0 0,-2 2 1 0 0,-2 0 0 0 0,-2 0-1 0 0,14 84 1 0 0,47 421 1 0 0,-73-252 29 0 0,-7-159-33 0 0,-8 21 28 0 0,5-99 4 0 0,-4 20-1 0 0,-3-1 0 0 0,-4 0 0 0 0,-36 106 0 0 0,27-87-10 0 0,17-60 14 0 0,-53 351 411 0 0,55-338-435 0 0,-6 49 16 0 0,4-1-1 0 0,10 212 1 0 0,60 122-171 0 0,-16-60 144 0 0,-6-122 77 0 0,-32-217-35 0 0,-2 0 0 0 0,1 50 0 0 0,-6-90-15 0 0,0 0 4 0 0,0 0 4 0 0,0 0-1 0 0,0 0-2 0 0,0 0 3 0 0,0 0 0 0 0,0 0 0 0 0,0 0 2 0 0,0 0-8 0 0,0 0-1 0 0,0 0-17 0 0,0 0-39 0 0,0 0-63 0 0,0 0-102 0 0,0 0-195 0 0,0-34-13260 0 0,0 33 12099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1:39:0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0 341 144 0 0,'1'-1'248'0'0,"0"1"0"0"0,-1-1 1 0 0,1 0-1 0 0,0 0 0 0 0,-1 0 0 0 0,1 0 1 0 0,-1 0-1 0 0,1 0 0 0 0,-1 1 0 0 0,0-1 0 0 0,1 0 1 0 0,-1 0-1 0 0,0 0 0 0 0,0 0 0 0 0,0-1 1 0 0,0 1-1 0 0,0 0 0 0 0,0 0 0 0 0,0-1 0 0 0,4-12 7611 0 0,-3 14-7725 0 0,0 0-1 0 0,0 0 1 0 0,-1 1-1 0 0,1-1 0 0 0,0 0 1 0 0,0 0-1 0 0,0 1 1 0 0,0-1-1 0 0,-1 0 0 0 0,1 1 1 0 0,0-1-1 0 0,0 1 1 0 0,-1-1-1 0 0,1 1 0 0 0,0-1 1 0 0,-1 1-1 0 0,1 0 0 0 0,-1-1 1 0 0,1 1-1 0 0,-1 0 1 0 0,1-1-1 0 0,-1 1 0 0 0,1 1 1 0 0,81 83 521 0 0,14 17-499 0 0,-90-95-148 0 0,10 11 16 0 0,0 1-1 0 0,-2 0 1 0 0,0 1-1 0 0,17 33 1 0 0,6-3 59 0 0,-21-39 55 0 0,-15-11-133 0 0,0 1 1 0 0,0-1-1 0 0,0 0 1 0 0,0 1-1 0 0,0-1 1 0 0,0 1-1 0 0,0 0 1 0 0,0-1-1 0 0,0 1 1 0 0,0 0-1 0 0,0 0 1 0 0,-1-1-1 0 0,1 1 1 0 0,0 0-1 0 0,0 0 1 0 0,-1 0-1 0 0,1 0 1 0 0,0 0-1 0 0,-1 0 1 0 0,1 2-1 0 0,-1-3 3 0 0,0 0 3 0 0,0 0 16 0 0,0 0 16 0 0,0 0 9 0 0,0 0 8 0 0,0 0 7 0 0,0 0-1 0 0,0 0-5 0 0,0 0-4 0 0,0 0-2 0 0,0 0-2 0 0,17-43 496 0 0,110-243 51 0 0,-53 111-621 0 0,20-21-53 0 0,-84 182 158 0 0,-10 13-142 0 0,0 1 0 0 0,0 0 0 0 0,0 0 0 0 0,0 0 1 0 0,0-1-1 0 0,0 1 0 0 0,0 0 0 0 0,0 0 0 0 0,0 0 0 0 0,0-1 0 0 0,0 1 1 0 0,0 0-1 0 0,0 0 0 0 0,0 0 0 0 0,0 0 0 0 0,0-1 0 0 0,0 1 0 0 0,0 0 1 0 0,1 0-1 0 0,-1 0 0 0 0,0 0 0 0 0,0-1 0 0 0,0 1 0 0 0,0 0 1 0 0,0 0-1 0 0,1 0 0 0 0,-1 0 0 0 0,0 0 0 0 0,0 0 0 0 0,0-1 0 0 0,0 1 1 0 0,1 0-1 0 0,-1 0 0 0 0,0 0 0 0 0,0 0 0 0 0,0 0 0 0 0,1 0 0 0 0,-1 0 1 0 0,0 0-1 0 0,0 0 0 0 0,0 0 0 0 0,0 0 0 0 0,1 0 0 0 0,-1 0 1 0 0,0 0-1 0 0,0 0 0 0 0,0 0 0 0 0,1 0 0 0 0,-1 0 0 0 0,0 0 0 0 0,0 1 1 0 0,0-1-1 0 0,1 0 0 0 0,-1 0 0 0 0,0 0 0 0 0,0 0 0 0 0,0 0 0 0 0,0 0 1 0 0,1 1-1 0 0,-1-1-1504 0 0,0 0-463 0 0,2 3-2811 0 0,8 12 1 0 0,-6-8 3060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D5C3-A50A-429A-B784-4E47EDB8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ABCF2-5234-43D7-94B5-B8784002C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0377-9AC2-4AE5-A1DC-8EDF5DB7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5200-2DCB-4459-9BB8-F471E17A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98E-0140-416F-97E6-BF1869CD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1094-573F-44AE-BCB8-C15D8024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F2405-3FEF-4651-A512-9080899F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A4A1-C7ED-41E8-8E15-C868A64A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0005-BFAE-4D44-9A1F-82AC7BB8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CE6D-86EB-48BB-A439-80B862EC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BA5E0-9F36-43A0-A24B-3473AC93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6261E-32E7-43E5-B932-FCC5F515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6387-5A13-4004-B09C-544D87EA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C80C-02A3-469F-9260-C543A1CC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BA53-0E67-42AE-BDBB-EA454FA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884-3E36-409B-8118-CCC98B8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CCC1-2B01-4F20-9F44-D80B9C6D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E20-7217-4DEC-AF16-8D0D65CA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489-A869-49A7-9305-270510AE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06A7-6223-4930-8E04-F349ABD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19D7-4BD1-4191-9F5E-DDC0CE3C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F6AA-9C28-4950-96AD-DCF27F73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EE90-CEB6-422C-A67B-089F99CB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37DA-BE78-4D8B-8E2F-9D088320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9110-0D4A-4F7C-B396-5EF2E04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027F-F90B-49BF-B8BB-2380EF0C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D50-6B3F-40D3-BC0C-CA545DDD0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1F8-3480-45A8-892A-603EB61C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469C-EABE-40EB-87B5-0627439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983C-D906-41CA-B4E6-6C758352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E465-984C-47F4-BED3-3E3FB251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7E97-184B-4EFA-973F-0B04353E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9338-A115-4A81-B54B-48D5694A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4625-1CB8-4304-9C57-9D6FC94C8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49FD9-1B90-4213-85B7-E8BFE8D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A82E-B5D7-43DA-9815-824CC1A78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4456C-B6F4-4133-8D90-A9250CF3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ACC68-062E-432A-89B8-6B617FE3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00AA9-17C1-4403-B1B5-D8B742A4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81E7-63BF-404D-9191-283AC9C1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41CB7-F85A-4651-8A1B-2594AB02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C8D94-3F87-4987-ABE1-040302E3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046AF-62F1-42F7-93FF-BDBA54C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98B5F-3C7E-4249-B342-C320C5FF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6850-0A9B-49D1-81F8-4737685D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C4E5C-A429-4856-85D2-95FDED42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7538-C654-4A8D-9655-115466F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1E05-D44D-4CBA-A953-C93B2D46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45970-955F-4DCB-BE63-5EBDAFA56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5882-607D-4654-9FC8-9F487F7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65EA-BB1B-4430-9E5C-3EB6CFB6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77F1E-2561-4E57-94F5-798499D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9F82-7F04-4003-BDE2-FAC95A9A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34BF3-9CC2-4202-8C3C-0225ED4D0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C6DF-D4A5-47B2-AD96-1DF787EDE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8EE9-24BD-4B97-8E6D-018CE76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7D275-3196-47A6-88AC-C86AF712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6078-0CD3-49A3-A9C9-A2DB402C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5070C-B086-4AE3-9D74-2B528F1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DB39-D800-4120-9A3E-3C017FE2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1B15-BE10-4E51-A704-5A6A88FB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125E-23AA-4D72-B4F8-DBC1709AB741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4E36-9481-4B5B-ADE3-D29DFD6AD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7185-498D-4789-95E6-E174D8EEA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0E6E-0742-481C-BD13-A0E645D8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2216D3-A751-44CC-9712-054807FB9947}"/>
              </a:ext>
            </a:extLst>
          </p:cNvPr>
          <p:cNvGrpSpPr/>
          <p:nvPr/>
        </p:nvGrpSpPr>
        <p:grpSpPr>
          <a:xfrm>
            <a:off x="673419" y="838600"/>
            <a:ext cx="3016080" cy="2862322"/>
            <a:chOff x="5637320" y="2974019"/>
            <a:chExt cx="2619268" cy="20424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AB77E4-D5E0-4C15-86BB-67B3E8EA6D8E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2042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exampleStudent : Student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"Kazuo Ishiguro"</a:t>
              </a:r>
            </a:p>
            <a:p>
              <a:r>
                <a:rPr lang="en-US" dirty="0"/>
                <a:t>hubBox: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4474</a:t>
              </a:r>
            </a:p>
            <a:p>
              <a:r>
                <a:rPr lang="en-US" dirty="0"/>
                <a:t>homeAddress: 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localAddress: </a:t>
              </a:r>
            </a:p>
            <a:p>
              <a:r>
                <a:rPr lang="en-US" dirty="0"/>
                <a:t>course1: </a:t>
              </a:r>
            </a:p>
            <a:p>
              <a:r>
                <a:rPr lang="en-US" dirty="0"/>
                <a:t>course2: </a:t>
              </a:r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dirty="0"/>
                <a:t>     ⋮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746D873-5A6C-4A53-94B7-F95E51508B19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24150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FA77D2-2EFF-499A-9E9D-05B717A5B7DF}"/>
              </a:ext>
            </a:extLst>
          </p:cNvPr>
          <p:cNvGrpSpPr/>
          <p:nvPr/>
        </p:nvGrpSpPr>
        <p:grpSpPr>
          <a:xfrm>
            <a:off x="7832675" y="1385294"/>
            <a:ext cx="3016080" cy="1245477"/>
            <a:chOff x="5637320" y="2974019"/>
            <a:chExt cx="2619268" cy="12518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F1C49F-5656-4417-8ED1-AA03045BC914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25185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 Address</a:t>
              </a:r>
            </a:p>
            <a:p>
              <a:r>
                <a:rPr lang="en-US" dirty="0"/>
                <a:t>houseNumber: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552</a:t>
              </a:r>
            </a:p>
            <a:p>
              <a:r>
                <a:rPr lang="en-US" dirty="0"/>
                <a:t>streetName: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"Pacific St"</a:t>
              </a:r>
            </a:p>
            <a:p>
              <a:r>
                <a:rPr lang="en-US" dirty="0"/>
                <a:t>          ⋮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7DBB16-B832-4659-BD43-F8A26D63B120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288275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74C57E-0718-410B-9CC8-4F64C0234605}"/>
              </a:ext>
            </a:extLst>
          </p:cNvPr>
          <p:cNvGrpSpPr/>
          <p:nvPr/>
        </p:nvGrpSpPr>
        <p:grpSpPr>
          <a:xfrm>
            <a:off x="6847391" y="3386716"/>
            <a:ext cx="3016080" cy="1160721"/>
            <a:chOff x="5637320" y="2974019"/>
            <a:chExt cx="2619268" cy="17633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8E8E03-6280-4792-9E8B-0F58D7008A27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17633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 Address</a:t>
              </a:r>
            </a:p>
            <a:p>
              <a:r>
                <a:rPr lang="en-US" dirty="0"/>
                <a:t>houseNumber: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67</a:t>
              </a:r>
            </a:p>
            <a:p>
              <a:r>
                <a:rPr lang="en-US" dirty="0"/>
                <a:t>streetName: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"Louther St"</a:t>
              </a:r>
            </a:p>
            <a:p>
              <a:r>
                <a:rPr lang="en-US" dirty="0"/>
                <a:t>          ⋮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05B0CC-DFEA-4BDA-87C9-59EB8043BA0D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465957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B4A182-6E1F-40BE-B614-77C53C9D4E77}"/>
              </a:ext>
            </a:extLst>
          </p:cNvPr>
          <p:cNvGrpSpPr/>
          <p:nvPr/>
        </p:nvGrpSpPr>
        <p:grpSpPr>
          <a:xfrm>
            <a:off x="5004436" y="5280644"/>
            <a:ext cx="3926914" cy="1252872"/>
            <a:chOff x="5637320" y="2974019"/>
            <a:chExt cx="2619268" cy="26650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D919EC-12AD-4973-8109-1D423D493E68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266508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 Course</a:t>
              </a:r>
            </a:p>
            <a:p>
              <a:r>
                <a:rPr lang="en-US" dirty="0"/>
                <a:t>name: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"Galois Theory"</a:t>
              </a:r>
            </a:p>
            <a:p>
              <a:r>
                <a:rPr lang="en-US" dirty="0"/>
                <a:t>department: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"MATH"</a:t>
              </a:r>
            </a:p>
            <a:p>
              <a:r>
                <a:rPr lang="en-US" dirty="0"/>
                <a:t>          ⋮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168EC2-2FEE-4B04-97C6-C3DC39434136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624284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DA600B-CC06-4651-BCFE-808E2A3A34E8}"/>
              </a:ext>
            </a:extLst>
          </p:cNvPr>
          <p:cNvGrpSpPr/>
          <p:nvPr/>
        </p:nvGrpSpPr>
        <p:grpSpPr>
          <a:xfrm>
            <a:off x="673419" y="4881225"/>
            <a:ext cx="3926914" cy="1252870"/>
            <a:chOff x="5637320" y="2974019"/>
            <a:chExt cx="2619268" cy="37317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50DE8F-B644-4EF3-A245-24C3C520B150}"/>
                </a:ext>
              </a:extLst>
            </p:cNvPr>
            <p:cNvSpPr txBox="1"/>
            <p:nvPr/>
          </p:nvSpPr>
          <p:spPr>
            <a:xfrm>
              <a:off x="5637320" y="2974019"/>
              <a:ext cx="2619268" cy="37317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: Course</a:t>
              </a:r>
            </a:p>
            <a:p>
              <a:r>
                <a:rPr lang="en-US" dirty="0"/>
                <a:t>name: </a:t>
              </a:r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"Introduction to Sculpture"</a:t>
              </a:r>
            </a:p>
            <a:p>
              <a:r>
                <a:rPr lang="en-US" dirty="0"/>
                <a:t>department: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"ART"</a:t>
              </a:r>
            </a:p>
            <a:p>
              <a:r>
                <a:rPr lang="en-US" dirty="0"/>
                <a:t>          ⋮</a:t>
              </a: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633DC7-21F2-4AE7-A5DF-4405FE67D4B7}"/>
                </a:ext>
              </a:extLst>
            </p:cNvPr>
            <p:cNvCxnSpPr>
              <a:cxnSpLocks/>
            </p:cNvCxnSpPr>
            <p:nvPr/>
          </p:nvCxnSpPr>
          <p:spPr>
            <a:xfrm>
              <a:off x="5637320" y="3877652"/>
              <a:ext cx="26192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4C78A-7F2E-4721-906F-203B7114AF63}"/>
              </a:ext>
            </a:extLst>
          </p:cNvPr>
          <p:cNvGrpSpPr/>
          <p:nvPr/>
        </p:nvGrpSpPr>
        <p:grpSpPr>
          <a:xfrm>
            <a:off x="1732621" y="1257915"/>
            <a:ext cx="5934240" cy="3887640"/>
            <a:chOff x="1732621" y="1257915"/>
            <a:chExt cx="5934240" cy="38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F2B86E-BFAC-4A06-A513-D3DCACE06175}"/>
                    </a:ext>
                  </a:extLst>
                </p14:cNvPr>
                <p14:cNvContentPartPr/>
                <p14:nvPr/>
              </p14:nvContentPartPr>
              <p14:xfrm>
                <a:off x="2261101" y="1812315"/>
                <a:ext cx="74160" cy="7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F2B86E-BFAC-4A06-A513-D3DCACE061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2101" y="1803315"/>
                  <a:ext cx="91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E644D4-DF47-4AFF-B43B-5C59AED2A5FC}"/>
                    </a:ext>
                  </a:extLst>
                </p14:cNvPr>
                <p14:cNvContentPartPr/>
                <p14:nvPr/>
              </p14:nvContentPartPr>
              <p14:xfrm>
                <a:off x="2284141" y="1257915"/>
                <a:ext cx="5365080" cy="63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E644D4-DF47-4AFF-B43B-5C59AED2A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5501" y="1249275"/>
                  <a:ext cx="53827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8970E4-B873-4BCE-9D55-2ADEFC86E722}"/>
                    </a:ext>
                  </a:extLst>
                </p14:cNvPr>
                <p14:cNvContentPartPr/>
                <p14:nvPr/>
              </p14:nvContentPartPr>
              <p14:xfrm>
                <a:off x="7437901" y="1376715"/>
                <a:ext cx="228960" cy="40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8970E4-B873-4BCE-9D55-2ADEFC86E7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9261" y="1367715"/>
                  <a:ext cx="246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114854-2212-43C6-A302-16DBB6792838}"/>
                    </a:ext>
                  </a:extLst>
                </p14:cNvPr>
                <p14:cNvContentPartPr/>
                <p14:nvPr/>
              </p14:nvContentPartPr>
              <p14:xfrm>
                <a:off x="2199541" y="2092755"/>
                <a:ext cx="4509360" cy="155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114854-2212-43C6-A302-16DBB67928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90541" y="2084115"/>
                  <a:ext cx="4527000" cy="15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F6BD5F-E1EC-484C-933D-F0F449CEBFDF}"/>
                    </a:ext>
                  </a:extLst>
                </p14:cNvPr>
                <p14:cNvContentPartPr/>
                <p14:nvPr/>
              </p14:nvContentPartPr>
              <p14:xfrm>
                <a:off x="6559861" y="3545715"/>
                <a:ext cx="166320" cy="239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F6BD5F-E1EC-484C-933D-F0F449CEBF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1221" y="3537075"/>
                  <a:ext cx="183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1209A2-9CAC-4028-85DF-617F1F4C00EA}"/>
                    </a:ext>
                  </a:extLst>
                </p14:cNvPr>
                <p14:cNvContentPartPr/>
                <p14:nvPr/>
              </p14:nvContentPartPr>
              <p14:xfrm>
                <a:off x="1732621" y="2351235"/>
                <a:ext cx="3943440" cy="275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1209A2-9CAC-4028-85DF-617F1F4C00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3621" y="2342595"/>
                  <a:ext cx="3961080" cy="27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C7A310-6CEC-4E50-A25F-23D156FB75D5}"/>
                    </a:ext>
                  </a:extLst>
                </p14:cNvPr>
                <p14:cNvContentPartPr/>
                <p14:nvPr/>
              </p14:nvContentPartPr>
              <p14:xfrm>
                <a:off x="5507221" y="4893915"/>
                <a:ext cx="277560" cy="25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C7A310-6CEC-4E50-A25F-23D156FB75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8221" y="4885275"/>
                  <a:ext cx="29520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3C77C6-8526-4F11-A6AC-3CDAB98C7EED}"/>
              </a:ext>
            </a:extLst>
          </p:cNvPr>
          <p:cNvGrpSpPr/>
          <p:nvPr/>
        </p:nvGrpSpPr>
        <p:grpSpPr>
          <a:xfrm>
            <a:off x="1677541" y="2677035"/>
            <a:ext cx="802080" cy="2146680"/>
            <a:chOff x="1677541" y="2677035"/>
            <a:chExt cx="802080" cy="21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7220AC-D7FE-4470-9631-911BC7549ADF}"/>
                    </a:ext>
                  </a:extLst>
                </p14:cNvPr>
                <p14:cNvContentPartPr/>
                <p14:nvPr/>
              </p14:nvContentPartPr>
              <p14:xfrm>
                <a:off x="1677541" y="2677035"/>
                <a:ext cx="692280" cy="207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7220AC-D7FE-4470-9631-911BC7549A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541" y="2668035"/>
                  <a:ext cx="709920" cy="20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5777A4-D2B5-48C8-BDD2-19F84CB5DC56}"/>
                    </a:ext>
                  </a:extLst>
                </p14:cNvPr>
                <p14:cNvContentPartPr/>
                <p14:nvPr/>
              </p14:nvContentPartPr>
              <p14:xfrm>
                <a:off x="2220061" y="4564155"/>
                <a:ext cx="259560" cy="25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5777A4-D2B5-48C8-BDD2-19F84CB5D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1061" y="4555155"/>
                  <a:ext cx="277200" cy="27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F080A32-1DCB-467D-B833-26FDBC8DA988}"/>
              </a:ext>
            </a:extLst>
          </p:cNvPr>
          <p:cNvSpPr txBox="1">
            <a:spLocks/>
          </p:cNvSpPr>
          <p:nvPr/>
        </p:nvSpPr>
        <p:spPr>
          <a:xfrm>
            <a:off x="5019480" y="173303"/>
            <a:ext cx="5365080" cy="8538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Object diagram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B77E4-D5E0-4C15-86BB-67B3E8EA6D8E}"/>
              </a:ext>
            </a:extLst>
          </p:cNvPr>
          <p:cNvSpPr txBox="1"/>
          <p:nvPr/>
        </p:nvSpPr>
        <p:spPr>
          <a:xfrm>
            <a:off x="1407065" y="2114507"/>
            <a:ext cx="301608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Student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F080A32-1DCB-467D-B833-26FDBC8DA988}"/>
              </a:ext>
            </a:extLst>
          </p:cNvPr>
          <p:cNvSpPr txBox="1">
            <a:spLocks/>
          </p:cNvSpPr>
          <p:nvPr/>
        </p:nvSpPr>
        <p:spPr>
          <a:xfrm>
            <a:off x="5819963" y="323831"/>
            <a:ext cx="5365080" cy="8538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diagram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F2D22-EB0E-40C8-A50E-8D895CD6DF17}"/>
              </a:ext>
            </a:extLst>
          </p:cNvPr>
          <p:cNvSpPr txBox="1"/>
          <p:nvPr/>
        </p:nvSpPr>
        <p:spPr>
          <a:xfrm>
            <a:off x="7354209" y="2699282"/>
            <a:ext cx="301608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Address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D6A8F-2A75-4AF0-821D-4889BDC94AD4}"/>
              </a:ext>
            </a:extLst>
          </p:cNvPr>
          <p:cNvSpPr txBox="1"/>
          <p:nvPr/>
        </p:nvSpPr>
        <p:spPr>
          <a:xfrm>
            <a:off x="2700692" y="4528066"/>
            <a:ext cx="3016080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Course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A6D32F-9E65-4432-ADCB-15BFC83BAE0D}"/>
              </a:ext>
            </a:extLst>
          </p:cNvPr>
          <p:cNvGrpSpPr/>
          <p:nvPr/>
        </p:nvGrpSpPr>
        <p:grpSpPr>
          <a:xfrm>
            <a:off x="4452061" y="2250435"/>
            <a:ext cx="2833560" cy="1006560"/>
            <a:chOff x="4452061" y="2250435"/>
            <a:chExt cx="2833560" cy="10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EFDA5B-AA18-45E6-A21B-C79498A8B7C6}"/>
                    </a:ext>
                  </a:extLst>
                </p14:cNvPr>
                <p14:cNvContentPartPr/>
                <p14:nvPr/>
              </p14:nvContentPartPr>
              <p14:xfrm>
                <a:off x="4452061" y="2250435"/>
                <a:ext cx="2790720" cy="73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EFDA5B-AA18-45E6-A21B-C79498A8B7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3421" y="2241795"/>
                  <a:ext cx="280836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F7CDDD-76BD-4D04-8BDA-81003EDBCF3D}"/>
                    </a:ext>
                  </a:extLst>
                </p14:cNvPr>
                <p14:cNvContentPartPr/>
                <p14:nvPr/>
              </p14:nvContentPartPr>
              <p14:xfrm>
                <a:off x="6931381" y="2797635"/>
                <a:ext cx="354240" cy="45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F7CDDD-76BD-4D04-8BDA-81003EDBCF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22381" y="2788635"/>
                  <a:ext cx="37188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B2158A-0995-449F-AD2D-9BC55446938A}"/>
              </a:ext>
            </a:extLst>
          </p:cNvPr>
          <p:cNvGrpSpPr/>
          <p:nvPr/>
        </p:nvGrpSpPr>
        <p:grpSpPr>
          <a:xfrm>
            <a:off x="3415621" y="2787195"/>
            <a:ext cx="974520" cy="1719000"/>
            <a:chOff x="3415621" y="2787195"/>
            <a:chExt cx="974520" cy="17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9C20BD-AB80-4EAC-94F4-D890AC2B0023}"/>
                    </a:ext>
                  </a:extLst>
                </p14:cNvPr>
                <p14:cNvContentPartPr/>
                <p14:nvPr/>
              </p14:nvContentPartPr>
              <p14:xfrm>
                <a:off x="3415621" y="2787195"/>
                <a:ext cx="774000" cy="1642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9C20BD-AB80-4EAC-94F4-D890AC2B00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6621" y="2778555"/>
                  <a:ext cx="7916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81BA9C-C1C8-4D4D-8EBF-FA7B7F5B9A9D}"/>
                    </a:ext>
                  </a:extLst>
                </p14:cNvPr>
                <p14:cNvContentPartPr/>
                <p14:nvPr/>
              </p14:nvContentPartPr>
              <p14:xfrm>
                <a:off x="4015021" y="4189395"/>
                <a:ext cx="375120" cy="31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81BA9C-C1C8-4D4D-8EBF-FA7B7F5B9A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6381" y="4180755"/>
                  <a:ext cx="392760" cy="33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204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6</cp:revision>
  <dcterms:created xsi:type="dcterms:W3CDTF">2021-02-05T11:24:13Z</dcterms:created>
  <dcterms:modified xsi:type="dcterms:W3CDTF">2021-02-05T11:46:40Z</dcterms:modified>
</cp:coreProperties>
</file>