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04T15:05:53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4405 3508 12 0,'8'-3'213'0,"-1"2"25"16,-1-1-27-16,0 0-43 0,0 1-36 0,2 0-25 15,-1-1-16-15,-5 2-10 0,2-1-11 16,0 1-1-16,-2-2-1 0,-2 2 0 15,4 0 0-15,-4 0 2 0,0 0 7 0,0 0 9 16,0 0 7-16,4 0 8 0,-2 0 1 16,-2 0-7-16,4 0-6 0,-1 2-11 0,1 1-10 15,2-2-11-15,0 2-11 0,4 2-5 16,-1 1-5-16,-1-1-5 0,6 3 3 0,-1 1 11 16,-3 2 2-16,0-2 12 0,1 2 15 15,1-2 9-15,-1 2-4 0,-5-1-8 16,4 1-8-16,-4 0-15 0,-2-2-11 0,1 0-12 15,-3 0-11-15,2 0-4 0,-4 0-3 16,0-2-1-16,0 1-2 0,-4-2-1 0,2-2-2 16,-7 1 0-16,3-4 2 0,-4 1-3 15,-1-4 2-15,-1 1-2 0,2-3 0 0,-3 0 2 16,-1 0-2-16,1-1 0 0,3 1 3 16,0-1 0-16,-1 1 2 0,1-1 4 0,4 1 13 15,0-1 16-15,-1 1 17 0,3-2 23 16,-2 1 20-16,2 1 18 0,2-2 11 0,-2 0 6 15,4 1-3-15,0-1-11 0,-4 2-14 16,4-3-16-16,0 2-17 0,4-1-19 16,-4-1-13-16,0 3-8 0,0-2-4 0,4 2-3 15,-2-1-4-15,2 2-3 0,0 0 1 16,-2-1-3-16,2 1-2 0,3 3-1 16,-3-2 0-16,-2 1-2 0,4 1-6 0,-2 1-1 15,2 1-2-15,3 1 0 0,-7-2-4 16,4 4 0-16,2-1 1 0,-6 3-2 0,2-2-1 15,3 1-2-15,-1 2-3 0,-6-1-4 16,4 1-5-16,-2-1-6 0,2 0 0 0,-4 0-2 16,0-1 0-16,-4-1 5 0,2 0 6 15,-2-2 5-15,-2-1 5 0,-1 1 3 16,1-3 2-16,-4-3 1 0,0 0 0 0,-1 0 0 16,-1-2 0-16,1-1-1 0,-3-1 0 15,4 1 0-15,1-2 0 0,-1 0 0 0,4 1 2 16,-4 0 3-16,5-1 4 0,-1 2 5 15,2 0 4-15,-2 1 6 0,6-1 4 16,0 1 2-16,0 2-2 0,0-1-5 0,4 2-5 16,2-1-4-16,0 1-6 0,1 2-4 15,3 2-4-15,0-1 0 0,3 2 0 0,-3 2 0 16,4-2-1-16,-3 4 0 0,-3-1 0 16,2 1-2-16,1 0-1 0,-1 2 1 0,0 0 2 15,-3 0 0-15,-1 0-1 0,0 0-1 16,-2 1-1-16,0-2-3 0,-2 1-6 0,-2-4-1 15,0 2-3-15,-2-1-3 0,-6-2 1 16,2-1 2-16,0-1 1 0,-5-1 4 16,1-2 3-16,-2-1 1 0,-3-2 3 0,3-1 0 15,-5-2 1-15,3-1 1 0,1 1 1 16,-3-2-3-16,5 0 1 0,-1-1 4 0,2 0 1 16,3 0 2-16,-3 1-2 0,6-2 6 15,2 4 1-15,-2-2 1 0,4 0 4 0,0 4 3 16,4-2 3-16,-2 1-2 0,4 3-2 15,4 0-1-15,1-1-6 0,-1 3 0 16,7 2-5-16,-1 3-2 0,1-1-1 0,-1 0-1 16,1 4 1-16,-1 1 0 0,1-2-1 15,-3 2-1-15,-1 1 4 0,-3-2 0 0,-4 2 0 16,5-2-2-16,-7 2 0 0,2-1 1 16,-6-1-1-16,0-1-3 0,0 0 1 15,-4 0-1-15,-2-1 0 0,-1-2-2 0,-3-2-1 16,-2-1-2-16,-3-1 2 0,3-2-3 15,-3-1-2-15,3 0 1 0,-2-2-1 16,1 0 1-16,3 1 3 0,4-2 1 0,-5 3 3 16,7-3 3-16,2 3 1 0,2 0 4 15,0-1 0-15,0 2 0 0,6-1 1 0,0 0-2 16,5 2 1-16,-1 1-2 0,0 1-2 16,3 1 1-16,-3 0 2 0,5 2-1 0,-3 0 1 15,-2 0 3-15,3 2-3 0,-3-2 1 16,-4 1-2-16,3 0-2 0,-3-1-1 0,-4 1-1 15,-2-1-2-15,0 0 0 0,-2 0 0 16,-2 1 0-16,2-1 1 0,-7-1-4 0,-1-1 2 16,2-1-5-16,-3 0-9 0,1-1-14 15,0 1-27-15,-1-2-39 0,1-1-72 0,4 1-102 16,0 0-111-16,-1-3-109 0,3 1-139 16,4-3-48-16,0 2 25 0,0 1 83 15,7-2 107-15</inkml:trace>
  <inkml:trace contextRef="#ctx0" brushRef="#br0" timeOffset="1969.69">4442 3672 129 0,'-6'0'345'0,"6"0"55"0,0 0 64 16,0 0-28-16,0 0-27 0,0 0 7 0,6 0 16 16,0 0 2-16,-1 0-22 0,-3 0-46 15,6 1-55-15,-2-1-63 0,-2 2-63 0,2-2-52 16,-3 1-30-16,5-1-25 0,-2 0-18 15,-4 0-11-15,6 0-12 0,-1 0-5 16,-1-1-6-16,4-1-1 0,0 1-4 0,1-1 0 16,-3-1-2-16,6 0-3 0,-1 0-2 15,1-1-3-15,-1 1-3 0,3-2-1 0,-1 1-5 16,1-2 0-16,1-1-2 0,-1 0-1 16,1 0-2-16,-1 0-1 0,1-3 1 0,0 0 1 15,3 1 6-15,-3-4 5 0,-1 3 4 16,1-3 1-16,-1 2 1 0,1 1 4 0,4-2-8 15,-1-1-3-15,-1 3-3 0,6-2 1 16,-3 2-3-16,5-1 0 0,0 0-3 16,0 3 0-16,2-2 2 0,2 0-4 0,-2 3 0 15,4-3-2-15,0 3-1 0,0 0 1 16,4 1-2-16,0 0-1 0,3 1 3 0,1 1 1 16,-2-1-2-16,1 2 1 0,3 0 0 15,-6 0 0-15,3 1-2 0,1 2 0 0,-6 0-8 16,2 0 0-16,0 2-2 0,1 1-1 15,-5 0 1-15,0 0 2 0,0 2 5 0,-2-1 6 16,-2 2 2-16,-2 0 1 0,-5 0-2 16,5 0 0-16,-6 0 0 0,2 1 0 0,-3 2-1 15,-1-2 1-15,2 2-1 0,-5 0 1 16,5 0-4-16,-5 3 1 0,1 0 0 0,-1 0-1 16,1 0 1-16,0 0-3 0,-1 3 2 15,-1-2-1-15,-3 2-3 0,5 1 1 16,-7 0-4-16,4 2-3 0,-1 0-2 0,-3 0-2 15,2 0-3-15,-1 3 2 0,-1-3 1 16,0 4-1-16,3-1 3 0,-3 2 2 16,1-1 3-16,-1 1 2 0,-4-2 2 0,4 1 2 15,-3 1 2-15,3-1 3 0,-4-1 1 16,0 2 1-16,3-1 0 0,-3 1-2 0,0-1 2 16,0 1 2-16,0 1-1 0,5 2 0 15,-7-3 0-15,2 3-1 0,4-1 0 0,-5 1-2 16,1-2-1-16,0 0-2 0,-2-1 1 15,-2 0-3-15,2 0 4 0,-4 0-1 0,0 0 2 16,0-1-1-16,0 1 0 0,0 0 1 16,-4-1 0-16,2 2-1 0,-2-3 1 0,0 4 2 15,2-3-5-15,-2 1 1 0,-3 0-3 16,3 1-2-16,-2 1-1 0,2-1-3 16,2 2 2-16,-4 0 4 0,2-1 1 0,-3 2 2 15,1 0 3-15,-2 1 2 0,2-1 0 16,-1 1 1-16,3 0 0 0,-6 1 1 0,4-1-2 15,0 1 0-15,-5 2-2 0,1-2 1 16,4 1 1-16,-5 0-1 0,1 0 1 0,2-2-1 16,-3 1 2-16,1-1-2 0,-4 1 0 15,1-1 0-15,-3 1 0 0,3-1 0 16,-5 1-1-16,1-2 0 0,1 0 0 0,-3 1-1 16,-2-1-1-16,1 0 2 0,-3 2-2 15,-4-2 1-15,4 0-4 0,-4 0 9 0,5 0 4 16,-5 0 3-16,0-2 2 0,0 1 2 15,0 1 0-15,0-2-5 0,1 2-16 0,-3-2-7 16,-2 1-3-16,-3-1-3 0,6 1 1 16,-8 0-1-16,3-2 11 0,0-1 9 0,-4 2 0 15,4-1 0-15,-6 0 3 0,1-2 0 16,-1 2-3-16,2 0 0 0,-2-1 0 16,-3-1 0-16,3 1 0 0,2-2 0 0,-2 1 1 15,1 1-1-15,-1-2 0 0,2-1-3 16,-2 0 2-16,1 1-2 0,-1 0 0 0,2-1-1 15,-2-1 11-15,1 1 9 0,1-2 4 0,0-2 1 16,4 4 1-16,-2-2 3 0,-2 1-11 16,4 1-7-16,-1-1-1 0,-3 1-2 15,4 1-4-15,0-2 0 0,-4 1 1 0,6-1-1 16,-2 2 0-16,0-1 0 0,6 1 1 16,-2-1 1-16,-2 2 0 0,4 0 1 0,4 1 2 15,-4-1-3-15,5 0 0 0,-5 3 0 16,6-1 0-16,-2 1-2 0,1-1 0 15,1-1 3-15,0 4-3 0,-1-4 4 0,5 3-3 16,-4-2 1-16,5 0-2 0,-1 0 2 16,1 0-1-16,-1 1 1 0,5-2-2 0,2 1 2 15,-5 0 1-15,5 0-1 0,4 0 0 16,-5-1 1-16,5 1 4 0,0-2-1 16,2 1 1-16,2-1-1 0,-3 1 3 0,-1-1-2 15,6 0-2-15,-4-1-3 0,4 1-2 16,0-1 0-16,-2-2 2 0,-2 1 0 0,4 0 1 15,0-1 1-15,0-1 2 0,4 1-1 16,-2-1-2-16,-2 0 1 0,4-1-1 16,-2-1 0-16,7 0 0 0,-3 1 0 0,0 0 0 15,-2-1 1-15,6 1-2 0,-3-1 0 16,-1-1 0-16,4 0 0 0,-4 0 0 0,1-1-2 16,1 1 0-16,-2-2 0 0,0 1-2 15,0-1 2-15,-1 1 0 0,1-1 0 0,0-1 0 16,-2 2 0-16,2-3 0 0,-2 2 0 15,-1 0-2-15,1-1 1 0,2 0 0 0,-2 0 1 16,-4 0 0-16,6 0 0 0,-2 0 0 16,-2 2 0-16,3-2 0 0,-3 0 1 0,2 0-1 15,2 0 0-15,-2 0 0 0,0 0 1 16,-2-2-1-16,2 2 0 0,-1-1-2 16,1-3 2-16,0 3 1 0,-2-2-1 0,2 0 1 15,-2 0-1-15,2 0 2 0,0 0-2 16,-2 0 0-16,3 1-2 0,1 0 1 0,-2 0 0 15,-2-1-1-15,2 1 1 0,2 1 0 16,-2 0 1-16,3-1-2 0,-7 1 2 0,6-2-2 16,-2-2 4-16,-2 1-2 0,2-1 2 15,0 1 0-15,-2-2 2 0,2-1 3 16,-4 0 0-16,7 1 3 0,-7 0-1 0,4-3 0 16,-4 3-1-16,0-1 0 0,2-1-4 15,2-1 2-15,-4 2-4 0,0-2-1 0,0 0 1 16,0 0 0-16,4-2-1 0,-4 2 0 15,0-3-2-15,0 2-1 0,0-1-12 16,2-1-21-16,-2-1-36 0,0-1-61 0,4-2-84 16,-4-1-141-16,0-2-134 0,2-1-131 15,3-2-119-15,-1-1-23 0,-2 0 43 0,-2 0 119 16,-2 1 132-16</inkml:trace>
  <inkml:trace contextRef="#ctx0" brushRef="#br0" timeOffset="3096.98">3903 8209 127 0,'-4'-6'233'0,"-3"0"3"15,3 1-25-15,-2-2-27 0,4 3-14 0,-2-1 2 16,-2 1 5-16,2-1 10 0,-1 2 26 0,3-2 34 16,2 3 28-16,-4-1 32 0,4 0 38 15,0-1 28-15,0 3 1 0,0-2-20 16,0 2-38-16,0-2-47 0,4 0-58 0,-4 1-56 16,0 1-41-16,2-2-30 0,3 1-19 15,-5 0-13-15,0 0-9 0,0 2-7 0,4 0-7 16,-4-2-5-16,2 1-1 0,-2 1-4 0,0 0 0 15,4 0-1-15,-4 0-4 0,4 0 8 16,-2 1 4-16,-2 1 1 0,4-1 1 0,2 2 0 16,1 0 0-16,-1 0-7 0,4 2-9 15,0 1-1-15,1 0-4 0,1 2-1 0,3 0 0 16,1 2-4-16,1-1 0 0,-1 4-1 16,1-3-1-16,-1 2 0 0,5-1 1 15,-4 1 1-15,3 0-2 0,-1 0-3 0,-3-2 2 16,1 1 0-16,-1-1 0 0,1 0 1 15,-3 1 0-15,3-2 0 0,-5 0 1 0,3 0 1 16,-3-2 2-16,-1 3-1 0,-1-3 2 0,0 2 0 16,-4-2 1-16,1 0-2 0,1-1-2 15,-2 1-2-15,0-1 0 0,-2-1 0 16,-1 1 0-16,1-2 0 0,2 1 0 0,-2-1 0 16,-2 1 0-16,2-1 0 0,-2-1 0 15,2 0-2-15,1-1 2 0,-3 2 0 0,-2-3 0 16,4 3 0-16,-4-2 0 0,4-2 0 15,-2 2 0-15,-2 1 0 0,4-3-2 16,-2 2 2-16,2 1 0 0,-4-2-1 0,4 0 1 16,-2 3 0-16,3-3 0 0,-3 2 0 15,2-1 0-15,2 1-1 0,-2-1 0 0,0 0 0 16,-2 0-3-16,3 1 2 0,-3-1 0 16,2 0 0-16,-4 1 1 0,4-3 0 15,-2 4 1-15,-2-2 0 0,0 0 0 0,4-2 0 16,-4 3-1-16,0-3 1 0,0 2 1 15,0-2 1-15,0 0 2 0,0-2 4 0,0 0 4 16,0-1-1-16,-4-3 1 0,4-3 0 16,-6-3 0-16,2-3-3 0,2-4-1 15,-3-4 0-15,-1-5-2 0,2-2-1 0,-2-3 1 16,2 0 1-16,2 0 1 0,-3 4 0 16,5 1 1-16,-6 2 4 0,6 3 1 0,-4 3-2 15,4 1 1-15,0 1-3 0,0 4-1 16,0 0-3-16,0 1-2 0,0-1-2 15,0 4-2-15,4 0 0 0,-4 2 0 0,0 2 0 16,4 0 0-16,-4 0 0 0,0 3-2 16,2 0 0-16,-2-1 0 0,0 3 0 0,0 0 0 15,0-1 1-15,0 1 1 0,0-1-1 0,0 1 1 16,0 1-1-16,0-3 0 0,0 1-1 16,0-1-2-16,0-1 3 0,0 1 0 15,0-2 0-15,0 1 0 0,0-1-1 0,0 1 0 16,0-1-2-16,5 2-1 0,-5-1-9 15,0 0-9-15,0 2-13 0,0-1-18 0,2 0-24 16,-2 1-28-16,4-1-28 0,-4 2-39 16,0 1-64-16,0-2-109 0,0 2-133 15,0-3-145-15,0 3-133 0,0 0-38 0,6 0 28 16,-2 0 100-16,2 0 145 0</inkml:trace>
  <inkml:trace contextRef="#ctx0" brushRef="#br0" timeOffset="69261.08">3049 10780 75 0,'0'3'146'0,"0"-1"-22"0,0 0-29 0,0-2-30 16,-4 2-21-16,2 0-14 0,2-2-9 15,-4 0 0-15,4 1-3 0,-7-1 1 0,7 0-2 16,-4 0 0-16,-2 0-2 0,0-1-2 16,-4 1-5-16,3-4-18 0,-7 0-34 0,2 0-77 15,-5-1-36-15,0 0-22 0,1-1-7 0</inkml:trace>
  <inkml:trace contextRef="#ctx0" brushRef="#br0" timeOffset="73551.03">2673 10425 26 0,'0'0'183'16,"0"0"-2"-16,0 0-17 0,0-2-20 15,0 2-17-15,0 0-16 0,0 0-12 0,0 0-5 16,2 0-6-16,-2 0-1 0,0 0-2 0,4 0 4 16,-4 0 1-16,4-1 3 0,-2 1 1 15,-2-2 6-15,4 2 0 0,-4-1 0 0,0-1 1 16,2 2-8-16,3 0-8 0,-5-1-11 0,0 1-15 15,0 0-13-15,0 0-16 0,0 0-8 16,0 0-8-16,0 0-6 0,4 0 2 16,-4 0 6-16,0 0 7 0,0 0 7 0,0 0 4 15,0 0 10-15,0 0-3 0,0 0 1 0,0 0-5 16,0 0-6-16,0 0-8 0,0 0-8 16,0 0-3-16,0 0-3 0,0 0-5 0,0 0 0 15,0 0-3-15,0 1-2 0,0-1-2 16,0 0-1-16,0 0 1 0,0 0-2 0,0 0 2 15,0 2 3-15,0-1 1 0,2-1 2 0,-2 0-3 16,0 0 4-16,0 0 0 0,0 0 2 16,0 0-2-16,0 2 3 0,0-2 5 0,0 0 3 15,0 0 6-15,0 0 11 0,0 0 11 16,0 0 10-16,0 0 5 0,0 0 7 0,0-2 4 16,0 2-5-16,0-1-4 0,0 1-12 0,0-2-8 15,0 2-12-15,0 0-12 0,0 0-7 16,0 0-6-16,0 0-3 0,0 0 0 15,0 0-3-15,0 0 1 0,0 0 0 0,0 2 1 16,0-1 1-16,0 1-2 0,4-1 0 0,-4 1-3 16,0-1 2-16,0 2-1 0,0 0 2 15,0-1 0-15,4 1 4 0,-4-2-1 0,0 1-1 16,0 2 2-16,0-2 0 0,0-1-2 16,0 1-4-16,0-1 4 0,0 0 0 0,0 1-2 15,0-2 2-15,0 2 0 0,0-2 0 16,0 0-3-16,0 0 3 0,0 0 0 0,0 0-2 15,0 0-2-15,0 0 2 0,0 0 2 16,0 0 0-16,0 0 0 0,0 0 2 0,0 0 4 16,0 0-4-16,0 0-1 0,0 0 1 0,0 1 2 15,0-1 0-15,0 0 4 0,0 0 3 16,0 0 3-16,0 2-1 0,0-2 0 0,2 0-1 16,-2 3-3-16,0-1-8 0,0 2 1 0,4-2 0 15,-4 3-2-15,0 1-2 0,2 0 3 16,2 2 2-16,1-1-1 0,-3 0-2 15,-2 3 0-15,4-2 0 0,-4 2-2 0,6 0 2 16,-6 1 2-16,0-2-1 0,4 1 3 0,-2-1 0 16,-2 2-3-16,0-2 3 0,0-1-2 15,0 3 3-15,4-2 0 0,-4 2 5 0,0-1 2 16,2 1 5-16,2 0 5 0,1 2 5 16,-3-1 0-16,2 1-1 0,2 1 1 0,4-1-7 15,-3 2-4-15,3 0-3 0,-4 1-2 0,4 1 1 16,-3 0 2-16,1-1 8 0,-2-1 13 15,0 0 9-15,0-2 16 0,-6 1 11 0,5-2 4 16,-5-1 0-16,2-2-5 0,-2 2-10 0,0 0-8 16,4-2-9-16,-4 0-4 0,4 0-1 15,-2 0-4-15,2 1-4 0,2 1-5 16,1-2 4-16,3 2-1 0,-4-1-2 0,4 1 0 16,5 1-3-16,-5 1-1 0,3 1-10 0,-1-1-4 15,3 1-3-15,1-1-3 0,-6 1 1 16,7 1-1-16,-5-2-2 0,-1 0 0 0,3 1 3 15,-1 0 1-15,-3-1-1 0,2-1 1 16,-1 2 1-16,-1-1 0 0,0-1-2 0,1 3-2 16,1-1 1-16,-2-1 1 0,1 1-2 0,1-2 1 15,5 3 1-15,-3-3-1 0,3 1 0 16,-1 1-1-16,5-1 0 0,2 1-1 16,-1-1-1-16,5 1 0 0,4-1-2 0,2 1-1 15,0-1-1-15,7-1 0 0,-3 0 1 0,6 0 0 16,-3 0 1-16,3-1-1 0,0-1-8 15,5-1-4-15,-5 0-2 0,3 0-2 0,1-1 2 16,3 1 1-16,0 0 10 0,3-2 4 16,1 2 3-16,2 0 2 0,-2 0-2 0,6 2 1 15,4-2-1-15,-2 0 0 0,6 0-3 16,-2 0 0-16,4-2 2 0,-4 0 2 0,5 0 0 16,-5-2 1-16,4 1 4 0,0 1 1 15,3-3-3-15,-3-1-1 0,0-1-1 0,1-2 0 16,1 0-1-16,-2 0-1 0,1-3-1 15,-1 1 1-15,0 0-4 0,0-4 1 16,1 2-1-16,-5-1 1 0,6 0 1 0,-2 0 0 16,1-1-1-16,-1-1 2 0,6 0-5 0,-3 2-4 15,1-3-5-15,3 1-6 0,-1-1-4 16,-6-1 5-16,7 0 5 0,-7 0 5 16,3-3 7-16,-3 2 6 0,0-1 5 0,0-1-6 15,1 0-2-15,1 1-2 0,-2-2-3 16,5 1 0-16,-3-1 1 0,5 2 0 0,-1-1-4 15,-1 2 5-15,-3-3-1 0,4 3 0 16,-1 0 0-16,-3-2-1 0,3 1 5 0,-3 0 2 16,4 1-1-16,-1-2-1 0,1 0 0 15,1 0 0-15,-1 0 0 0,-5-1 6 0,1-1 5 16,2-1 2-16,-3-1 6 0,-5-1 1 16,4 0 1-16,-4-1-5 0,0 1-3 0,-2-1-4 15,3 0-2-15,-3-2-1 0,6 2 0 16,-8 0-4-16,6-1-1 0,-2-1-1 15,0 2-9-15,-2-1-2 0,-2-1-2 0,3 1-1 16,1-1 0-16,-6 0 2 0,4-1 7 16,0-1 5-16,-2 0 2 0,-2-1 2 0,4 1 0 15,0 0 0-15,-2 1 0 0,2-1-1 16,-2 0 0-16,2 1-1 0,-4-2 7 0,0 2 4 16,4-1 2-16,-4 1 2 0,0 0 1 15,0-1 0-15,0-1-9 0,0 0-4 0,0 1-3 16,4 1-4-16,-2-3 0 0,2-1-2 15,-2 2-2-15,2-4 4 0,2 3-2 0,-6-3-6 16,0 0-3-16,4-2-1 0,-8-1-2 16,4-1 1-16,-2 2-1 0,2-2 9 15,-4-1 4-15,-3 1 3 0,1-2 0 0,2-2 2 16,-2 2-1-16,-1-3-1 0,1 0 0 16,-4 0 0-16,-1-1-2 0,1-1 1 0,2-1 0 15,-7 0-2-15,-1 0-2 0,-1-3 7 16,-4 1 5-16,-2-2 3 0,1 1 2 0,-5 0 2 15,0 0 1-15,0 0-4 0,0 0-5 16,-6 0-1-16,6-2-5 0,-6 3-1 16,4-2 0-16,-4-1 0 0,2-1-4 0,-3 1 2 15,1-1 0-15,4 0 0 0,-6 0-1 16,2-2 2-16,0 1 1 0,0 0-3 16,-5-3-1-16,-1 2 0 0,0 0 0 0,-5-1-1 15,1 0 0-15,-1 0 3 0,-3 1 0 0,-3-2-1 16,0 0-1-16,1 2-1 0,-1-1 1 15,0 0-1-15,-1 2 1 0,1-3-1 0,0 0 0 16,1 1 1-16,1 0 1 0,3-1-2 16,-3 0-1-16,3 2 0 0,-3-1-1 15,4 1-2-15,-5 1-1 0,5-2 0 0,-1 2 3 16,-3 2-1-16,1-3 3 0,1 2 0 16,-2 2-1-16,3-1 3 0,1 0 1 0,1 3 0 15,0 0 7-15,3 2 8 0,-1 0 6 16,2 0 3-16,1-1-1 0,-1 1 2 0,2 1-7 15,1-1-5-15,-1 2-2 0,0-1-4 16,-2 0 0-16,1 1-1 0,1 0-2 0,-2-1 1 16,1 0 1-16,-1 3 4 0,2-1 0 15,-2-1 2-15,1 1-1 0,-1 1 3 16,2-1-4-16,-3-2-1 0,3 2-2 0,-2 0 1 16,2 0 2-16,-1 0-3 0,5 2 2 15,-2-2-3-15,-2 1 3 0,4-1-3 0,-1 0-1 16,-3 0-2-16,4 2 1 0,-4-1-1 15,4 1-1-15,-5 1 1 0,5-1 0 0,-2 2-2 16,-2 0 2-16,4 2-3 0,-5 1 0 16,1 0-12-16,4 2-6 0,-2-1 14 15,-2 3 7-15,-1 0 5 0,-1-1 4 0,6 1 11 16,-4-1 8-16,-1-1-12 0,5 2-6 16,0-3-7-16,0 4 0 0,0-2-4 0,2 1-2 15,2 2-1-15,2 2 0 0,0 0 2 0,0 0 0 16,4 3 1-16,2 0 1 0,5 1 0 15,-3 1 0-15,-1-1-2 0,3 2 2 16,-4 0 0-16,5-1-1 0,-3 1 0 0,-2-2 0 16,5 0-12-16,-5-2 0 0,2-2-5 15,-1 2 0-15,-1-4 0 0,4 2 1 16,-1 0 10-16,-3-1 3 0,4 1 4 0,-3-2 0 16,3 2-1-16,0-1 0 0,1 0 1 15,-1 1-1-15,1-1 0 0,-1 1-1 0,0 0 2 16,1 0-1-16,-1-1-2 0,1 0 1 15,-1 1-3-15,0-1 0 0,-3 1 0 0,3 0 11 16,-2-1 6-16,-1 1 4 0,-1-2 4 16,-2 2 3-16,2-3 0 0,3 2-9 0,-3-2-6 15,0 0-3-15,-1 0 3 0,3 1 0 16,-6 1 3-16,6-2 3 0,-5 1 2 16,5 2 0-16,-2-1-2 0,-2 1-2 0,3-2-4 15,-3 2-1-15,0 0-5 0,-2-1 0 16,-2-2-2-16,2 1-1 0,1 0-2 0,-3-2-1 15,2 0-2-15,-2 1-9 0,0 0-6 16,0-2 0-16,0 1-2 0,0-1 1 0,0 1 1 16,-2-1 12-16,2-1 1 0,0 0 6 15,0-1-2-15,1 0-2 0,-1 2 1 16,2-3-1-16,-6 2 4 0,4 2-1 0,0 0-1 16,2-1 3-16,0 0-3 0,2 2-2 15,1 2-1-15,1-1 0 0,0 4-1 0,4-2-5 16,-1 3-2-16,-3-2 0 0,5 4-2 0,-5-2-4 15,4 1 6-15,-1 1 6 0,-3-1 4 16,4 0 2-16,-3-1 1 0,1 2 4 0,-2 0-2 16,0-1 0-16,5 1-1 0,-3-2 2 15,-2 1 1-15,1 1 1 0,-3-2-1 16,6 0 3-16,-5 1 4 0,5-1 0 0,-4 1 3 16,-2 1-1-16,7 0 1 0,-5 1-4 15,-2 1-5-15,3-1-3 0,1 2-2 0,-2 1-6 16,0-2-11-16,-1 4-3 0,-1-1-3 15,2-1 1-15,-2 3 0 0,1-1 1 16,-3 2 12-16,-4-1 5 0,2 2 4 0,0 1 0 16,-6-2 2-16,4 2 1 0,-2 0-1 15,-2 0-2-15,-1 2-1 0,-3 1 2 16,2-2-1-16,-2 2 0 0,-1 0 2 0,-1 0 0 16,-2 1-1-16,1 0 1 0,-3 0-1 15,4 1 1-15,-5-1 0 0,1 1 0 0,3 1 0 16,-7-2 0-16,3 2 0 0,1 0-2 15,-3 0 0-15,-1 0-1 0,3 0 1 0,-1 2-2 16,-3-1 2-16,3 1 5 0,-3-2 3 16,-2 0 2-16,-3 1 4 0,3-1 3 15,-4 2 1-15,4 0-4 0,-3-2-4 0,-1 0-2 16,-2 1-5-16,2 0-1 0,0 0-1 16,5-1-1-16,-3 4 0 0,0-1-1 0,3 1-1 15,3 0 2-15,-2-1 0 0,5 1-1 16,-3 2 0-16,5-2 0 0,-2 0 9 0,-1 0 5 15,5 2 3-15,-5-2 0 0,5 0 2 16,-4 1 3-16,-1 0-12 0,7-1-4 0,-7-1 0 16,5 2-3-16,0-2 0 0,-3 0-1 15,3 0-1-15,0-1 2 0,-3 0-2 16,3 0 2-16,-5-2 0 0,5 1 0 0,-4-1 0 16,-1 0 0-16,1 0 0 0,-5 0-2 15,3 0 0-15,-3 0-1 0,-2 0 2 0,5 0 1 16,-7-1-2-16,2 1 2 0,5-2 0 15,-5 2 0-15,-2 0-2 0,3 0 1 0,-1-2 1 16,0 2 0-16,1-1 0 0,-1 1 1 16,-2-1 3-16,3 1 1 0,-5 0 2 15,4-3 2-15,-1 3 6 0,-1 0 0 0,0 0-3 16,0 0 1-16,3-2-4 0,-3 1-1 16,0-1-4-16,7 1-2 0,-3-2-1 0,3 1 0 15,-3-1-1-15,5 2-2 0,-1-2 0 16,1 0-1-16,-1 1-2 0,5-1 1 15,-5 1 3-15,5 0 2 0,-4 0 1 0,-1-1 5 16,-3 2-1-16,1-2 2 0,-2 0-3 16,-1 1 0-16,3 0-1 0,-6 0-4 0,3 0 3 15,-1-1-3-15,5 0 1 0,-7 0-3 16,2 0-3-16,1-1-2 0,3-1-7 0,-2 1-19 16,1-3-22-16,-3 4-26 0,7-4-29 0,-3 1-32 15,3 0-36-15,1 0-31 0,-3 2-36 16,1-1-37-16,-3-1-36 0,1 3-38 15,-3-1-31-15,-5 1-55 0,0-1-35 0,-2 2 20 16,-8-3 41-16,-2 1 57 0</inkml:trace>
  <inkml:trace contextRef="#ctx0" brushRef="#br0" timeOffset="74683.32">20686 2689 143 0,'-7'0'210'0,"-3"4"-16"0,0-3-26 15,-1 0-17-15,1 0-7 0,-2 1-3 0,1 0-6 16,-1-1-7-16,-2 1-3 0,3-1-2 15,5 1 2-15,0-2 16 0,0 1 25 0,1-1 30 16,1 2 24-16,4-2 23 0,-2 0 9 16,2 0 2-16,-4 0-15 0,4 0-16 15,0 0-19-15,0 0-18 0,0 0-21 0,0 0-22 16,4 0-23-16,-4 1-24 0,0-1-22 0,2 0-21 16,-2 0-14-16,0 0-10 0,0 0-7 15,4 0-7-15,-4 0-2 0,7 0-3 0,-3 0-4 16,2 2-3-16,4-1-3 0,1-1 0 0,1 3-2 15,3 0 0-15,1 0 1 0,3 0-2 16,-1 3 2-16,5 0-1 0,0 0 0 0,-1 0-2 16,5 2 0-16,0 1 0 0,4-2-5 15,-2 2-5-15,4 0-3 0,-2 0-2 0,-2 1-1 16,2 1 0-16,-2-2 6 0,2 0 1 16,-4 0 6-16,-4 0 3 0,0-2-1 0,-7 1 2 15,-1-2-1-15,1-2-5 0,-10 0 0 16,5-1-5-16,-5 1-3 0,0-2-4 15,-2-1 1-15,-4 1 1 0,4-1 3 0,-2 0 1 16,-2 1 2-16,0 0 4 0,4-1 3 16,-4 2 2-16,0-1 2 0,0 1 4 0,5 0 1 15,-3 1-1-15,-2 1 0 0,6 1 1 16,-2-2-1-16,2 2-1 0,5 1-1 16,-5-2 2-16,4 1 0 0,-4-1 1 0,5-1-2 15,-1 2-9-15,0-2-4 0,-4 0-1 16,5-1-1-16,-5 0 0 0,4-2 0 0,-3 3 6 15,-1-4 5-15,2 0 3 0,-2 1 0 16,0-1 0-16,1 0-1 0,-3 0 2 16,2 0 1-16,0-1-2 0,4 1 0 0,-3 0 0 15,3 0 0-15,0 1 0 0,1 0-1 16,1-1 0-16,3 0 0 0,-9 0 0 0,4 1-2 16,-4-1-1-16,1 0 0 0,1 0-2 15,-6 0 0-15,2 0 1 0,-2 0 1 0,-2 0 1 16,4 2 0-16,-4-2 2 0,0 0-1 15,0 0 2-15,4 0 2 0,-4 0-1 16,2 0 1-16,-2 0 1 0,0 0-2 16,0 0-1-16,0 0 2 0,0 0-4 0,0 0-1 15,0 0-3-15,0 0 0 0,0 0 1 0,0 0 0 16,0 0 1-16,-2 2 0 0,2-2 2 16,-4 0-4-16,4 0 3 0,0 3 1 0,0-2 2 15,-4 4 0-15,2 2 1 0,-4 1 3 16,-2 4 1-16,-1 4-2 0,-1 4 1 0,-5 4 0 15,-1 3 0-15,-1 4 2 0,-3 7 7 16,-3 1 4-16,0 4 4 0,-4 5-1 16,0 0 1-16,1 5 0 0,-3-2-10 0,-2 1-5 15,2-4-2-15,-2-1-1 0,2-4-1 16,-2-2 1-16,2-5-2 0,2-3-1 0,2-5 2 16,-2-2-2-16,5-3 0 0,3-1-2 15,0-3-6-15,1-4-12 0,3-1-22 16,-1-4-39-16,5-1-49 0,-1-3-77 0,2-2-86 15,-1 0-89-15,1-4-90 0,4-4-118 16,0-1-28-16,-5-1 32 0,5-2 69 16,2 1 91-16</inkml:trace>
  <inkml:trace contextRef="#ctx0" brushRef="#br0" timeOffset="89439.38">3696 10210 77 0,'2'-2'164'15,"-2"0"-14"-15,4-1-24 0,-4 1-32 16,0-1-26-16,0 2-16 0,0 0-14 0,0-1-9 15,0 0-3-15,0 0-5 0,0 1 6 16,0-1 2-16,0 2 8 0,0-1 6 0,0 1 7 16,0-1 2-16,0 1 2 0,0 0-4 15,0 0 2-15,0 0-3 0,0 0-6 0,0 0 3 16,0 0-4-16,0 0 2 0,0 0 3 0,0-2 2 16,0 2 4-16,0 0 5 0,0 0 8 15,0 0 13-15,0 0 12 0,0 0 14 0,0 0 17 16,0 0 20-16,0 0 12 0,0-2 6 15,0 2 1-15,0 0 0 0,0 0-5 0,0-1-13 16,4 1-8-16,-4-1-9 0,0 1-11 16,0 0-8-16,0-1-5 0,2 1 3 0,-2 0 2 15,0 0 8-15,0 0 5 0,0 0 0 16,5 1-7-16,-5-1-14 0,0 1-16 0,0 0-15 16,2 3-18-16,2 1-10 0,0 3-8 0,-2 0-3 15,6 4-5-15,-2 0-5 0,5 1-6 16,-3 2 1-16,2 3-6 0,5-1 1 0,-3 1-2 15,3 0-1-15,-3 1-8 0,5 1-8 0,-1-1-3 16,-1-1 0-16,1 3-1 0,1-1 0 16,-1 1 9-16,1 1 5 0,-1 1 3 15,1-1 4-15,4 4-2 0,-5-2 1 0,3 0 0 16,1 3 0-16,1-2 1 0,-2-1-2 16,1 2-1-16,1-1 1 0,2 2-2 0,4-2 0 15,-5 3 0-15,5-2 0 0,0 0-2 16,6-2 1-16,-6 0-2 0,0-2-1 15,4-1 1-15,-6 1-1 0,0-3 0 0,-3 1-2 16,1-1 2-16,2-1 0 0,-7 0 0 16,3 2 1-16,2 1 0 0,-3 1 0 0,3-1 2 15,4 3-1-15,0-1 2 0,0 2-3 0,2-1 7 16,2 2 3-16,2-1 2 0,4-1 1 16,0 2 1-16,-2-1 3 0,7 0-6 15,-3 1-3-15,4 2-2 0,1-3-4 0,-1 3 3 16,1-1-5-16,1 2 0 0,3 1-1 15,-1 0 0-15,-1 0 1 0,3 1-3 16,-1 1 3-16,1 1-1 0,1 0 1 0,-2 0-1 16,1 0-4-16,-1-2 1 0,1 2-1 0,1-2 1 15,4 3 0-15,2-1 1 0,1 1 1 16,-1 1 2-16,4-3 0 0,6 5-2 0,-2-1-8 16,3 0-1-16,-1-2-4 0,4 1-4 15,-6-1-2-15,2-1 12 0,-2 0 9 16,2-3 8-16,1 0 4 0,-3-1 7 0,2-3 2 15,0-1-8-15,8-3-4 0,-1-1-2 16,7-1-1-16,1-2-5 0,6-1 1 0,2-5-10 16,2-1-4-16,2 0-3 0,6-2-1 0,-2-4-1 15,6 2-1-15,1-3 7 0,5-1 5 16,-1-3-3-16,1 0 11 0,1-3 8 16,-3-3 4-16,1-1 5 0,-3-5 5 0,-1-2 4 15,5-1-4-15,-1-5-4 0,1 1-3 16,1-3-6-16,-3-2-5 0,-3 0-4 0,-1-2-4 15,0 1 1-15,1-1-6 0,3-1 7 0,3 0 2 16,3-1-4-16,-1-1 9 0,2 1 2 16,-1-2 0-16,1 0-2 0,-4-2-4 15,-1 1-2-15,5-3-10 0,-4-1-6 0,1-1 0 16,-7-4-5-16,-5 1 2 0,0-2 0 16,-2-1 5-16,0-2 6 0,-4-1 4 0,4 0 7 15,1 0 3-15,-3 0 0 0,2 0-7 0,0 1 6 16,0 1 1-16,-2 1 2 0,-4 2 1 15,2-3-1-15,4 0 2 0,-4 1-8 16,0-2-7-16,-2 1-7 0,-2-3-9 0,-2-1-6 16,-4-3-9-16,-5-2-4 0,1-5-3 15,-5-2 6-15,-1 0 4 0,-7-1 6 0,4 1 13 16,-6 1 4-16,2-1 8 0,0 1 1 16,5 1 0-16,-3-1 0 0,0 3 4 15,0 1-4-15,-1-1-4 0,-3 2 0 0,-2-2-2 16,-2-1-3-16,0-1-7 0,-7-1-6 15,1-4-1-15,0 0-7 0,-9-5-1 0,-1 3-2 16,-7-4 5-16,0 1 6 0,-4-1 7 16,0 4 9-16,0 1 7 0,0 4 8 15,5 4 6-15,1 1 5 0,8 4 5 0,-1 2 2 16,6 3 3-16,3 2-2 0,1 2-6 0,4 5 12 16,0 0 1-16,4 5-4 0,0 0-3 15,2 2-2-15,0 1 1 16,65-24-15-16,65-24-18 15,-132 52 3-15,2 1 1 0,-6 2 0 16,4 1-9-16,-2-2-2 0,-4 4 0 0,2 0 0 16,0 3 1-16,0 0 3 0,0 1 8 0,0 3 5 15,0-1 1-15,4 3-1 0,-2 2-3 16,2-1-1-16,0 1-1 0,-2 2-3 16,-2 0-1-16,0-1-2 0,0 1 0 0,-2-1 14 15,-2 1 6-15,-7-2 6 0,1 0 4 16,-3 0 4-16,-3 1 2 0,-5-2-10 0,3 2-6 15,-9 1-4-15,4 0-1 0,-8 0-2 16,2 2-3-16,-2 0 0 0,-2 0-2 16,-1 2-2-16,-3 1-2 0,2 0 1 0,-6 0-3 15,3 1-1-15,-1 0 2 0,2 1-2 16,-5 1-2-16,1 0 0 0,-3 2 1 0,1-2-2 16,-3 1 1-16,-1 1 0 0,1-1 0 15,-1 1 3-15,1-1-2 0,-1 2 3 0,-1 0-2 16,7 1 1-16,-7 0-1 0,9 3-3 15,-3 0-1-15,7-1-3 0,-2 2-1 0,4 1-1 16,2 2 0-16,-2-2 1 0,4 1-8 16,-3 0 2-16,-1 0-1 0,4-3 2 0,-4 2 2 15,-2-1 2-15,0-1 7 0,-2 0 3 16,-3-3 5-16,-1 0-1 0,2 1 1 16,1-2 0-16,-5 1 0 0,3-2 1 0,1 1-1 15,-4-2 2-15,-1 1-2 0,5-1 0 16,-5 1 0-16,3-1 0 0,-2-1 0 0,-3 2 0 15,3-2-2-15,-5 0 2 0,5-1 0 16,-7 2 0-16,4-3 0 0,-1 2 2 0,-3 0-2 16,2-3 0-16,-1 2 0 0,-1-1-2 15,0 1 1-15,3 1 0 0,-3-3 0 16,1 1 1-16,-5-1-1 0,0 2 1 0,4-1-1 16,-6-1 1-16,7 0-1 0,-5 0 1 15,0 0-2-15,-2 0-1 0,2 0-4 0,-1 0-13 16,-3 0-25-16,2 0-48 0,-4 0-69 15,0 0-88-15,0 0-93 0,0 0-87 0,0-1-72 16,0 1-67-16,0 0-23 0,0 0 43 16,0 0 72-16,-4-2 84 0</inkml:trace>
  <inkml:trace contextRef="#ctx0" brushRef="#br0" timeOffset="90327.58">18443 8547 116 0,'-6'-5'250'0,"2"3"21"15,4 0-25-15,-5-1-59 0,5 1-18 0,0 2-5 16,5-1 2-16,-5 1 7 0,0 0-3 16,4 0-12-16,-2 1-19 0,2 1-32 0,-2 1-28 15,2-1-23-15,2 5-18 0,0 2-14 16,-1 0-9-16,1 4-6 0,0 1 1 16,-2 4-3-16,2-1-1 0,-2 5-1 0,3-1 1 15,-3 3 1-15,-2 1-4 0,2 1-1 16,-4-1 4-16,4 2-2 0,-4-3-4 15,0 2-2-15,-4-2 4 0,4-3-2 0,-4 1 0 16,4-3 2-16,-6-1 2 0,6-2 0 0,-7-4 1 16,3-1-4-16,4-3-1 0,-6 0 0 15,2-4 0-15,4-2-1 0,-6-4 2 16,0-4 3-16,-5-6 0 0,1-3 6 0,-2-4 6 16,1-6-1-16,-5-4 1 0,-1-6-4 15,1-4 3-15,1-3-4 0,-1 0-8 0,-1-1 4 16,0 2 5-16,1 1 17 0,6 5 19 15,-3 4 23-15,3 4 32 0,4 2 25 0,2 4 12 16,-3 3 3-16,7 2-5 0,-4 1-11 16,4 3-21-16,4 0-21 0,-4 2-10 0,7 0-8 15,-3 3-2-15,-2 1 0 0,2 0-3 16,6 2 0-16,-4 1-6 0,5 1-12 16,1 2-10-16,3 0-10 0,-3 5-10 0,9 2-15 15,-1 4-12-15,3 1 1 0,0 1-3 16,4 3-2-16,0 3-2 0,-1-1 12 0,3 1 8 15,2-1 5-15,-2 1 6 0,-2-1 4 16,0-2 5-16,0 0 6 0,-4-4-1 16,2 2-2-16,-7-2 1 0,-1-2-5 0,1-2-5 15,-5 0-3-15,-1-3-7 0,-2 1-2 16,-1-1-3-16,-3-1-3 0,-4-3-1 0,2 3-2 16,2-2-1-16,-6-1-2 0,4 0 3 15,-4 1-1-15,2-1 0 0,-2 1 1 0,0 1 5 16,-2 3-1-16,2 0 2 0,-4 1 1 15,4 2 1-15,-6 0 2 0,6 0-2 16,-4 1-1-16,4 1 2 0,-2-3 1 0,-2 1-3 16,2 1 0-16,-2-2 0 0,4 2 0 15,-5 1-1-15,-1-3-2 0,2 3 3 16,-2 1 1-16,-4 2 1 0,-7-1 3 0,0 1 1 16,-1-1 2-16,-7-1 1 0,-2 0 1 15,-2-1-1-15,-4-2 0 0,0-2 1 0,-4 1 3 16,0-3 1-16,4-2 1 0,-5 1-13 15,9-2-29-15,-2-2-40 0,9 2-56 0,1 1-79 16,4-3-97-16,5 2-114 0,2-4-149 16,4 2-82-16,1-3-14 0,10 0 40 0,1-2 76 15,4 2 118-15</inkml:trace>
  <inkml:trace contextRef="#ctx0" brushRef="#br0" timeOffset="94631.6">4872 10376 207 0,'6'-2'342'0,"1"-1"45"0,1 0 54 16,-2 0-79-16,0 0-20 0,0-1 2 15,3 3 6-15,-3-1 3 0,0 2-5 0,4-2-31 16,-3 2-42-16,-1-2-40 0,4 2-38 16,-6 0-37-16,3 0-36 0,-1 0-32 0,-2 0-20 15,2 2-18-15,0-2-14 0,-2 2-8 16,7 1-7-16,-1 4-4 0,3 1-2 0,3 0-2 15,1 5 0-15,5 3-2 0,5 3-4 16,4 1-1-16,2 4 0 0,4 1-3 16,3 2-2-16,3 0-1 0,5 1 1 0,-3 0-3 15,3-3-2-15,1 0 0 0,1 0 0 16,4-4-8-16,-1-2-6 0,3-1 0 0,2-1 2 16,2-2-2-16,2-3 0 0,2-1 7 15,0-4 4-15,2-3 3 0,1-1-1 0,-1-3 1 16,-2-3 0-16,-4-1 0 0,0-3 1 15,0-2-1-15,0-2 4 0,-7-2 4 0,3 2 0 16,2-1 6-16,-2-2-1 0,-2-1 1 16,1 2-4-16,5-2-3 0,0 0-3 0,0 0-2 15,0 1-2-15,8 1-3 0,-1-1 0 16,3 2-4-16,2 2-1 0,-2 0 6 16,5 0 4-16,-3 2 6 0,5 3-1 0,-1-1 1 15,1 3 0-15,3-1-4 0,-3 2-8 16,3-1 1-16,3 1-2 0,-2-1-2 0,-5 0 3 15,5 0-1-15,-3 0 3 0,-3-1 2 0,1-1 3 16,-3 2 1-16,1-2-1 0,-2 1 1 16,3 0-2-16,1 0-2 0,1-2 0 15,-1 2-2-15,1 1 0 0,3 0 0 0,-3 3-1 16,3 1 1-16,-1 3 1 0,-3 0 2 16,5 4 1-16,0-1 1 0,-1 5 1 15,-1 2 1-15,8 0-2 0,-5 6-3 0,5 1-6 16,0 2-2-16,-2 2 10 0,-3 2 4 15,5 2 4-15,-4 2 4 0,4 4 2 0,-7-3 3 16,3 5-9-16,4 0-5 0,-4 1-5 16,1-1-2-16,3 2-1 0,-4 0-10 0,-1 0-3 15,3 2-3-15,-2 1 1 0,6 2-1 0,2 2 3 16,-2 4 11-16,6 2 5 0,-6-4 3 16,4 6 1-16,-7-4 2 0,1 1 6 15,0 0 3-15,-6-3 1 0,-5 1 1 0,1-2 1 16,-5 0-3-16,2 0-3 0,3-1-7 15,-5-1-5-15,7 0 0 0,-3 0-3 0,1 0-4 16,-1 0-1-16,-3-3-1 0,3-2 0 16,-1-1-1-16,-3 1 5 0,2-3 1 0,3 1 6 15,-1-3 0-15,1 1-1 0,3 1 1 16,1-3-4-16,-2 1-3 0,5-2-2 0,-1 0 9 16,-7 0 10-16,7-2 4 0,-2-1 2 15,-5 0 5-15,7-1 1 0,2-1-10 0,-3-1-6 16,5 0-7-16,2-3-2 0,2-1-4 15,0-2-10-15,-2 0-6 0,4-3 1 16,-2-2-2-16,-4 1 0 0,-1-3 2 0,1 0 12 16,-2-2 3-16,-4 0 0 0,1-3 1 15,-1 1-1-15,0-2-3 0,-1 0 10 0,-3-2 4 16,-5-2 1-16,2-1 5 0,-1 0-4 16,-3-3 0-16,0-1-9 0,-3-2-8 15,3-2-3-15,-4-1-2 0,0-3 0 0,2 0 2 16,-6-4 0-16,2-1-3 0,3-4 0 15,-8-2 2-15,1-3-8 0,-2-3-2 0,-6-1 1 16,2 0 1-16,-1 0 1 0,1 1 4 16,-4 1 5-16,4 0 8 0,1 4 1 0,-1 0-2 15,0-1 1-15,2 4 0 0,4 2 1 16,0 0-1-16,0 2-1 0,-1 1-1 0,-1 1 1 16,2 3 4-16,-4 0 5 0,-2 1 4 15,2 1-1-15,-3 1 1 0,1 2 3 16,2 2-5-16,-2 2-2 0,-1 1-4 0,1 2 1 15,0 2 0-15,-2 2-2 0,6 1 0 16,-3 1 0-16,-1 3-2 0,4 0 0 0,-2 2-1 16,0 2-2-16,-3-1-2 0,1 1-3 0,0 2 3 15,-5 0-3-15,5 2 5 0,-4 2 0 16,-1 1 4-16,1 1 1 0,-2 1 0 16,-3-1 1-16,-2 3 0 0,1-3-1 0,-1 3 1 15,-1-2-3-15,-3 3 0 0,0-2-2 16,-4 0-2-16,0 1-1 0,3 2-2 0,-5-1 3 15,4 1 0-15,-4 1 0 0,4-2 0 16,-4 1 1-16,0 0 2 0,5-1-1 0,-5 0-2 16,0-2 0-16,-4-1 3 0,2-2 2 15,0-1-3-15,-2-4 6 0,-3 0 2 16,-3-1 3-16,0-6 0 0,2 3 3 0,-2-3-1 16,-3-2 2-16,-1-2-1 0,-3-2 1 15,5 2 1-15,-4-4-1 0,-1 2-1 16,-1-4-1-16,1 1-1 0,-4-2-4 0,3 0-2 15,-3 0-1-15,3 0-1 0,-7 0-3 16,2 0 2-16,5 0-1 0,-5 0 0 0,-2 0 0 16,3-3-2-16,-1 3 0 0,5-4-3 15,-3 3 0-15,0-2 1 0,5 0-3 0,-3-1-4 16,3 1 3-16,0-4 0 0,-1 3-1 16,5 0 2-16,-3 1 2 0,3-4 5 15,2 2-1-15,-3 0 0 0,7-1 0 0,-4 2 0 16,2-1-1-16,0 1-2 0,-5-1 0 15,7 2 4-15,-4-1-3 0,-2 1 0 0,-1 1 1 16,-1-1 12-16,2-2 7 0,-5 2 3 16,1 3 1-16,-1-4 2 0,1 4 3 0,-3-3-13 15,-4 2-8-15,3 1 1 0,-3 0-1 16,1-1-2-16,-5-1-1 0,6 2 0 16,-4-2 0-16,-1 2 1 0,-1-2-1 0,0 2 1 15,-2 0-1-15,2 0 0 0,1 0 0 16,-3-1 0-16,2 1-1 0,0 0-1 0,2 0-1 15,-1 0 1-15,-1 0 0 0,4 0 2 16,0 0-2-16,3 1 0 0,-3-1 2 0,7 2 0 16,-1-2-2-16,-1 2 1 0,1-2 1 15,1 2 0-15,-5-1 0 0,5-1-1 0,-7 1 1 16,0-1-1-16,1 2 0 0,-5-2-1 16,0 0-2-16,-2 0-2 0,-2 0-4 15,2 0-3-15,-4 0-2 0,0 0-1 0,5 0 2 16,-3 1 1-16,-2-1 9 0,0 0 2 15,0 0 2-15,0 0 0 0,0 0 1 16,4 0 1-16,-4 0 0 0,0 0-2 0,0 0 3 16,0 0 0-16,4 0-3 0,-4 0-5 15,0 0-9-15,0 0-25 0,0 0-44 0,2 0-65 16,-2-1-83-16,0-1-98 0,4 2-85 16,-2 0-61-16,2-1-42 0,0 0-40 0,-1-3-3 15,1 1 54-15,-4 0 69 0,-4 0 72 16</inkml:trace>
  <inkml:trace contextRef="#ctx0" brushRef="#br0" timeOffset="95633.22">21231 13095 28 0,'0'-4'228'15,"0"3"25"-15,0-2-25 0,0 1-47 0,0 1-40 16,0 1-28-16,0-1-18 0,0 1-7 0,0 0-4 16,0 1 7-16,0-1 1 0,5 1 7 15,-5 3 9-15,0 2 10 0,0 3 14 16,4 5 4-16,-2 0 3 0,2 4-3 0,2 2-15 15,0 2-20-15,-2 2-23 0,7 0-20 16,-5 2-4-16,4-1-8 0,-4 4-7 0,5-4-4 16,1 1-6-16,-4-1-2 0,1-1-11 15,-1-3-8-15,0 0-6 0,-4-4-2 0,3-2 0 16,-3-3-1-16,-4-2-8 0,4 1-4 16,-4-5-5-16,2 0-9 0,-2-2-7 15,-2-1 1-15,-2-1 2 0,4 0 8 0,-4-2 6 16,-3-4 5-16,3-1 10 0,-2-2 3 15,-4-4-13-15,1 0-7 0,-1-3-2 0,-4-1-4 16,-3-4 5-16,1-2-2 0,-1-3 13 0,1-4 6 16,-5-1 0-16,4 1 5 0,-1-1-9 15,-3-3-1-15,0 2 1 0,5-1 1 16,-1 7 3-16,1 0 1 0,5 1 4 0,-1 5 2 16,2 3 9-16,3 0 9 0,1 2 8 15,2 5 9-15,0-2 4 0,2 5 7 16,-2-1-5-16,4 0-5 0,0 2-6 0,4-1-2 15,-2 1-3-15,2 1-7 0,2 0-3 16,1 0 0-16,1 0 9 0,0-1 3 0,2 3 6 16,5 0 12-16,-3-1 14 0,-1 2 19 15,5 2 35-15,-1-1 19 0,3 0 2 16,-1 4-5-16,10 1-8 0,0 0-24 0,-1 2-41 16,7-1-27-16,7 4-13 0,-3-3-8 15,0 5-4-15,2-3-1 0,-1 1 1 0,-5-1 3 16,4-1 2-16,-8 1 2 0,2 0 4 15,-4-2 1-15,-5 0-1 0,1 0 0 0,-6-2-3 16,-1-2-1-16,3 2-1 0,-7-3-4 16,1 0-3-16,-3 0-1 0,0 0-1 15,-3 0-4-15,3 0-1 0,0 0-2 0,1 2 1 16,-5-2-2-16,4 0-1 0,3 4 2 16,-5-3 0-16,0 3 1 0,2-3-1 0,-3 2 0 15,3-1 2-15,-6 1-2 0,6-2 2 16,-3 2 0-16,-1 1 0 0,0-3 0 0,-2 1 0 15,2-2 0-15,3 2 0 0,-3-2 0 16,-4 2 0-16,2-2 0 0,2 1 0 0,0-1 2 16,-1 2-4-16,-1-2 0 0,-2 0-2 15,2-2 3-15,-2 2-6 0,-2-1-4 0,0-1-3 16,0 1-7-16,4-2-3 0,-4 1-2 16,-4 1 1-16,4-1 3 0,0 1 3 15,-6 1 6-15,0-1 2 0,1 2 7 0,-7 2 0 16,2 1 4-16,-3 1 6 0,-1 4 7 15,-5 0 0-15,-1 1 3 0,-3 2 0 0,-2 1 3 16,2 2-4-16,-4-1-6 0,1 0-2 16,-1-1-1-16,-2 1-2 0,-2 1-1 15,4-5-3-15,-2 2-5 0,-2-3-16 0,4 0-29 16,-2-1-41-16,-2-2-57 0,6-2-88 16,0 0-99-16,3-2-105 0,1 0-138 0,4-1-49 15,1 0 9-15,10 1 63 0,2 0 95 16</inkml:trace>
  <inkml:trace contextRef="#ctx0" brushRef="#br0" timeOffset="103614.74">10081 15952 290 0,'-6'-10'466'0,"6"2"48"0,0 1 29 16,0 0-99-16,0 4-133 0,4-2-87 0,-4 2-61 15,0 0-26-15,2-1 0 0,-2 3 25 16,-2-1 20-16,2 0 26 0,-4 0 18 0,-2 1 10 16,0 1-5-16,2-2-23 0,-3 2-24 15,1 2-37-15,-2-1-36 0,2 4-24 16,0 1-18-16,-1 3-7 0,1 1-12 0,-2 5-7 16,6 3-6-16,-2 3-6 0,-3 5-7 15,7 2-4-15,0 6-3 0,7 4-3 0,-1 2 0 16,-2 5-2-16,6-1 3 0,3 3-2 15,-3-1 4-15,7 1-3 0,-1-2 0 0,1-3-1 16,3-4-3-16,3-1 0 0,4-6-4 16,0-3-2-16,6-3-4 0,0-7-5 0,0-7-4 15,4-4-5-15,-4-7-5 0,5-9-3 16,-7-7-6-16,-3-6-1 0,-1-8-2 0,-6-7 1 16,-9-4 0-16,-1-4 3 0,-5-3 10 15,-6-1 2-15,-10-1 8 0,-1 2 5 0,-5 2 3 16,-1 4 0-16,-6 3-1 0,-3 3-2 15,3 5-3-15,-8 6-3 0,4 5 0 0,2 4-3 16,0 5 3-16,-1 7-2 0,7 4 3 16,-2 3-7-16,5 5-10 0,3 1-21 0,-1 2-45 15,8 0-86-15,-1 1-143 0,3 2-165 16,4-3-205-16,7 0-101 0,3-2-20 0,4-1 52 16,3-1 129-16,1-1 159 0</inkml:trace>
  <inkml:trace contextRef="#ctx0" brushRef="#br0" timeOffset="104660.94">10606 15234 370 0,'0'-8'509'0,"2"3"84"16,-2 5 80-16,5 2-67 0,1 6-45 0,0 2-78 16,2 5-63-16,1 6-59 0,1 6-53 15,0 5-69-15,7 5-67 0,-3 10-39 0,5 5-28 16,1 8-25-16,3 7-15 0,-2 4-19 16,6 8-12-16,-4-1-12 0,3 4-5 15,-3-2-4-15,-2 0-3 0,2-5 0 0,-7-6 1 16,1-4-1-16,-7-10 1 0,0-5-7 0,1-10-4 15,-9-8-6-15,2-7-5 0,0-8 1 16,-8-10-5-16,4-7 1 0,-4-10 1 0,2-10-2 16,-3-7 0-16,-1-7-2 0,-4-7 0 0,4 0-1 15,2 0 1-15,-7 2 3 0,9 1 2 16,-2 5 3-16,4 5 2 0,0 5 5 16,6 5 2-16,5 6 2 0,-1 6 1 0,6 5 0 15,1 7-1-15,4 2-2 0,1 8-1 16,5 5 0-16,0 3 1 0,0 8 4 0,2 0 6 15,2 6 6-15,-4 2 7 0,2 1 5 16,-4 1 3-16,-7-2-3 0,3 1-3 0,-9-2-4 16,-1-3-5-16,-7-5-6 0,-4-4-4 15,-4-4-6-15,-9-7 0 0,-3-5-1 0,-7-7-6 16,-4-5-2-16,-4-7-7 0,-2-5-13 16,0-5-18-16,2-3-26 0,-2-2-33 0,6-2-42 15,-2-1-62-15,8 0-85 0,9 4-115 0,2 1-105 16,5 2-97-16,5 2-113 0,7 2-11 15,3 3 53-15,0 2 109 0,7 1 121 0</inkml:trace>
  <inkml:trace contextRef="#ctx0" brushRef="#br0" timeOffset="105053.87">11582 16165 338 0,'10'9'472'0,"1"1"95"0,1 7 80 0,5 1-74 15,-3 3-17-15,3 5-40 0,-1 2-63 16,1 3-65-16,3 6-62 0,-1 2-74 0,2 3-72 15,1 5-45-15,-1 0-29 0,0 4-20 16,-3 2-11-16,3 2-14 0,-4 1-10 0,-5 2-11 16,2 1-13-16,-1-3-8 0,-3 4-5 0,-6-4-1 15,3-2-5-15,-12-3 2 0,3-3-3 16,-8-6 0-16,0-6-8 0,-7-4-9 0,-4-7-12 16,-1-5-14-16,-5-10-11 0,-2-6-10 15,-2-8-6-15,-2-8-7 0,-4-7-9 0,4-10-19 16,-1-7-32-16,6-7-60 0,-3-7-104 0,4-5-141 15,4-8-129-15,2-2-160 0,5-4-54 16,5-4 21-16,-1-2 83 0,2-2 138 0</inkml:trace>
  <inkml:trace contextRef="#ctx0" brushRef="#br0" timeOffset="105228.4">11262 15592 462 0,'0'-16'629'0,"0"3"140"0,0 5 86 15,4 0-103-15,-4 4-113 0,4-1-150 0,-2 4-150 16,-2-2-143-16,6 1-100 0,-6 1-88 16,0-3-99-16,4 2-147 0,-4-3-191 0,4-1-238 15,-1 2-128-15,3-1-38 0,4 5 31 16,5 5 103-16,3 5 173 0</inkml:trace>
  <inkml:trace contextRef="#ctx0" brushRef="#br0" timeOffset="106212.69">12159 16194 184 0,'10'5'591'0,"7"0"132"15,5 1 93-15,-1 2 59 0,8-2-192 16,6 0-165-16,0 0-153 0,3-4-117 0,-1 0-85 16,-4-5-53-16,6-1-32 0,-8-4-21 0,-2-2-20 15,-2-4-10-15,0-3-11 0,-11-2-7 16,1-1-9-16,-7-2-6 0,-4 0-6 0,-6-2-9 16,-6-3-10-16,-4 0-11 0,-3 1-9 15,-7 1-18-15,-3 1-23 0,0 3-29 16,-8 3-29-16,0 4-32 0,-2 5-25 0,4 6-5 15,-2 6 18-15,2 6 33 0,7 6 52 16,1 6 69-16,4 6 78 0,3 4 83 0,8 6 66 16,6 4 42-16,6 3 18 0,8 2 1 15,3 3-18-15,4 1-38 0,1 1-37 0,7-1-25 16,2-2-24-16,-2-3-21 0,4-3-19 0,2-4-20 16,-6-5-20-16,4-6-17 0,5-6-17 15,-5-8-21-15,4-8-22 0,0-9-18 0,-2-8-16 16,2-8-14-16,1-12-9 0,-1-7-9 0,-4-9-9 15,-4-6-10-15,-2-4-11 0,-4-5-13 16,-9 0-10-16,-4 0-4 0,-3 1 4 0,-7 5 16 16,-5 3 23-16,-1 6 29 0,-4 5 26 15,0 6 28-15,-3 3 20 0,-1 6 10 16,7 5 11-16,-3 4 9 0,4 7 13 0,-4 5 18 16,8 7 23-16,-5 5 22 0,-1 9 33 15,2 5 28-15,2 10 24 0,2 4 10 16,-3 7 2-16,3 5-11 0,2 5-24 0,2 4-21 15,3 0-30-15,1-1-20 0,4 2-17 16,3-3-12-16,3-2-8 0,1-2-11 0,3-5-8 16,1-4-6-16,2-3-7 0,4-6-3 0,-1-6-7 15,8-8-7-15,-3-6-6 0,-3-10-8 16,10-8-7-16,-5-10-5 0,0-9-5 0,0-9 1 16,0-7 2-16,-2-11 8 0,-2-6 7 15,-2-8 3-15,-2-4 6 0,-9-6 4 0,-3 0 0 16,-7 0 0-16,-6 2-1 0,0 4-4 15,-6 4-1-15,-5 5-3 0,1 5-4 0,-3 5 0 16,-1 5-2-16,2 8 4 0,1 3 3 16,1 8 7-16,4 5 9 0,2 6 3 0,2 6 8 15,2 4 5-15,2 10 4 0,6 5 0 16,2 11 0-16,3 6 4 0,3 9 4 0,7 6 4 16,2 8-2-16,2 5 4 0,2 5-2 15,2 6-1-15,-3 2-9 0,6 2-6 0,-1 0-10 16,-2 0-7-16,2-3-11 0,-6-2-9 15,1-5-16-15,-1-5-23 0,-6-5-29 16,2-8-34-16,-7-8-51 0,-1-8-78 0,-3-6-85 16,-1-9-71-16,-5-9-57 0,4-8-58 0,-4-9-41 15,-2-5 35-15,-4-7 70 0,0-2 84 16</inkml:trace>
  <inkml:trace contextRef="#ctx0" brushRef="#br0" timeOffset="106403.03">13906 15792 105 0,'0'-20'288'0,"6"2"32"0,-2 0 30 16,2 4-85-16,-2-1-25 0,-2 3-8 0,2 1-1 16,1 3 3-16,-5 2 7 0,0 2 3 15,-5 1-1-15,-5 3-3 0,-2 0-4 16,-9 3-12-16,-6 3-27 0,-2 1-36 0,-8 1-40 16,-6 0-42-16,-5 2-45 0,-8-3-75 0,-2 1-113 15,-2 1-154-15,0-4-165 0,-6 2-156 16,6 1-68-16,0-3 8 0,7 1 81 15,9-1 132-15</inkml:trace>
  <inkml:trace contextRef="#ctx0" brushRef="#br0" timeOffset="107085.91">15402 15632 366 0,'-10'0'463'0,"4"0"47"0,-5 1 25 16,5 0-142-16,2 1-112 0,-2 2-74 15,-5 4-49-15,5 0-18 0,-6 5-2 0,-3 2 5 16,5 3-2-16,-2 4-21 0,-3 3-21 15,3 3-25-15,-1 5-25 0,3 1-25 0,0 5-22 16,3 0-12-16,-1 0-7 0,8 0-4 16,-2 0 0-16,2-3 4 0,2-3 11 0,2-3 14 15,2-3 12-15,-1-2 17 0,1-6 12 16,4-4 7-16,-4-6-1 0,5-5-6 0,1-7-10 16,3-6-13-16,-3-7-10 0,4-12-9 15,-1-6-1-15,2-11-4 0,-5-8-2 16,2-12-2-16,-3-6 1 0,-3-8 1 0,-4-4 3 15,0-2 10-15,-4 0 7 0,-8 5 3 16,2 3 2-16,-5 8 2 0,-1 9 1 0,6 8-5 16,-4 10 7-16,3 6 26 0,3 9 29 15,-2 5 12-15,6 10 9 0,-4 6 4 0,8 10-7 16,-4 7-26-16,6 10-23 0,-2 11-9 16,7 7-3-16,-3 11 1 0,8 7-2 0,1 7-5 15,8 10 7-15,-2 5 0 0,8 5-8 16,-3 0-10-16,6-1-13 0,-8-4-12 0,5-2-25 15,-4-8-26-15,-2-7-28 0,-4-10-45 16,-5-9-66-16,1-11-99 0,-7-9-120 0,1-12-106 16,1-11-102-16,-4-11-86 0,-2-12 4 15,1-9 72-15,-3-10 113 0,-2-4 113 16</inkml:trace>
  <inkml:trace contextRef="#ctx0" brushRef="#br0" timeOffset="107264.44">15700 15630 28 0,'-4'-21'289'0,"4"6"54"0,0 3 54 0,0 6-35 15,4 3-13-15,-2 4 4 0,4 6 21 16,-2 6 26-16,0 5 24 0,3 6 0 0,-1 4-28 16,4 5-51-16,0 4-64 0,3 4-73 15,3 0-78-15,1 2-60 0,4-1-56 0,-5-1-49 16,5-7-59-16,-5-4-78 0,5-6-102 0,-2-7-123 16,-3-10-113-16,-1-10-120 0,-3-10-78 15,-2-12 6-15,1-11 62 0,-9-7 114 16,-2-8 120-16</inkml:trace>
  <inkml:trace contextRef="#ctx0" brushRef="#br0" timeOffset="107402.07">15669 15237 239 0,'-23'-28'351'15,"2"6"50"-15,9 4 53 0,-3 5-104 16,9 2-44-16,0 5-19 0,2 1-26 0,4 4-43 16,0 2-55-16,6 3-83 0,-2 0-110 15,7 1-119-15,-1 2-118 0,2-1-171 0,9 3-81 16,-2 0-19-16,8 5 40 0,8 2 72 15</inkml:trace>
  <inkml:trace contextRef="#ctx0" brushRef="#br0" timeOffset="108414.52">16363 15733 189 0,'0'1'274'0,"0"1"19"0,0-2-39 0,-4 0-75 15,0-2-34-15,-2-1-16 0,-4-1 6 16,-1 0 14-16,-1-3 23 0,-3 3 20 0,3-1 17 16,-5 0 8-16,1 2 0 0,-5-1-16 15,5 4-19-15,-5 2-22 0,2 1-27 16,-1 4-23-16,3 2-16 0,1 6-16 16,-1 1-11-16,7 2-13 0,-1 4-2 0,1 1-1 15,8 1 11-15,-2 4 13 0,4 1 19 0,6-1 22 16,-2 4 17-16,7-2 9 0,1-2-5 15,-2 1-7-15,7-5-18 0,-1-2-19 0,1-4-18 16,-1-4-21-16,5-8-13 0,-4-6-17 16,-1-8-6-16,-1-7-10 0,-3-7-3 15,-2-8-4-15,-3-6-1 0,-7-3-2 0,0-3-2 16,-7 0 2-16,3 3-3 0,-4 1 2 16,0 7-1-16,2 2 5 0,-1 7 12 0,3 4 13 15,2 4 7-15,2 5 7 0,2 5 1 16,4 8-4-16,5 3-11 0,3 10-22 0,5 2-17 15,1 9-17-15,7 0-25 0,6 5-22 16,-2-1-34-16,2-1-46 0,1-2-59 0,-6-5-70 16,3-6-77-16,-4-6-74 0,-4-8-44 15,0-7-4-15,-7-6 26 0,3-6 60 16,-7-6 84-16,-5-2 91 0,3-3 78 0,-4 0 56 16,-2 1 51-16,-2 1 29 0,2 0 26 15,-4 1 17-15,0 3 15 0,0 1 10 0,0 0 10 16,0 2 10-16,0 4 11 0,0-1 21 15,0 2 22-15,0 2 28 0,0-1 29 0,0 2 21 16,0 1 14-16,-4 0 1 0,2 1-3 16,2 0-6-16,-4 3-7 0,-2 1 3 15,-4 1 5-15,-1 4 12 0,-1 4-4 0,-3 2-17 16,-1 7-25-16,-3 2-36 0,-1 4-39 16,3 5-38-16,0 2-18 0,1 4-10 15,6 1-7-15,3 3-4 0,3-1-11 0,4 3-4 16,0-2-14-16,6 0-7 0,5-1-5 15,-1-5-5-15,7-1 2 0,-3-4-2 0,5-4-4 16,-3-8-2-16,1-5-7 0,4-8-2 16,-5-8-1-16,-1-5 1 0,1-10 2 0,-8-4 3 15,3-6 6-15,-7-1 5 0,0-4 4 16,-8 4 3-16,0-2 1 0,2 6 2 16,-7 3 1-16,7 4 3 0,-4 5 0 0,2 5 8 15,-2 3 11-15,2 8 12 0,-3 4 13 16,7 5 12-16,0 6 11 0,5 6 9 0,1 9 4 15,4 3 3-15,2 5-2 0,9 6-5 16,2 5-9-16,4 4-6 0,0 4-6 0,2 4-6 16,4 2-6-16,2 2-3 0,-2 1-1 0,0 1-5 15,-4 0-7-15,-2-1-6 0,-7-4-9 16,1-1-4-16,-9-7-6 0,-5-2-9 0,-7-7-12 16,-7-6-14-16,-9-4-19 0,-5-12-18 15,-6-7-27-15,-8-8-28 0,-6-10-49 0,-2-10-92 16,-9-8-146-16,0-12-176 0,0-3-162 15,1-5-63-15,1-4 4 0,1 2 78 0,11 1 151 16</inkml:trace>
  <inkml:trace contextRef="#ctx0" brushRef="#br0" timeOffset="109307.69">17291 16090 145 0,'-2'11'325'0,"2"-2"34"15,-4-2 27-15,4-1-91 0,-6-3-46 0,0-3-14 16,0-4 6-16,-5-5 19 0,1-6 15 15,-4-5 2-15,1-4-12 0,3-6-37 16,-3-3-36-16,-1-6-36 0,4-3-28 0,-3-1-33 16,3-4-25-16,6 1-17 0,2-1-17 15,-3 4-16-15,10-1-8 0,-3 5-5 0,6 4 1 16,2 6-2-16,3 2 2 0,3 4 1 16,1 5-1-16,3 5-4 0,3 6-4 0,0 2-10 15,4 6-1-15,4 4-8 0,-2 4-7 16,4 2-8-16,2 5-6 0,-2 0 0 15,0 4-5-15,0-3 5 0,-4 0 5 0,-2 0 8 16,-2-4 11-16,-7 0 7 0,3-3 3 16,-9-3 2-16,-1-3-3 0,-1 1 1 0,-4-3 2 15,-2-2-3-15,-4-3 4 0,-4-2 3 16,-2-1 5-16,2-3 5 0,-8-1 6 16,1-1 7-16,-1 1 5 0,-3-1 4 0,-1 3 4 15,-1-2 6-15,1 4 3 0,-1 2 4 16,-3 1 5-16,3 4 7 0,-2 4-3 0,-1 1 0 15,-1 5-2-15,5 3-2 0,-1 4-5 0,0 5-7 16,7 4 4-16,0 3 0 0,4 3 0 16,4 2 0-16,2 3 0 0,2 1-1 15,8 2 9-15,0-2 2 0,3 1-3 0,3-1-3 16,5 0-2-16,2-3-1 0,-3-3-7 16,3-5-4-16,2-5-7 0,-7-5-8 0,7-8-7 15,-6-8-8-15,2-9-9 0,1-11-4 16,-5-8-5-16,-1-10 4 0,-5-7-1 0,-5-7 2 15,-2-2 0-15,-8 1 2 0,2 0-1 16,-4 3 3-16,-5 4 2 0,1 6 1 0,0 6 4 16,-1 5 2-16,1 6 3 0,4 6 2 15,0 6 0-15,1 6 1 0,3 6-3 0,-2 6 0 16,8 7-8-16,-2 8-6 0,5 2-9 16,3 8-13-16,4 4-15 0,-1 4-21 15,3 1-38-15,5 1-45 0,0-2-47 0,-3 0-56 16,3-6-61-16,-4-3-62 0,-3-6-44 15,-2-5-27-15,1-8-25 0,-3-9-30 0,-4-7-24 16,3-7 38-16,-3-6 53 0,-6-8 64 16</inkml:trace>
  <inkml:trace contextRef="#ctx0" brushRef="#br0" timeOffset="109870.68">17746 15627 236 0,'-4'-18'289'15,"-2"3"28"-15,2 3-22 0,4 3-1 16,0 4 25-16,0 2 28 0,4 3 27 15,-2 1 24-15,2 6 11 0,6 3-12 0,-3 2-33 16,3 6-48-16,2 2-50 0,3 2-55 16,-3 2-52-16,9 3-50 0,-5 1-33 0,7 1-22 15,-2 1-20-15,2 0-8 0,-3-1-12 16,1-2-6-16,-2-2-4 0,-3-2-4 16,1-5-2-16,-3-5-6 0,-8-2-6 0,5-7 1 15,-1-5-3-15,-4-8 1 0,-2-8-1 16,-2-5 7-16,2-7 2 0,-4-7 1 0,-4 0 2 15,-2-3 1-15,2-1-2 0,-2 1 0 16,-5 3 0-16,5 3 0 0,0 3 0 16,2 5 4-16,-2 1 4 0,6 6 2 0,0 4 4 15,0 2 5-15,6 4 1 0,-2 4 2 16,6 1-1-16,1 6 3 0,-3 3-6 0,6 3 0 16,3 2-2-16,0 6-1 0,-1 0 0 0,5 3-2 15,-3 1 1-15,3 4-2 0,0-1-2 16,-3 0-2-16,1 0-3 0,-3-3 0 15,1 0-3-15,-5-3 1 0,-1-5-3 16,1-1-3-16,-8-4-6 0,2-4 0 0,-1-5-3 16,-3-6-1-16,-2-4 1 0,0-7 7 0,-7-8 1 15,5-2 2-15,-6-5 1 0,2-3 3 16,-4 0-4-16,-1 1 2 0,5 2 5 16,0 6-2-16,2 2 4 0,2 5 5 0,4 5-1 15,2 6 0-15,2 6 0 0,9 6-2 16,-3 6-4-16,11 9-10 0,-3 5-4 0,7 4-1 15,0 4 1-15,6 7-1 0,-2 2-2 16,2 2 3-16,0 1 0 0,0 0-11 16,0-1-11-16,1-3-19 0,-8-5-24 0,1-2-35 15,0-5-42-15,-6-5-52 0,-3-5-77 16,-1-4-100-16,0-5-92 0,-3-8-71 0,-2-3-78 16,5-3-5-16,-3-6 55 0,-1 1 99 15,-3-1 110-15</inkml:trace>
  <inkml:trace contextRef="#ctx0" brushRef="#br0" timeOffset="110084.04">19185 15915 165 0,'4'7'352'16,"0"-2"35"-16,-2-2 16 0,-2 0-112 0,4 0-93 15,-2-2-62-15,-2-1-40 0,-2 1-16 16,-2-1 2-16,4-1 9 0,-6 1 9 0,6-1-5 15,-4-1-13-15,2 1-14 0,2-1-20 16,-4 2-22-16,4-1-32 0,0 1-70 0,0 0-98 16,4-3-171-16,-2 1-89 0,2-1-45 15,2-4-2-15,5 1 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A458-5D58-43AE-827B-ADBAE207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6A99D-5981-489A-B347-A601BDB3A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BA61-9B8F-40CA-A2EA-AD327029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3B5-436F-4409-A490-827A279E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7A63-9093-46E1-87A3-9C482184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FF78-8944-4E18-9318-CA926787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18251-2F9C-40E5-A6DA-36743EDFA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46A3-7D3A-4747-BEF3-BBC6DE58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A099-6C83-4932-BC0E-21D89FA2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46B98-2FF3-48EB-93DE-BE5B1D0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027C0-00F6-4793-8766-AD0B037D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88AE5-7FC5-4080-9943-391B90FBF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3E81-F70C-49A5-AC90-1ED80406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2E56-2550-497C-BB36-436F7A89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8363-41A0-4B15-B883-8DB1279E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B23F-AAE6-4A5F-BF64-CF60E346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47DF-BE93-451C-8798-44DBDE0D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45BE-5FE2-4CBD-AC89-21832B90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2B91B-8597-47B5-9888-70813B98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191F-3283-4FA2-8C4E-9E8BFBE2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3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509A-5066-4D47-BE7C-0F099C1B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52F1-1A25-4026-AEDD-183B4493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D93A-6D7E-4082-95E5-8A03591F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3122-33B3-476E-BCB5-A3382CC6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9E92-E888-4862-8E42-B2373ED6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413-565A-473E-A6E4-7DD8435D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F826-1D56-4393-9246-85D473DC7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FD5D-C4AC-498B-BE8D-7AD071EAB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A32D4-3F0D-40D7-8C8D-ABB0E5B6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3133-663B-4386-A66E-1FF8218A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3FEC-D5F5-465A-82FF-B0376F1D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B967-97AE-4057-BDCF-E2ADDE87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20E24-D200-4175-B4B7-2A8D87D0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F3DF3-BFFD-409C-AD59-D703D1C95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3DEEE-70E7-40C3-8D3D-582F9E230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2869E-638C-4C3D-BA5E-9AC9ABF8D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2D7C4-E66F-4B1C-AFB3-0DE44017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0BEAB-C007-4135-8D61-4652CD9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1A6E-AF18-430B-AC4C-77944A65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F558-3C59-48AF-896D-B6647338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ECEAC-48EB-491D-A732-8743C2A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F6B8-6D8A-4685-BCE9-5D7A18CC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A50B1-D4B0-4E3B-A53D-DB7702F5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A123A-976A-404A-B489-6DFEB8EA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8AFEC-7819-41E2-933D-3F03C54E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63BC-3A43-4C2D-8984-835BE749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2DEB-8C82-4AB6-81C1-AB2989BC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4C9B-E184-4A84-B098-EE4317980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982B8-DEB5-4A6C-AF75-21797BD44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85C69-1B54-4863-893F-FED6D9C1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46CC8-BDF7-4CF2-9F8A-41A146E3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76E1-970D-4895-85C6-9D8C923A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5135-7F0A-4CD7-8BF1-B575B525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C46D9-C344-4784-B843-17DEA17EB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31593-31D7-4082-85BB-4D13F1D4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9A3A-64A6-40BA-9ED1-69E9D02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3CACD-5021-4941-9958-74039409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5361-141D-40B4-8E61-732D8592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42D84-2C35-4C62-A06A-8C73F9B0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7AFC-205B-42FC-8F7A-96DBE81BB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CB06-C101-4463-8DE3-F635EED30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A8A7-E5C0-477A-BFE3-81E6BEE3302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912CD-994F-4A9F-936F-ECFC935CB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E34D-B254-43C2-BB1D-6B294780A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A8F1-8045-45B2-9DB6-7E0C0C1C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F7218C-D7A6-4972-8607-AE39CC528D92}"/>
              </a:ext>
            </a:extLst>
          </p:cNvPr>
          <p:cNvGrpSpPr/>
          <p:nvPr/>
        </p:nvGrpSpPr>
        <p:grpSpPr>
          <a:xfrm>
            <a:off x="7780157" y="729583"/>
            <a:ext cx="3095660" cy="1477328"/>
            <a:chOff x="5637320" y="2974019"/>
            <a:chExt cx="3095660" cy="1477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FE159D-1036-44E4-B1F5-C81FEBB7832A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"Fantastic Mr. Fox"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"PG"</a:t>
              </a:r>
            </a:p>
            <a:p>
              <a:r>
                <a:rPr lang="en-US" dirty="0"/>
                <a:t>rentalLength: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7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E553F5-ED45-4285-9392-EE644AB004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51BD92-CF5F-4638-AF9A-662D7FD0F393}"/>
              </a:ext>
            </a:extLst>
          </p:cNvPr>
          <p:cNvGrpSpPr/>
          <p:nvPr/>
        </p:nvGrpSpPr>
        <p:grpSpPr>
          <a:xfrm>
            <a:off x="7934037" y="4463318"/>
            <a:ext cx="3722254" cy="1477328"/>
            <a:chOff x="5637320" y="2974019"/>
            <a:chExt cx="261926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71F639-BDFB-4FBA-949A-9F9008440365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"Avengers: Infinity War"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"PG-13"</a:t>
              </a:r>
            </a:p>
            <a:p>
              <a:r>
                <a:rPr lang="en-US" dirty="0"/>
                <a:t>rentalLength: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2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5C6A5D-285B-4A7B-803C-6FCBE4D0F90B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B688E3-60BA-4D2E-A079-596EFF54C19B}"/>
              </a:ext>
            </a:extLst>
          </p:cNvPr>
          <p:cNvGrpSpPr/>
          <p:nvPr/>
        </p:nvGrpSpPr>
        <p:grpSpPr>
          <a:xfrm>
            <a:off x="6893466" y="2690336"/>
            <a:ext cx="2619268" cy="1477328"/>
            <a:chOff x="5637320" y="2974019"/>
            <a:chExt cx="2619268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9698C-572B-4EFF-98BC-7E2758FEDC75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"Isle of Dogs"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"PG-13"</a:t>
              </a:r>
            </a:p>
            <a:p>
              <a:r>
                <a:rPr lang="en-US" dirty="0"/>
                <a:t>rentalLength: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869203-4423-473D-8FDF-628BFB754E94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93E06-E65D-4E0A-8541-83851529805A}"/>
              </a:ext>
            </a:extLst>
          </p:cNvPr>
          <p:cNvGrpSpPr/>
          <p:nvPr/>
        </p:nvGrpSpPr>
        <p:grpSpPr>
          <a:xfrm>
            <a:off x="649684" y="533246"/>
            <a:ext cx="3386607" cy="923330"/>
            <a:chOff x="5637319" y="2974019"/>
            <a:chExt cx="2906315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CC6E8-C5EB-4706-B730-9BAE88B6362A}"/>
                </a:ext>
              </a:extLst>
            </p:cNvPr>
            <p:cNvSpPr txBox="1"/>
            <p:nvPr/>
          </p:nvSpPr>
          <p:spPr>
            <a:xfrm>
              <a:off x="5637319" y="2974019"/>
              <a:ext cx="2906315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:VideoStore</a:t>
              </a:r>
            </a:p>
            <a:p>
              <a:r>
                <a:rPr lang="en-US" dirty="0"/>
                <a:t>storeName: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"COMP132 Movies"</a:t>
              </a:r>
            </a:p>
            <a:p>
              <a:r>
                <a:rPr lang="en-US" dirty="0"/>
                <a:t>dvdList: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AB88C9-753A-4578-BBAD-2E7539F657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90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BDFA08-B36E-4CC2-81C6-0267AC37BE9A}"/>
              </a:ext>
            </a:extLst>
          </p:cNvPr>
          <p:cNvGrpSpPr/>
          <p:nvPr/>
        </p:nvGrpSpPr>
        <p:grpSpPr>
          <a:xfrm>
            <a:off x="737430" y="3077864"/>
            <a:ext cx="2619268" cy="646331"/>
            <a:chOff x="5637320" y="2974019"/>
            <a:chExt cx="261926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AF20C-6456-4E46-80C2-C274D7B05A12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:ArrayList&lt;DVD&gt;</a:t>
              </a:r>
            </a:p>
            <a:p>
              <a:r>
                <a:rPr lang="en-US" dirty="0"/>
                <a:t>[0]  [1]  [2]  [3]  [4]  ….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F79A64-311E-40B3-B9C3-4E88685AF34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FAAB36-A6CD-41CE-BCA3-8C6C8BE2560A}"/>
                  </a:ext>
                </a:extLst>
              </p14:cNvPr>
              <p14:cNvContentPartPr/>
              <p14:nvPr/>
            </p14:nvContentPartPr>
            <p14:xfrm>
              <a:off x="962280" y="968040"/>
              <a:ext cx="6955200" cy="528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FAAB36-A6CD-41CE-BCA3-8C6C8BE25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920" y="958680"/>
                <a:ext cx="6973920" cy="53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43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F7218C-D7A6-4972-8607-AE39CC528D92}"/>
              </a:ext>
            </a:extLst>
          </p:cNvPr>
          <p:cNvGrpSpPr/>
          <p:nvPr/>
        </p:nvGrpSpPr>
        <p:grpSpPr>
          <a:xfrm>
            <a:off x="7780157" y="729583"/>
            <a:ext cx="3095660" cy="1477328"/>
            <a:chOff x="5637320" y="2974019"/>
            <a:chExt cx="3095660" cy="1477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FE159D-1036-44E4-B1F5-C81FEBB7832A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"Fantastic Mr. Fox"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"PG"</a:t>
              </a:r>
            </a:p>
            <a:p>
              <a:r>
                <a:rPr lang="en-US" dirty="0"/>
                <a:t>rentalLength: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7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E553F5-ED45-4285-9392-EE644AB004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51BD92-CF5F-4638-AF9A-662D7FD0F393}"/>
              </a:ext>
            </a:extLst>
          </p:cNvPr>
          <p:cNvGrpSpPr/>
          <p:nvPr/>
        </p:nvGrpSpPr>
        <p:grpSpPr>
          <a:xfrm>
            <a:off x="7934037" y="4463318"/>
            <a:ext cx="3722254" cy="1477328"/>
            <a:chOff x="5637320" y="2974019"/>
            <a:chExt cx="261926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71F639-BDFB-4FBA-949A-9F9008440365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"Avengers: Infinity War"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"PG-13"</a:t>
              </a:r>
            </a:p>
            <a:p>
              <a:r>
                <a:rPr lang="en-US" dirty="0"/>
                <a:t>rentalLength: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2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5C6A5D-285B-4A7B-803C-6FCBE4D0F90B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B688E3-60BA-4D2E-A079-596EFF54C19B}"/>
              </a:ext>
            </a:extLst>
          </p:cNvPr>
          <p:cNvGrpSpPr/>
          <p:nvPr/>
        </p:nvGrpSpPr>
        <p:grpSpPr>
          <a:xfrm>
            <a:off x="6893466" y="2690336"/>
            <a:ext cx="2619268" cy="1477328"/>
            <a:chOff x="5637320" y="2974019"/>
            <a:chExt cx="2619268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9698C-572B-4EFF-98BC-7E2758FEDC75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"Isle of Dogs"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"PG-13"</a:t>
              </a:r>
            </a:p>
            <a:p>
              <a:r>
                <a:rPr lang="en-US" dirty="0"/>
                <a:t>rentalLength: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869203-4423-473D-8FDF-628BFB754E94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93E06-E65D-4E0A-8541-83851529805A}"/>
              </a:ext>
            </a:extLst>
          </p:cNvPr>
          <p:cNvGrpSpPr/>
          <p:nvPr/>
        </p:nvGrpSpPr>
        <p:grpSpPr>
          <a:xfrm>
            <a:off x="649684" y="533246"/>
            <a:ext cx="3386607" cy="923330"/>
            <a:chOff x="5637319" y="2974019"/>
            <a:chExt cx="2906315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CC6E8-C5EB-4706-B730-9BAE88B6362A}"/>
                </a:ext>
              </a:extLst>
            </p:cNvPr>
            <p:cNvSpPr txBox="1"/>
            <p:nvPr/>
          </p:nvSpPr>
          <p:spPr>
            <a:xfrm>
              <a:off x="5637319" y="2974019"/>
              <a:ext cx="2906315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:VideoStore</a:t>
              </a:r>
            </a:p>
            <a:p>
              <a:r>
                <a:rPr lang="en-US" dirty="0"/>
                <a:t>storeName: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"COMP132 Movies"</a:t>
              </a:r>
            </a:p>
            <a:p>
              <a:r>
                <a:rPr lang="en-US" dirty="0"/>
                <a:t>dvdList: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AB88C9-753A-4578-BBAD-2E7539F657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90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BDFA08-B36E-4CC2-81C6-0267AC37BE9A}"/>
              </a:ext>
            </a:extLst>
          </p:cNvPr>
          <p:cNvGrpSpPr/>
          <p:nvPr/>
        </p:nvGrpSpPr>
        <p:grpSpPr>
          <a:xfrm>
            <a:off x="737430" y="3077864"/>
            <a:ext cx="2619268" cy="646331"/>
            <a:chOff x="5637320" y="2974019"/>
            <a:chExt cx="261926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AF20C-6456-4E46-80C2-C274D7B05A12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:ArrayList&lt;DVD&gt;</a:t>
              </a:r>
            </a:p>
            <a:p>
              <a:r>
                <a:rPr lang="en-US" dirty="0"/>
                <a:t>[0]  [1]  [2]  [3]  [4]  ….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F79A64-311E-40B3-B9C3-4E88685AF34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45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F7218C-D7A6-4972-8607-AE39CC528D92}"/>
              </a:ext>
            </a:extLst>
          </p:cNvPr>
          <p:cNvGrpSpPr/>
          <p:nvPr/>
        </p:nvGrpSpPr>
        <p:grpSpPr>
          <a:xfrm>
            <a:off x="7780157" y="729583"/>
            <a:ext cx="3095660" cy="1477328"/>
            <a:chOff x="5637320" y="2974019"/>
            <a:chExt cx="3095660" cy="1477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FE159D-1036-44E4-B1F5-C81FEBB7832A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"Fantastic Mr. Fox"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"PG"</a:t>
              </a:r>
            </a:p>
            <a:p>
              <a:r>
                <a:rPr lang="en-US" dirty="0"/>
                <a:t>rentalLength: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7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E553F5-ED45-4285-9392-EE644AB004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51BD92-CF5F-4638-AF9A-662D7FD0F393}"/>
              </a:ext>
            </a:extLst>
          </p:cNvPr>
          <p:cNvGrpSpPr/>
          <p:nvPr/>
        </p:nvGrpSpPr>
        <p:grpSpPr>
          <a:xfrm>
            <a:off x="7934037" y="4463318"/>
            <a:ext cx="3722254" cy="1477328"/>
            <a:chOff x="5637320" y="2974019"/>
            <a:chExt cx="261926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71F639-BDFB-4FBA-949A-9F9008440365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"Avengers: Infinity War"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"PG-13"</a:t>
              </a:r>
            </a:p>
            <a:p>
              <a:r>
                <a:rPr lang="en-US" dirty="0"/>
                <a:t>rentalLength: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2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5C6A5D-285B-4A7B-803C-6FCBE4D0F90B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B688E3-60BA-4D2E-A079-596EFF54C19B}"/>
              </a:ext>
            </a:extLst>
          </p:cNvPr>
          <p:cNvGrpSpPr/>
          <p:nvPr/>
        </p:nvGrpSpPr>
        <p:grpSpPr>
          <a:xfrm>
            <a:off x="6893466" y="2690336"/>
            <a:ext cx="2619268" cy="1477328"/>
            <a:chOff x="5637320" y="2974019"/>
            <a:chExt cx="2619268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9698C-572B-4EFF-98BC-7E2758FEDC75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"Isle of Dogs"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"PG-13"</a:t>
              </a:r>
            </a:p>
            <a:p>
              <a:r>
                <a:rPr lang="en-US" dirty="0"/>
                <a:t>rentalLength: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869203-4423-473D-8FDF-628BFB754E94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93E06-E65D-4E0A-8541-83851529805A}"/>
              </a:ext>
            </a:extLst>
          </p:cNvPr>
          <p:cNvGrpSpPr/>
          <p:nvPr/>
        </p:nvGrpSpPr>
        <p:grpSpPr>
          <a:xfrm>
            <a:off x="649684" y="533246"/>
            <a:ext cx="3386607" cy="923330"/>
            <a:chOff x="5637319" y="2974019"/>
            <a:chExt cx="2906315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CC6E8-C5EB-4706-B730-9BAE88B6362A}"/>
                </a:ext>
              </a:extLst>
            </p:cNvPr>
            <p:cNvSpPr txBox="1"/>
            <p:nvPr/>
          </p:nvSpPr>
          <p:spPr>
            <a:xfrm>
              <a:off x="5637319" y="2974019"/>
              <a:ext cx="2906315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:VideoStore</a:t>
              </a:r>
            </a:p>
            <a:p>
              <a:r>
                <a:rPr lang="en-US" dirty="0"/>
                <a:t>storeName: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"COMP132 Movies"</a:t>
              </a:r>
            </a:p>
            <a:p>
              <a:r>
                <a:rPr lang="en-US" dirty="0"/>
                <a:t>dvdList: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AB88C9-753A-4578-BBAD-2E7539F657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90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BDFA08-B36E-4CC2-81C6-0267AC37BE9A}"/>
              </a:ext>
            </a:extLst>
          </p:cNvPr>
          <p:cNvGrpSpPr/>
          <p:nvPr/>
        </p:nvGrpSpPr>
        <p:grpSpPr>
          <a:xfrm>
            <a:off x="737430" y="3077864"/>
            <a:ext cx="2619268" cy="646331"/>
            <a:chOff x="5637320" y="2974019"/>
            <a:chExt cx="261926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AF20C-6456-4E46-80C2-C274D7B05A12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:ArrayList&lt;DVD&gt;</a:t>
              </a:r>
            </a:p>
            <a:p>
              <a:r>
                <a:rPr lang="en-US" dirty="0"/>
                <a:t>[0]  [1]  [2]  [3]  [4]  ….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F79A64-311E-40B3-B9C3-4E88685AF34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F7218C-D7A6-4972-8607-AE39CC528D92}"/>
              </a:ext>
            </a:extLst>
          </p:cNvPr>
          <p:cNvGrpSpPr/>
          <p:nvPr/>
        </p:nvGrpSpPr>
        <p:grpSpPr>
          <a:xfrm>
            <a:off x="7780157" y="729583"/>
            <a:ext cx="3095660" cy="1477328"/>
            <a:chOff x="5637320" y="2974019"/>
            <a:chExt cx="3095660" cy="1477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FE159D-1036-44E4-B1F5-C81FEBB7832A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"Fantastic Mr. Fox"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"PG"</a:t>
              </a:r>
            </a:p>
            <a:p>
              <a:r>
                <a:rPr lang="en-US" dirty="0"/>
                <a:t>rentalLength: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7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E553F5-ED45-4285-9392-EE644AB004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51BD92-CF5F-4638-AF9A-662D7FD0F393}"/>
              </a:ext>
            </a:extLst>
          </p:cNvPr>
          <p:cNvGrpSpPr/>
          <p:nvPr/>
        </p:nvGrpSpPr>
        <p:grpSpPr>
          <a:xfrm>
            <a:off x="7934037" y="4463318"/>
            <a:ext cx="3722254" cy="1477328"/>
            <a:chOff x="5637320" y="2974019"/>
            <a:chExt cx="261926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71F639-BDFB-4FBA-949A-9F9008440365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"Avengers: Infinity War"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"PG-13"</a:t>
              </a:r>
            </a:p>
            <a:p>
              <a:r>
                <a:rPr lang="en-US" dirty="0"/>
                <a:t>rentalLength: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2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5C6A5D-285B-4A7B-803C-6FCBE4D0F90B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B688E3-60BA-4D2E-A079-596EFF54C19B}"/>
              </a:ext>
            </a:extLst>
          </p:cNvPr>
          <p:cNvGrpSpPr/>
          <p:nvPr/>
        </p:nvGrpSpPr>
        <p:grpSpPr>
          <a:xfrm>
            <a:off x="6893466" y="2690336"/>
            <a:ext cx="2619268" cy="1477328"/>
            <a:chOff x="5637320" y="2974019"/>
            <a:chExt cx="2619268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9698C-572B-4EFF-98BC-7E2758FEDC75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477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:DVD</a:t>
              </a:r>
            </a:p>
            <a:p>
              <a:r>
                <a:rPr lang="en-US" dirty="0"/>
                <a:t>title: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"Isle of Dogs"</a:t>
              </a:r>
            </a:p>
            <a:p>
              <a:r>
                <a:rPr lang="en-US" dirty="0"/>
                <a:t>mpaaRating: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"PG-13"</a:t>
              </a:r>
            </a:p>
            <a:p>
              <a:r>
                <a:rPr lang="en-US" dirty="0"/>
                <a:t>rentalLength: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n-US" dirty="0"/>
                <a:t>nightsRented: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869203-4423-473D-8FDF-628BFB754E94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93E06-E65D-4E0A-8541-83851529805A}"/>
              </a:ext>
            </a:extLst>
          </p:cNvPr>
          <p:cNvGrpSpPr/>
          <p:nvPr/>
        </p:nvGrpSpPr>
        <p:grpSpPr>
          <a:xfrm>
            <a:off x="649684" y="533246"/>
            <a:ext cx="3386607" cy="923330"/>
            <a:chOff x="5637319" y="2974019"/>
            <a:chExt cx="2906315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CC6E8-C5EB-4706-B730-9BAE88B6362A}"/>
                </a:ext>
              </a:extLst>
            </p:cNvPr>
            <p:cNvSpPr txBox="1"/>
            <p:nvPr/>
          </p:nvSpPr>
          <p:spPr>
            <a:xfrm>
              <a:off x="5637319" y="2974019"/>
              <a:ext cx="2906315" cy="923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:VideoStore</a:t>
              </a:r>
            </a:p>
            <a:p>
              <a:r>
                <a:rPr lang="en-US" dirty="0"/>
                <a:t>storeName: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"COMP132 Movies"</a:t>
              </a:r>
            </a:p>
            <a:p>
              <a:r>
                <a:rPr lang="en-US" dirty="0"/>
                <a:t>dvdList: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AB88C9-753A-4578-BBAD-2E7539F657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90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BDFA08-B36E-4CC2-81C6-0267AC37BE9A}"/>
              </a:ext>
            </a:extLst>
          </p:cNvPr>
          <p:cNvGrpSpPr/>
          <p:nvPr/>
        </p:nvGrpSpPr>
        <p:grpSpPr>
          <a:xfrm>
            <a:off x="737430" y="3077864"/>
            <a:ext cx="2619268" cy="646331"/>
            <a:chOff x="5637320" y="2974019"/>
            <a:chExt cx="261926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AF20C-6456-4E46-80C2-C274D7B05A12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:ArrayList&lt;DVD&gt;</a:t>
              </a:r>
            </a:p>
            <a:p>
              <a:r>
                <a:rPr lang="en-US" dirty="0"/>
                <a:t>[0]  [1]  [2]  [3]  [4]  ….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F79A64-311E-40B3-B9C3-4E88685AF34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19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372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6</cp:revision>
  <dcterms:created xsi:type="dcterms:W3CDTF">2020-09-02T19:51:13Z</dcterms:created>
  <dcterms:modified xsi:type="dcterms:W3CDTF">2020-09-04T15:51:14Z</dcterms:modified>
</cp:coreProperties>
</file>