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5:46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1 124 0 0,'14'11'2569'0'0,"-14"-11"-2500"0"0,1 0-1 0 0,-1 0 1 0 0,1 0-1 0 0,-1 1 1 0 0,1-1-1 0 0,-1 0 1 0 0,1 0-1 0 0,-1 1 1 0 0,1-1-1 0 0,-1 0 1 0 0,1 1-1 0 0,-1-1 1 0 0,0 0-1 0 0,1 1 1 0 0,-1-1-1 0 0,1 1 1 0 0,-1-1-1 0 0,0 1 1 0 0,1-1-1 0 0,-1 1 0 0 0,0-1 1 0 0,0 1-1 0 0,0-1 1 0 0,1 1-1 0 0,-1-1 1 0 0,0 1-1 0 0,0-1 1 0 0,0 1-1 0 0,0-1 1 0 0,0 1-1 0 0,0 0 1 0 0,0-1-1 0 0,0 1 1 0 0,0-1-1 0 0,0 1 1 0 0,0-1-1 0 0,0 1 1 0 0,0-1-1 0 0,-1 1 1 0 0,1 0-1 0 0,0-1 1 0 0,0 1-1 0 0,-1-1 1 0 0,1 1-1 0 0,0-1 0 0 0,-1 0 1 0 0,1 1-1 0 0,0-1 1 0 0,-1 1-1 0 0,1-1 1 0 0,-1 1-69 0 0,0 1 48 0 0,0 1-1 0 0,1 0 1 0 0,-1-1 0 0 0,1 1-1 0 0,-1 0 1 0 0,1-1 0 0 0,0 1-1 0 0,0 0 1 0 0,0-1 0 0 0,1 1-1 0 0,-1 0 1 0 0,1 0-48 0 0,-1 22 25 0 0,-5 4-54 0 0,-2 14-16 0 0,-4 19 89 0 0,6-24 207 0 0,2-1 1 0 0,2 1-1 0 0,1 0 1 0 0,3 14-252 0 0,-1 35 182 0 0,-11 62 320 0 0,9 43-604 0 0,-1-165 44 0 0,0 13-12 0 0,-1-2 87 0 0,1-13 75 0 0,1 131 298 0 0,1-126-103 0 0,1 0 1 0 0,2 0-1 0 0,0 0 1 0 0,8 22-288 0 0,-7-12 220 0 0,-7 26-92 0 0,0-20-8 0 0,3-12 155 0 0,2 17 180 0 0,2 39-126 0 0,-10 123-21 0 0,1-21-211 0 0,3-139-75 0 0,0-20-5 0 0,0 16 13 0 0,-1 35 25 0 0,2-29-20 0 0,4 22 516 0 0,4 0-1 0 0,13 59-550 0 0,-21-136 0 0 0,26 102 1329 0 0,-13-55-757 0 0,-5-16-446 0 0,4 11 205 0 0,-2-14 65 0 0,3 3 632 0 0,2-1 0 0 0,12 20-1028 0 0,-7-20 495 0 0,11 11-269 0 0,2-2-1 0 0,1-1 1 0 0,2-1 0 0 0,21 14-226 0 0,-29-26 36 0 0,-2 0-23 0 0,1-1-1 0 0,2-2 1 0 0,0 0 0 0 0,14 5-13 0 0,50 22 166 0 0,3-4 0 0 0,96 31-166 0 0,116 40 260 0 0,-145-60-298 0 0,90 17 38 0 0,-175-55-11 0 0,2-4 1 0 0,-1-3 0 0 0,1-4-1 0 0,36-2 11 0 0,-70-5-81 0 0,0-2 0 0 0,1-2-1 0 0,-1-2 1 0 0,-1-2 0 0 0,1-2 0 0 0,13-7 81 0 0,313-96 35 0 0,-115 25-119 0 0,-145 47-30 0 0,1 4-1 0 0,96-17 115 0 0,290-22 490 0 0,-225 48-656 0 0,2 12 0 0 0,59 13 166 0 0,-253 11-119 0 0,1 3 0 0 0,-1 4 0 0 0,-1 4 0 0 0,5 5 119 0 0,-7 2-68 0 0,-69-21 34 0 0,0 2 0 0 0,0-1 0 0 0,0 1 0 0 0,-1 1 0 0 0,0 0 0 0 0,1 1 34 0 0,0 1-33 0 0,11 11-75 0 0,-1 0 0 0 0,16 23 108 0 0,5 7-119 0 0,-38-45 101 0 0,0 1-1 0 0,-1 0 1 0 0,0 1 0 0 0,-1-1 0 0 0,1 0 0 0 0,-1 0 0 0 0,-1 1 0 0 0,1-1-1 0 0,-1 0 1 0 0,-1 1 18 0 0,11 188-136 0 0,-24-80 117 0 0,0 46-72 0 0,9 1 71 0 0,-14 3 15 0 0,29-19 18 0 0,-10-22-69 0 0,-10-24 68 0 0,-4-19 0 0 0,10 67-36 0 0,8-32 17 0 0,-3-111-1 0 0,0 0 1 0 0,0-1-1 0 0,0 1 1 0 0,1-1-1 0 0,-1 1 1 0 0,1-1-1 0 0,1 1 8 0 0,-1-1 0 0 0,0 0-1 0 0,0 1 1 0 0,0 0 0 0 0,-1-1-1 0 0,0 1 1 0 0,0 0 0 0 0,0 1 0 0 0,8 103-458 0 0,-18-21 301 0 0,4 110-166 0 0,6-186 273 0 0,1-1 1 0 0,0 1 0 0 0,1-1 0 0 0,0 0 0 0 0,1 0 0 0 0,0 0-1 0 0,4 6 50 0 0,1 9-4580 0 0,-12-11-5818 0 0,-2-12 9107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53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6 103 996 0 0,'-3'-50'5032'0'0,"1"0"3212"0"0,2 50-8152 0 0,0 0-1 0 0,0 0 1 0 0,0 0 0 0 0,0 0 0 0 0,0 0-1 0 0,1 0 1 0 0,-1 0 0 0 0,0 0-1 0 0,0 0 1 0 0,0 0 0 0 0,0 0 0 0 0,0 0-1 0 0,0 0 1 0 0,0 0 0 0 0,0 0-1 0 0,1 0 1 0 0,-1 0 0 0 0,0 0 0 0 0,0 0-1 0 0,0 0 1 0 0,0 0 0 0 0,0 0-1 0 0,0 0 1 0 0,0 0 0 0 0,0 0 0 0 0,0 0-1 0 0,1 0 1 0 0,-1 0 0 0 0,0 0-1 0 0,0 0 1 0 0,0 0 0 0 0,0 0 0 0 0,0 0-1 0 0,0 0 1 0 0,0 0 0 0 0,0 0 0 0 0,0 0-1 0 0,0-1 1 0 0,0 1 0 0 0,1 0-1 0 0,-1 0 1 0 0,0 0 0 0 0,0 0 0 0 0,0 0-1 0 0,0 0 1 0 0,0 0 0 0 0,0 0-1 0 0,0 0 1 0 0,0-1 0 0 0,0 1 0 0 0,0 0-1 0 0,0 0 1 0 0,0 0 0 0 0,0 0-1 0 0,0 0 1 0 0,0 0 0 0 0,0 0 0 0 0,0 0-1 0 0,0-1 1 0 0,0 1 0 0 0,0 0-92 0 0,8 14 1462 0 0,11 24-2291 0 0,-17-34 1250 0 0,36 86-685 0 0,-2 7 264 0 0,29 69-36 0 0,-25-70 29 0 0,26 55 15 0 0,-35-85-20 0 0,-22-43-29 0 0,1-1 0 0 0,1 0-1 0 0,2-1 1 0 0,0 0 0 0 0,13 16 41 0 0,-24-35-4 0 0,0-1 1 0 0,-1 0 0 0 0,1 0-1 0 0,0 0 1 0 0,-1 0 0 0 0,1 0-1 0 0,0 0 1 0 0,0 0-1 0 0,0-1 1 0 0,0 1 0 0 0,0-1-1 0 0,0 1 1 0 0,0-1 0 0 0,0 0-1 0 0,0 0 1 0 0,0 0-1 0 0,0 0 1 0 0,0 0 0 0 0,0 0-1 0 0,0-1 1 0 0,0 1 0 0 0,0 0-1 0 0,0-1 1 0 0,0 0-1 0 0,0 0 1 0 0,0 1 0 0 0,-1-1-1 0 0,1 0 1 0 0,0 0 0 0 0,0-1-1 0 0,0 1 4 0 0,11-7 58 0 0,0-1-1 0 0,-1 0 1 0 0,12-11-58 0 0,-11 8 59 0 0,36-32 63 0 0,-1-2 0 0 0,-3-2 0 0 0,5-10-122 0 0,0 0 16 0 0,-18 21-49 0 0,-2-3 0 0 0,-2 0 1 0 0,-2-2-1 0 0,1-5 33 0 0,30-63-766 0 0,-5-5 766 0 0,-45 98 120 0 0,-4 10-624 0 0,0 0 0 0 0,0 0 1 0 0,1 0-1 0 0,0 0 0 0 0,0 1 0 0 0,4-6 504 0 0,-6 10-527 0 0,0 1-1 0 0,0-1 1 0 0,0 0-1 0 0,0 1 1 0 0,1-1-1 0 0,-1 1 1 0 0,0 0-1 0 0,1-1 0 0 0,-1 1 1 0 0,1 0-1 0 0,-1 1 1 0 0,1-1-1 0 0,-1 0 1 0 0,1 1-1 0 0,0-1 1 0 0,-1 1-1 0 0,1 0 0 0 0,0 0 1 0 0,-1 0-1 0 0,1 0 1 0 0,0 0-1 0 0,0 1 528 0 0,15 2-2438 0 0,1 0 389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56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2312 0 440 0 0,'-10'13'6761'0'0,"12"-7"-4398"0"0,2 4 552 0 0,4 16 661 0 0,-7 13-2149 0 0,3 20-853 0 0,0 3-744 0 0,-3-21 301 0 0,2 157-56 0 0,0-14-41 0 0,-10 40-34 0 0,1-131-6 0 0,-1 13 18 0 0,-8 29-12 0 0,10-101-4 0 0,-2-1 0 0 0,-2 0 0 0 0,0-1 0 0 0,-3 0 0 0 0,0-1 0 0 0,-4 4 4 0 0,-15 20-42 0 0,-3-2 0 0 0,-1-1 0 0 0,-3-2 0 0 0,-37 37 42 0 0,49-63-10 0 0,0-2 0 0 0,-1-1 0 0 0,0-2 0 0 0,-2 0 0 0 0,-1-2 0 0 0,-21 9 10 0 0,9-4 9 0 0,-3 0-27 0 0,0-2 0 0 0,-2-2-1 0 0,-8 0 19 0 0,8-4-2 0 0,1 3-1 0 0,2 2 0 0 0,-17 11 3 0 0,44-23-7 0 0,0 0 0 0 0,0-1-1 0 0,-1-1 1 0 0,0 0 0 0 0,0-1 0 0 0,-3-1 7 0 0,-40 11 10 0 0,-12 9 137 0 0,2 3 1 0 0,1 3 0 0 0,1 3-1 0 0,-26 19-147 0 0,31-9 103 0 0,46-29-41 0 0,1-1 0 0 0,-2-1 0 0 0,-10 5-62 0 0,-12 6 107 0 0,1 1 1 0 0,1 2 0 0 0,1 2-1 0 0,2 2 1 0 0,-22 21-108 0 0,46-39 36 0 0,-105 100 241 0 0,102-94-253 0 0,0 0-1 0 0,1 1 1 0 0,0 1 0 0 0,2 0 0 0 0,-10 19-24 0 0,-38 77 184 0 0,38-53-94 0 0,3 1-1 0 0,2 1 1 0 0,4 1-1 0 0,2-1 1 0 0,3 2-1 0 0,3-1 1 0 0,3 23-90 0 0,0 67 43 0 0,8 231 104 0 0,-4-116-80 0 0,-4-142-70 0 0,1 15-16 0 0,6 226 8 0 0,2-224 31 0 0,-6-1 0 0 0,-9 37-20 0 0,-1-77 89 0 0,-3 23 331 0 0,6 27-420 0 0,1 86-495 0 0,6-242 28 0 0,-1 0 0 0 0,1 0 0 0 0,0 0 0 0 0,-1 0 0 0 0,1 1 0 0 0,0-1 1 0 0,0 0-1 0 0,0 1 0 0 0,0-1 0 0 0,1 1 0 0 0,-1-1 0 0 0,0 1 0 0 0,1-1 1 0 0,-1 1-1 0 0,2-1 467 0 0,-2 1-668 0 0,1-1 1 0 0,0 1 0 0 0,-1-1 0 0 0,1 0-1 0 0,-1 1 1 0 0,1-1 0 0 0,-1 0 0 0 0,0 0-1 0 0,0 0 1 0 0,0 0 0 0 0,0 0 0 0 0,0 0-1 0 0,0 0 1 0 0,-1 0 0 0 0,1 0 0 0 0,0-2 667 0 0,-1-4-1888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57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40 900 0 0,'-1'-7'1307'0'0,"3"-18"8318"0"0,5 17-1114 0 0,-6 8-8200 0 0,-1 0-49 0 0,68 218 1488 0 0,-28-100-1633 0 0,3 10-182 0 0,5-2 0 0 0,52 94 65 0 0,-98-216-6 0 0,0 0 0 0 0,0 0 0 0 0,0-1 1 0 0,0 1-1 0 0,1-1 0 0 0,0 1 0 0 0,0-1 0 0 0,0 0 1 0 0,0 0-1 0 0,0 0 0 0 0,0 0 0 0 0,1-1 0 0 0,0 1 1 0 0,-1-1-1 0 0,1 0 0 0 0,0 0 0 0 0,0 0 0 0 0,0-1 1 0 0,0 1-1 0 0,0-1 0 0 0,1 0 0 0 0,-1 0 0 0 0,0-1 1 0 0,1 1-1 0 0,-1-1 0 0 0,0 0 0 0 0,1 0 0 0 0,-1 0 1 0 0,0-1-1 0 0,1 1 0 0 0,-1-1 0 0 0,0 0 0 0 0,0 0 1 0 0,1-1-1 0 0,1-1 6 0 0,17-6 17 0 0,0-2 1 0 0,-1-1-1 0 0,0-1 0 0 0,-1 0 1 0 0,16-15-18 0 0,-20 15-12 0 0,235-180 7 0 0,-30 22-56 0 0,-34 41-3389 0 0,-124 90-2065 0 0,2 2-4167 0 0,-48 27 7414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7:00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3817 832 0 0,'2'3'13229'0'0,"4"11"-6784"0"0,1 6-4724 0 0,17 49-4845 0 0,-17-45 4735 0 0,3 17-1610 0 0,-2 1 0 0 0,-1 14-1 0 0,-3-19 10 0 0,2 1 0 0 0,2-1-1 0 0,5 14-9 0 0,3-2 17 0 0,1 6-6 0 0,2-2 0 0 0,3 0 0 0 0,16 28-11 0 0,6-7 1 0 0,3-3-1 0 0,3-2 1 0 0,4-1-1 0 0,8 3 0 0 0,31 27 58 0 0,3-4 0 0 0,31 17-58 0 0,-24-34 174 0 0,3-4 0 0 0,3-4 0 0 0,3-6 0 0 0,78 31-174 0 0,887 415-581 0 0,-834-401 492 0 0,3-11-1 0 0,230 57 90 0 0,-108-69 285 0 0,179 10-285 0 0,-290-53-66 0 0,-167-27 4 0 0,582 83-85 0 0,-539-86 113 0 0,1-7 0 0 0,-1-5 0 0 0,0-6 0 0 0,9-6 34 0 0,63-19 220 0 0,108-33-220 0 0,-28 8-42 0 0,5 11 42 0 0,249-49-383 0 0,-38-3 126 0 0,-63 13 270 0 0,-109 7 193 0 0,-4-14 0 0 0,29-25-206 0 0,-14-20-94 0 0,-253 95-82 0 0,-3-3 0 0 0,66-48 176 0 0,-74 41-64 0 0,-2-3-1 0 0,-3-4 1 0 0,-3-2 0 0 0,-2-4 0 0 0,-3-2-1 0 0,-3-3 1 0 0,-4-2 0 0 0,40-65 64 0 0,49-103 32 0 0,77-179-32 0 0,-182 325-51 0 0,-4-3 0 0 0,-4-1 0 0 0,10-58 51 0 0,-8-6-15 0 0,9-137 15 0 0,-14-154-22 0 0,-20 232-53 0 0,-4 126 24 0 0,-4 0 1 0 0,-7-30 50 0 0,-1 61 6 0 0,-3 0 0 0 0,-3 1 0 0 0,-3 0-6 0 0,-1 9 30 0 0,-1 1 0 0 0,-17-30-30 0 0,20 50 4 0 0,-9-24 55 0 0,-3 2 0 0 0,-2 2 0 0 0,-2 0 0 0 0,-15-16-59 0 0,-66-88 347 0 0,-41-84-347 0 0,73 116 89 0 0,-4 3 0 0 0,-37-33-89 0 0,63 83 39 0 0,2-3 0 0 0,-17-35-39 0 0,-14-60-216 0 0,26 61-1 0 0,34 58 231 0 0,-21-29-14 0 0,22 37 16 0 0,2-1 0 0 0,-1-7-16 0 0,8 17-6 0 0,-20-53 9 0 0,26 65 55 0 0,9 18-65 0 0,0 0-1 0 0,1 0 1 0 0,-1 0-1 0 0,1 0 1 0 0,0 0-1 0 0,0 0 1 0 0,0 0-1 0 0,0 0 1 0 0,0-3 7 0 0,1 5-100 0 0,0 1-76 0 0,3-5-4412 0 0,-2 4 3832 0 0,0 0 1 0 0,-1 0-1 0 0,1-1 1 0 0,0 1 0 0 0,-1 0-1 0 0,1 0 1 0 0,0 0-1 0 0,0 0 1 0 0,0 0-1 0 0,0 1 1 0 0,0-1 0 0 0,0 0-1 0 0,0 0 1 0 0,0 1-1 0 0,0-1 1 0 0,0 0 755 0 0,-1 1-1831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7:06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0 348 0 0,'8'2'8886'0'0,"-11"4"-4226"0"0,-2 2-6666 0 0,-145 175 2255 0 0,80-101 13 0 0,-54 82-262 0 0,63-74 208 0 0,-115 188 2048 0 0,161-260-983 0 0,24-36 501 0 0,16-25-1608 0 0,12-16-726 0 0,45-29-3183 0 0,-48 55 194 0 0,-3-2-1 0 0,16-23 3550 0 0,13-26-5611 0 0,-3-6 5611 0 0,-39 59-811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7:07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0 202 72 0 0,'5'-2'405'0'0,"-1"0"1"0"0,0-1-1 0 0,0 1 1 0 0,0-1-1 0 0,0 0 1 0 0,0 0-1 0 0,2-3-405 0 0,-3 2 150 0 0,1 0-1 0 0,-1 0 1 0 0,-1 0-1 0 0,1 0 1 0 0,-1-1-1 0 0,1 1 1 0 0,-1-1-1 0 0,0 1 1 0 0,-1-1-1 0 0,1-3-149 0 0,2-9 254 0 0,-2 0-1 0 0,0 0 0 0 0,-1-1 0 0 0,-1 1 0 0 0,-1-2-253 0 0,1-2 825 0 0,0 21-790 0 0,0 1 0 0 0,0-1 0 0 0,0 1-1 0 0,0-1 1 0 0,0 1 0 0 0,0-1 0 0 0,0 1 0 0 0,-1-1 0 0 0,1 1 0 0 0,0-1 0 0 0,0 1 0 0 0,0-1-1 0 0,-1 1 1 0 0,1-1 0 0 0,0 0 0 0 0,-1 1 0 0 0,1-1 0 0 0,0 0 0 0 0,-1 1 0 0 0,1-1 0 0 0,0 0-1 0 0,-1 1 1 0 0,1-1 0 0 0,-1 0 0 0 0,1 0 0 0 0,0 1 0 0 0,-1-1 0 0 0,0 0-35 0 0,-4 6 2414 0 0,14 11 970 0 0,68 79-839 0 0,49 42-1176 0 0,39 46-726 0 0,-95-99-443 0 0,-8-12 120 0 0,-4 3 0 0 0,-3 3-320 0 0,-47-61-77 0 0,-8-18 75 0 0,-1 1 1 0 0,1-1-1 0 0,0 0 0 0 0,0 1 1 0 0,0-1-1 0 0,-1 1 1 0 0,1-1-1 0 0,0 1 1 0 0,-1-1-1 0 0,1 0 0 0 0,0 1 1 0 0,-1-1-1 0 0,1 0 1 0 0,0 1-1 0 0,-1-1 1 0 0,1 0-1 0 0,-1 0 0 0 0,1 1 1 0 0,-1-1-1 0 0,1 0 1 0 0,0 0-1 0 0,-1 0 1 0 0,1 0-1 0 0,-1 1 1 0 0,1-1-1 0 0,-1 0 0 0 0,1 0 1 0 0,-1 0-1 0 0,1 0 1 0 0,-1 0-1 0 0,1 0 1 0 0,-1 0-1 0 0,1 0 0 0 0,-1-1 1 0 0,1 1-1 0 0,-1 0 2 0 0,0 0 8 0 0,-11 14-1734 0 0,10-12-2782 0 0,2-1-3867 0 0,5-4 6448 0 0,0 0 313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8:11.2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60 0 0,'0'2'168'0'0,"0"-2"-36"0"0,0 2-40 0 0,0-2-28 0 0,0 2-36 0 0,0-2-32 0 0,5 0-32 0 0,-5 0-48 0 0,0 0-56 0 0,0 0-60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8:15.6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20319 4 576 0 0,'9'-3'5979'0'0,"-8"3"-5915"0"0,-1 0 1 0 0,0 0 0 0 0,1 1 0 0 0,-1-1-1 0 0,0 0 1 0 0,1 1 0 0 0,-1-1 0 0 0,0 0-1 0 0,0 1 1 0 0,1-1 0 0 0,-1 0 0 0 0,0 1-1 0 0,0-1 1 0 0,0 0 0 0 0,1 1-1 0 0,-1-1 1 0 0,0 1 0 0 0,0-1 0 0 0,0 0-1 0 0,0 1 1 0 0,0-1 0 0 0,0 1 0 0 0,0-1-1 0 0,0 1 1 0 0,0-1 0 0 0,0 0-1 0 0,0 1 1 0 0,0-1 0 0 0,0 1 0 0 0,0-1-1 0 0,-1 0 1 0 0,1 1 0 0 0,0-1 0 0 0,0 1-1 0 0,0-1 1 0 0,-1 0 0 0 0,1 1 0 0 0,0-1-1 0 0,0 0 1 0 0,-1 1 0 0 0,1-1-1 0 0,0 0 1 0 0,-1 1-65 0 0,0 4 543 0 0,0 1-1 0 0,0 0 1 0 0,0 0-1 0 0,1-1 1 0 0,0 1-1 0 0,0 0 1 0 0,0 0-1 0 0,1 0 1 0 0,0 1-543 0 0,1 15 1007 0 0,-2 117 31 0 0,14 62 60 0 0,-10 280-1050 0 0,-18-243-115 0 0,12-181-144 0 0,-7 37 211 0 0,2-37-267 0 0,2 37 267 0 0,3-62-77 0 0,-3 16-148 0 0,-2 31-497 0 0,0 2-506 0 0,4-67 978 0 0,0 0-1 0 0,-1-1 1 0 0,0 1 0 0 0,-1-1-1 0 0,-1 1 1 0 0,0-1 0 0 0,-4 6 250 0 0,3-11-168 0 0,0 0 0 0 0,-1 0 0 0 0,0-1 1 0 0,0 0-1 0 0,-1 0 0 0 0,1-1 0 0 0,-1 0 1 0 0,-1-1-1 0 0,1 0 0 0 0,-1 0 0 0 0,0-1 1 0 0,0-1-1 0 0,-2 1 168 0 0,-3 2-35 0 0,-1 0-1 0 0,1 2 1 0 0,0 0-1 0 0,1 0 1 0 0,-4 4 35 0 0,-18 12-1 0 0,-2-2 1 0 0,0-2-1 0 0,-2-1 1 0 0,0-2-1 0 0,-1-1 1 0 0,-21 3 0 0 0,-3-1-171 0 0,-1-3 1 0 0,-1-3 0 0 0,0-3 0 0 0,-11-2 170 0 0,-258 17-412 0 0,286-22 396 0 0,0-2 1 0 0,-1-2-1 0 0,1-2 0 0 0,0-3 1 0 0,-17-5 15 0 0,-10-1 55 0 0,-49 0-55 0 0,43 5 201 0 0,1-4 0 0 0,-65-18-201 0 0,83 15 74 0 0,-1 2 0 0 0,-1 3 0 0 0,0 4 0 0 0,-61 0-74 0 0,3 14 41 0 0,43-2 27 0 0,1-4 0 0 0,-54-5-68 0 0,48-4 83 0 0,-43-1 48 0 0,-39-2-162 0 0,57-1-258 0 0,-123-16 229 0 0,-422-42 88 0 0,502 56-3 0 0,-629-46 443 0 0,237 32-286 0 0,166 4 10 0 0,-46-1 771 0 0,-785 25 41 0 0,-149 32-660 0 0,687-22-537 0 0,404-5 122 0 0,-121 6-99 0 0,-501-3 173 0 0,335-23 28 0 0,358 11-15 0 0,-236-9 22 0 0,-446-1 428 0 0,-903 40-944 0 0,993 1 778 0 0,35-1-378 0 0,-260-54-21 0 0,562 8-5 0 0,229 10 79 0 0,-409-7 2 0 0,413 8-1 0 0,-28 0 194 0 0,196 9-112 0 0,0 3-1 0 0,0 1 0 0 0,-38 11-57 0 0,76-12 39 0 0,-1 0-1 0 0,1 1 1 0 0,-1 1-1 0 0,1 0 1 0 0,1 1 0 0 0,-1 0-1 0 0,1 1 1 0 0,1 1 0 0 0,0 0-1 0 0,0 1 1 0 0,0 0 0 0 0,1 0-1 0 0,1 2 1 0 0,0-1-1 0 0,0 1 1 0 0,1 0 0 0 0,1 1-1 0 0,0 0 1 0 0,1 1 0 0 0,0 0-1 0 0,0 2-38 0 0,-22 55 466 0 0,2 1 0 0 0,4 2-466 0 0,19-63 21 0 0,-31 109 63 0 0,5 2-1 0 0,6 1 1 0 0,4 0 0 0 0,2 63-84 0 0,-15 313 646 0 0,32-474-642 0 0,-20 450-129 0 0,20-306 33 0 0,0 116 49 0 0,31 228 43 0 0,3-120 67 0 0,-1 414-34 0 0,-12-241-67 0 0,-11-398-20 0 0,-2-31 30 0 0,8 273 32 0 0,-14-300-27 0 0,-6 237 2 0 0,-4 4 68 0 0,17 53-51 0 0,1-181 40 0 0,16 270 9 0 0,2-165 123 0 0,-1-59-24 0 0,-10 108-148 0 0,-10-219 42 0 0,-1-81-15 0 0,-4 0 0 0 0,-4 19-27 0 0,2-78-4 0 0,-1-1 0 0 0,0-1 0 0 0,-1 1 0 0 0,-1 0 0 0 0,0-1-1 0 0,-2 1 1 0 0,-3 8 4 0 0,4-15-8 0 0,-10 24 1 0 0,15-34 4 0 0,0 1 0 0 0,0-1 0 0 0,0 1 0 0 0,0 0 0 0 0,-1-1 1 0 0,1 1-1 0 0,0-1 0 0 0,0 1 0 0 0,-1-1 0 0 0,1 1 0 0 0,0-1 0 0 0,-1 1 1 0 0,1-1-1 0 0,-1 1 0 0 0,1-1 0 0 0,0 1 0 0 0,-1-1 0 0 0,1 0 0 0 0,-1 1 0 0 0,1-1 1 0 0,-1 0-1 0 0,1 1 0 0 0,-1-1 0 0 0,1 0 0 0 0,-1 0 0 0 0,0 0 0 0 0,1 1 0 0 0,-1-1 1 0 0,1 0-1 0 0,-1 0 0 0 0,0 0 0 0 0,1 0 0 0 0,-1 0 0 0 0,1 0 0 0 0,-1 0 0 0 0,0 0 1 0 0,1 0-1 0 0,-1 0 0 0 0,0-1 3 0 0,0-2-465 0 0,-1-1 1 0 0,1 0 0 0 0,0 1-1 0 0,0-1 1 0 0,0 0-1 0 0,0 0 1 0 0,1 0 0 0 0,0 1-1 0 0,0-1 1 0 0,0 0 0 0 0,0 0-1 0 0,0 0 1 0 0,1 0-1 0 0,0 0 1 0 0,-1 1 0 0 0,3-5 464 0 0,0-16-4279 0 0,-4 10 2365 0 0,-3 1 240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8:17.1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213 241 400 0 0,'-31'-107'4044'0'0,"7"21"2704"0"0,21 63-968 0 0,4 22-5684 0 0,-1 1 1 0 0,0 0-1 0 0,0-1 1 0 0,0 1-1 0 0,0-1 1 0 0,0 1-1 0 0,1 0 1 0 0,-1-1-1 0 0,0 1 1 0 0,0 0-1 0 0,1-1 1 0 0,-1 1-1 0 0,0 0 1 0 0,0-1-1 0 0,1 1 1 0 0,-1 0-1 0 0,0 0 1 0 0,1-1-1 0 0,-1 1 1 0 0,0 0-1 0 0,1 0 1 0 0,-1 0-1 0 0,1-1 1 0 0,-1 1-1 0 0,0 0 1 0 0,1 0-1 0 0,-1 0 1 0 0,1 0-1 0 0,-1 0 1 0 0,0 0-97 0 0,2 0 32 0 0,0 1 0 0 0,-1-1 0 0 0,1 1 0 0 0,0-1 0 0 0,-1 1-1 0 0,1 0 1 0 0,-1 0 0 0 0,1-1 0 0 0,-1 1 0 0 0,0 0 0 0 0,1 0 0 0 0,-1 1 0 0 0,0-1 0 0 0,0 0 0 0 0,1 0 0 0 0,-1 1 0 0 0,0-1-1 0 0,0 0 1 0 0,0 1 0 0 0,-1-1 0 0 0,2 2-32 0 0,142 250 238 0 0,113 143-238 0 0,-137-246-19 0 0,-55-73-5 0 0,-26-24-149 0 0,-23-31 119 0 0,1-1 0 0 0,1 0 0 0 0,14 13 54 0 0,-27-36-99 0 0,-1-13 43 0 0,-1-30 25 0 0,-1 21 27 0 0,9-32 58 0 0,2 2-1 0 0,3 0 1 0 0,18-44-54 0 0,1-1-23 0 0,114-328-228 0 0,-147 421 249 0 0,1 0-1 0 0,0 0 1 0 0,1 0 0 0 0,-1 0-1 0 0,1 0 1 0 0,0 1 0 0 0,1-1-1 0 0,-1 1 1 0 0,1 0 0 0 0,1 0 2 0 0,-4 3-2 0 0,0 1 0 0 0,0-1-1 0 0,0 0 1 0 0,0 1 0 0 0,1-1 0 0 0,-1 1 0 0 0,0 0 0 0 0,1 0 0 0 0,-1 0 0 0 0,1 0 0 0 0,-1 0-1 0 0,1 0 1 0 0,0 1 0 0 0,-1-1 0 0 0,1 1 0 0 0,0 0 0 0 0,0 0 0 0 0,-1 0 0 0 0,1 0-1 0 0,0 0 1 0 0,-1 0 0 0 0,1 1 0 0 0,0-1 0 0 0,-1 1 0 0 0,3 1 2 0 0,20 7-29 0 0,-19-7-52 0 0,0 0-1 0 0,0 1 1 0 0,0-1 0 0 0,0 1-1 0 0,0 1 1 0 0,0-1 0 0 0,2 3 81 0 0,-116-27-98 0 0,-6 0 157 0 0,-38 1-59 0 0,49 7 32 0 0,-95-24-32 0 0,170 30-2 0 0,-9-3-5 0 0,0 2 0 0 0,-1 1 0 0 0,-1 2 7 0 0,27 4 2 0 0,1 1 0 0 0,0 0 0 0 0,-1 0 0 0 0,1 1 0 0 0,-1 0 0 0 0,1 1 0 0 0,0 1-1 0 0,0 0 1 0 0,0 0 0 0 0,0 1 0 0 0,1 1 0 0 0,-4 1-2 0 0,5-1 23 0 0,1-1 1 0 0,-1 0-1 0 0,0-1 0 0 0,0 0 1 0 0,-1 0-1 0 0,1-1 0 0 0,-1 0 1 0 0,1-1-1 0 0,-1 1 0 0 0,1-2 0 0 0,-1 0 1 0 0,0 0-1 0 0,1-1 0 0 0,-1 0 1 0 0,1 0-1 0 0,-1-1 0 0 0,1-1 1 0 0,0 1-1 0 0,-1-1 0 0 0,1-1 1 0 0,1 0-1 0 0,-7-4-23 0 0,9 5 4 0 0,-1 0 0 0 0,1 1 1 0 0,-1-1-1 0 0,1 1 0 0 0,-1 0 1 0 0,0 1-1 0 0,0 0 0 0 0,0 0 0 0 0,-4 0-4 0 0,8 1-32 0 0,0 1 0 0 0,0 0 0 0 0,0-1 0 0 0,1 1-1 0 0,-1 0 1 0 0,0 0 0 0 0,1 1 0 0 0,-1-1-1 0 0,1 0 1 0 0,-1 1 0 0 0,1 0 0 0 0,0-1 0 0 0,0 1-1 0 0,0 0 1 0 0,0 0 0 0 0,0 1 0 0 0,0-1-1 0 0,0 0 1 0 0,1 0 0 0 0,-1 1 0 0 0,1-1 0 0 0,0 1-1 0 0,-1 0 1 0 0,1 1 32 0 0,-11 28-3076 0 0,12-31 2805 0 0,0 0-1 0 0,0-1 1 0 0,-1 1-1 0 0,1 0 1 0 0,0-1-1 0 0,0 1 0 0 0,0 0 1 0 0,0-1-1 0 0,0 1 1 0 0,0 0-1 0 0,0-1 1 0 0,0 1-1 0 0,1 0 1 0 0,-1-1-1 0 0,0 1 0 0 0,0-1 1 0 0,1 1-1 0 0,-1 0 1 0 0,0-1-1 0 0,1 1 1 0 0,-1-1-1 0 0,0 1 1 0 0,1-1-1 0 0,-1 1 0 0 0,1-1 1 0 0,-1 1-1 0 0,1-1 1 0 0,-1 1-1 0 0,1-1 1 0 0,-1 0-1 0 0,1 1 0 0 0,-1-1 1 0 0,1 0-1 0 0,0 1 1 0 0,-1-1-1 0 0,1 0 1 0 0,-1 0-1 0 0,1 0 1 0 0,0 1-1 0 0,-1-1 0 0 0,1 0 1 0 0,0 0-1 0 0,-1 0 1 0 0,1 0-1 0 0,0 0 1 0 0,-1 0 271 0 0,5 0-2184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9:03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4413 811 656 0 0,'18'13'6405'0'0,"-14"-10"-856"0"0,-11-4-5542 0 0,0-1 0 0 0,1-1 0 0 0,-1 1 0 0 0,0-1 0 0 0,1 0 1 0 0,-1-1-1 0 0,1 1 0 0 0,0-1 0 0 0,1 0 0 0 0,-3-3-7 0 0,-21-11 0 0 0,-90-59 4 0 0,74 46 8 0 0,-39-19-12 0 0,10 13 5 0 0,-39-14 11 0 0,-3-2 16 0 0,38 15 3 0 0,-62-34 17 0 0,-74-27-207 0 0,66 39-43 0 0,-3 6 0 0 0,-105-20 198 0 0,150 48-6 0 0,-1 6 1 0 0,-74-5 5 0 0,111 21-19 0 0,0 2-1 0 0,-59 7 20 0 0,-10 9 117 0 0,-109 24-117 0 0,167-19 101 0 0,-63 23-101 0 0,-3 15 27 0 0,87-28-26 0 0,2 2-1 0 0,-10 9 0 0 0,-2 7 0 0 0,24-13 0 0 0,2 2-11 0 0,-17 25 38 0 0,5 5 24 0 0,-21 37 2 0 0,43-52-21 0 0,-12 29 46 0 0,4 4 12 0 0,-17 43 11 0 0,7-14-110 0 0,-50 128-152 0 0,11 4 0 0 0,0 40 161 0 0,77-242 6 0 0,-60 210 54 0 0,-1 4 15 0 0,28-90 190 0 0,25-77-88 0 0,3 0 0 0 0,4 6-177 0 0,-8 41 138 0 0,11-50 80 0 0,3 1 0 0 0,4 0 0 0 0,3 1-1 0 0,5-1 1 0 0,9 55-218 0 0,4-22-18 0 0,17 62 413 0 0,14-2 370 0 0,-21-101-9 0 0,3-1-1 0 0,14 21-755 0 0,-1-16 670 0 0,18 24-670 0 0,2-11 453 0 0,63 76-453 0 0,-21-48 233 0 0,6-3 0 0 0,46 33-233 0 0,-67-73 89 0 0,4-4-1 0 0,3-4 1 0 0,3-4-1 0 0,3-5 1 0 0,3-4-1 0 0,3-5 1 0 0,1-4-1 0 0,3-6 1 0 0,30 6-89 0 0,-68-32 7 0 0,1-3 0 0 0,1-3 0 0 0,0-3 0 0 0,0-4 1 0 0,1-3-1 0 0,58-5-7 0 0,41-11-186 0 0,0-7-1 0 0,62-20 187 0 0,-190 29-54 0 0,-2-2 0 0 0,1-2 0 0 0,-2-2 0 0 0,0-2-1 0 0,-1-2 1 0 0,-1-2 0 0 0,-1-2 0 0 0,-1-1 0 0 0,-1-2-1 0 0,-2-2 1 0 0,-1-2 0 0 0,-1-1 0 0 0,14-18 54 0 0,357-406-327 0 0,-380 424 296 0 0,10-15-19 0 0,-2-1 1 0 0,-2-2 0 0 0,-2-1 0 0 0,-2-1 0 0 0,-3-2-1 0 0,2-9 50 0 0,27-76-94 0 0,-6-2-1 0 0,-6-2 1 0 0,9-77 94 0 0,-31 100 144 0 0,-6 0 0 0 0,-3-28-144 0 0,-3-242-337 0 0,-4 31 261 0 0,-24 199-82 0 0,0-62 76 0 0,10 121 149 0 0,0 18-302 0 0,9 61-914 0 0,0-9-6723 0 0,0 10 2394 0 0,0 17 3895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5:48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1 276 0 0,'20'10'2606'0'0,"-13"-6"-1319"0"0,0 0 0 0 0,1-1 0 0 0,-1 0 0 0 0,1 0 0 0 0,0-1 0 0 0,-1 1 0 0 0,1-2 1 0 0,6 1-1288 0 0,-4 18 2696 0 0,1 31-1104 0 0,-10-46-1433 0 0,23 100 395 0 0,24 51 10 0 0,-3-10-124 0 0,-16-56-200 0 0,9 12-240 0 0,11 35 46 0 0,-17-53-46 0 0,13 20 0 0 0,-42-98 0 0 0,-2-2-2 0 0,1-1 1 0 0,-1 1-1 0 0,1-1 1 0 0,0 0 0 0 0,0 1-1 0 0,1-1 1 0 0,-1 0-1 0 0,0 0 1 0 0,1-1-1 0 0,0 1 1 0 0,0 0 0 0 0,0-1-1 0 0,0 0 1 0 0,1 1 1 0 0,-3-3-22 0 0,22-40-253 0 0,5-17 444 0 0,1 1 0 0 0,3 2 0 0 0,3 1 0 0 0,13-13-169 0 0,60-94 75 0 0,-75 106 52 0 0,2 2 0 0 0,3 1 0 0 0,2 2 0 0 0,32-30-127 0 0,-48 56-16 0 0,-14 15 2 0 0,-1-1-1 0 0,0 0 0 0 0,0 0 0 0 0,-1-1 0 0 0,0 0 0 0 0,-1 0 1 0 0,4-7 14 0 0,-9 13 2823 0 0,1 1-3984 0 0,9-3-13928 0 0,-8 6 11631 0 0,-3 4 1254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9:04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218 277 468 0 0,'28'-64'3877'0'0,"-25"57"-3124"0"0,-1 0-1 0 0,-1 0 1 0 0,0 0-1 0 0,0 0 1 0 0,0-1-1 0 0,0-4-752 0 0,-1 11 206 0 0,-1 1-1 0 0,1 0 1 0 0,0 0-1 0 0,0-1 0 0 0,0 1 1 0 0,0 0-1 0 0,0 0 1 0 0,0-1-1 0 0,0 1 1 0 0,0 0-1 0 0,1-1 1 0 0,-1 1-1 0 0,0 0 1 0 0,0 0-1 0 0,0-1 1 0 0,0 1-1 0 0,0 0 0 0 0,0 0 1 0 0,0-1-1 0 0,1 1 1 0 0,-1 0-1 0 0,0 0 1 0 0,0-1-1 0 0,0 1 1 0 0,1 0-1 0 0,-1 0 1 0 0,0 0-1 0 0,0 0 1 0 0,1-1-1 0 0,-1 1 0 0 0,0 0 1 0 0,0 0-1 0 0,1 0 1 0 0,-1 0-1 0 0,0 0 1 0 0,0 0-1 0 0,1 0 1 0 0,-1 0-1 0 0,0 0 1 0 0,1-1-206 0 0,1 8 2439 0 0,-6 3-3471 0 0,-97 227 297 0 0,6-11 114 0 0,81-196 635 0 0,11-20 24 0 0,-2 0-1 0 0,1 0 0 0 0,-1 0 0 0 0,-1-1 1 0 0,0 1-1 0 0,0-1 0 0 0,-1-1 0 0 0,0 1-37 0 0,28-89 491 0 0,1 12-458 0 0,2 1 1 0 0,4 2-1 0 0,2 1 0 0 0,26-38-33 0 0,-20 47 58 0 0,2 1 1 0 0,3 2-1 0 0,2 2 0 0 0,18-14-58 0 0,-58 62 20 0 0,-1-1-1 0 0,1 1 1 0 0,1 0-1 0 0,-1 0 1 0 0,0 0-1 0 0,0 1 1 0 0,1-1-1 0 0,-1 1 1 0 0,1-1 0 0 0,-1 1-1 0 0,1 0 1 0 0,-1 1-1 0 0,1-1 1 0 0,0 1-1 0 0,-1-1 1 0 0,1 1-1 0 0,0 0 1 0 0,0 1 0 0 0,-1-1-1 0 0,1 0 1 0 0,0 1-1 0 0,-1 0 1 0 0,1 0-1 0 0,-1 0 1 0 0,4 2-20 0 0,12 4-9 0 0,0 1-1 0 0,-1 2 1 0 0,0 0 0 0 0,6 4 9 0 0,-1 0 19 0 0,218 124 511 0 0,-216-121-365 0 0,-21-13-164 0 0,-1-1 1 0 0,1-1-1 0 0,0 1 1 0 0,0 0 0 0 0,0-1-1 0 0,1 0 1 0 0,-1 0 0 0 0,0 0-1 0 0,5 0-1 0 0,25 38-8069 0 0,3-15-69 0 0,-23-16 5958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5:55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4847 488 0 0,'3'3'1146'0'0,"0"-1"-1"0"0,0 1 1 0 0,0 0-1 0 0,1-1 1 0 0,-1 0-1 0 0,1 0 1 0 0,0 0-1 0 0,2 1-1145 0 0,11 0 6479 0 0,-16-3-5761 0 0,-1 0-149 0 0,0 0-138 0 0,0 0-122 0 0,0 0-95 0 0,0 0-62 0 0,0 0-32 0 0,0 0-11 0 0,0 0-1 0 0,11 73 1278 0 0,-3-35-1282 0 0,-3-6-42 0 0,0-1 0 0 0,3 0 0 0 0,0-1 0 0 0,2 0 0 0 0,1 0 0 0 0,1-1 0 0 0,2 0 0 0 0,1-1 0 0 0,13 19-62 0 0,1-7 20 0 0,2 0 0 0 0,2-2 0 0 0,1-2 0 0 0,2-1 0 0 0,2-1 0 0 0,0-2 0 0 0,21 10-20 0 0,-10-11 7 0 0,1-3 1 0 0,2-2-1 0 0,1-2 0 0 0,0-3 0 0 0,40 9-7 0 0,20 0-162 0 0,2-5-1 0 0,34-1 163 0 0,20-1-464 0 0,70-3 464 0 0,-141-18-64 0 0,0-3-1 0 0,-1-5 0 0 0,19-7 65 0 0,-37 1-104 0 0,-1-4 1 0 0,0-3-1 0 0,-1-3 1 0 0,-1-4 0 0 0,-1-4-1 0 0,24-14 104 0 0,-62 22-15 0 0,0-2 0 0 0,-2-2 0 0 0,-1 0 0 0 0,-1-3 0 0 0,15-16 15 0 0,42-35-33 0 0,-52 43 1 0 0,-1-2 1 0 0,-1-1-1 0 0,-2-2 0 0 0,-3-1 1 0 0,-1-1-1 0 0,-2-2 0 0 0,11-26 32 0 0,-15 21-52 0 0,15-47 52 0 0,-17 41 43 0 0,14-24-43 0 0,58-124 39 0 0,-61 129-51 0 0,20-48 153 0 0,-4 8 494 0 0,11-9-635 0 0,19-39-31 0 0,8-40 31 0 0,-79 184-12 0 0,38-90-38 0 0,75-197 112 0 0,-32 88-15 0 0,-40 86-58 0 0,33-58 11 0 0,-30 91 128 0 0,51-73-128 0 0,-100 167 1 0 0,165-252 83 0 0,50-44-84 0 0,-154 225-88 0 0,2 3 1 0 0,77-66 87 0 0,162-118-15 0 0,-176 155 16 0 0,66-49-38 0 0,-37 28 81 0 0,-54 41 73 0 0,-18 12-46 0 0,38-41-24 0 0,-4-5-7 0 0,53-63 164 0 0,-137 141-170 0 0,18-22 8 0 0,58-61 10 0 0,-32 44-49 0 0,-53 57-5 0 0,2 2 0 0 0,0 0-1 0 0,1 2 1 0 0,0 1 0 0 0,21-7 2 0 0,-29 14 1 0 0,2 0 0 0 0,-1 2 0 0 0,1 0 1 0 0,0 2-1 0 0,0 0 0 0 0,24 0-1 0 0,16 2-116 0 0,1 3 1 0 0,3 3 115 0 0,86 3-119 0 0,102 6 56 0 0,-226-8-6 0 0,0 1 0 0 0,-1 2 0 0 0,0 1 0 0 0,0 1 0 0 0,23 12 69 0 0,39 20-172 0 0,5 9 172 0 0,-56-27-85 0 0,-2 3 0 0 0,-1 1 0 0 0,-1 2 0 0 0,9 11 85 0 0,63 49-115 0 0,-61-52 57 0 0,-1 1 0 0 0,-2 3-1 0 0,-2 1 1 0 0,-2 2-1 0 0,14 20 59 0 0,-44-50-15 0 0,-1-1-1 0 0,0 2 0 0 0,-1-1 0 0 0,-1 1 0 0 0,0 0 0 0 0,-1 0 1 0 0,0 1-1 0 0,-1 4 16 0 0,1 0-9 0 0,3 11-23 0 0,3-1-13 0 0,7 15-29 0 0,-1-4 23 0 0,-7-13 40 0 0,12 31-1 0 0,-4-12-6 0 0,-8-15 7 0 0,0 1 2 0 0,-5-11 7 0 0,-4-14 6 0 0,14 67-11 0 0,-12-45 3 0 0,-4-9 6 0 0,1-13 0 0 0,0-1-1 0 0,0 1 0 0 0,1 0 1 0 0,0-1-1 0 0,0 1 1 0 0,1-1-2 0 0,-1 1-1 0 0,1 0-1 0 0,-1-1 1 0 0,0 1-1 0 0,-1 0 1 0 0,0 0 0 0 0,0 1 1 0 0,5 71-17 0 0,-3-61 9 0 0,-1 0-1 0 0,-1 0 1 0 0,-1 0-1 0 0,0 0 0 0 0,-2 9 9 0 0,-4 24-12 0 0,3 0 0 0 0,2 22 12 0 0,-13 266-110 0 0,4-90 90 0 0,24-5 27 0 0,0-71 24 0 0,-9 107-39 0 0,-6-261-4 0 0,-1-1 0 0 0,-1-1 0 0 0,-1 1 0 0 0,-4 14 12 0 0,6-17-46 0 0,2-14-34 0 0,1-1-1 0 0,-1 1 0 0 0,0-1 0 0 0,0 1 0 0 0,0-1 0 0 0,0 1 1 0 0,0-1-1 0 0,0 0 0 0 0,-1 1 0 0 0,1-1 0 0 0,0 1 1 0 0,-1-1-1 0 0,1 0 0 0 0,-1 1 0 0 0,1-1 0 0 0,-1 0 1 0 0,0 1-1 0 0,0-1 0 0 0,1 0 0 0 0,-1 0 0 0 0,0 0 1 0 0,0 0-1 0 0,0 0 0 0 0,0 0 0 0 0,-1 1 81 0 0,1-2-1138 0 0,6-16-7202 0 0,0 0 4582 0 0,-5 6 2010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5:5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40 260 0 0,'-6'-23'3439'0'0,"6"22"-3224"0"0,0 1 0 0 0,0-1 0 0 0,0 1 0 0 0,-1-1 0 0 0,1 1 0 0 0,0-1 0 0 0,0 0 0 0 0,0 1 0 0 0,1-1 0 0 0,-1 1 0 0 0,0-1 0 0 0,0 1 0 0 0,0-1 0 0 0,0 1 0 0 0,0-1 0 0 0,1 1 0 0 0,-1-1 0 0 0,0 1 0 0 0,0-1 0 0 0,1 1-1 0 0,-1-1 1 0 0,0 1 0 0 0,1-1 0 0 0,-1 1 0 0 0,1 0 0 0 0,-1-1 0 0 0,0 1 0 0 0,1 0 0 0 0,-1-1 0 0 0,1 1 0 0 0,-1 0 0 0 0,1 0 0 0 0,-1-1 0 0 0,1 1 0 0 0,-1 0 0 0 0,1 0 0 0 0,0 0-215 0 0,-1 0 941 0 0,0 0-58 0 0,9 13 3171 0 0,7 13-3740 0 0,2 30-254 0 0,4-2 1 0 0,1 0-1 0 0,7 6-60 0 0,7 16 32 0 0,121 236-24 0 0,-154-305-8 0 0,93 181 134 0 0,-95-185-120 0 0,3 6 29 0 0,0-1 1 0 0,1 0 0 0 0,0 0 0 0 0,0 0-1 0 0,6 5-43 0 0,-10-12 13 0 0,0 0-1 0 0,-1 0 1 0 0,1 0 0 0 0,0-1-1 0 0,0 1 1 0 0,0-1-1 0 0,0 1 1 0 0,-1-1-1 0 0,1 0 1 0 0,0 0-1 0 0,0 0 1 0 0,0 0 0 0 0,0 0-1 0 0,0 0 1 0 0,0 0-1 0 0,-1 0 1 0 0,1-1-1 0 0,0 1 1 0 0,0-1-1 0 0,0 0 1 0 0,-1 1 0 0 0,1-1-1 0 0,0 0 1 0 0,0 0-1 0 0,-1 0 1 0 0,1 0-1 0 0,-1 0 1 0 0,1-1-1 0 0,0 0-12 0 0,55-48-118 0 0,-36 32 149 0 0,67-57 331 0 0,3 5-1 0 0,88-51-361 0 0,-80 60 186 0 0,49-40-186 0 0,-141 96-405 0 0,52-44 395 0 0,-43 29-2926 0 0,-4-1-3960 0 0,-11 20 6303 0 0,0-1 0 0 0,0 1 1 0 0,1-1-1 0 0,-1 0 0 0 0,0 1 0 0 0,0 0 0 0 0,1-1 1 0 0,-1 1-1 0 0,1 0 0 0 0,-1 0 0 0 0,1 0 1 0 0,1-1 592 0 0,6-2-1734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09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4629 1 12 0 0,'5'0'2005'0'0,"2"0"-946"0"0,-5 2-732 0 0,-2 0 87 0 0,0 1 75 0 0,0 0 56 0 0,0 14 2609 0 0,-2 7-1604 0 0,0-2-1609 0 0,2-7 237 0 0,1 29-124 0 0,2 22-16 0 0,2 44-10 0 0,2-56 94 0 0,0 1 73 0 0,12 231 98 0 0,-19-73-237 0 0,-10-89-39 0 0,-4-4 420 0 0,5 53 1829 0 0,8-154-2190 0 0,-2 0 0 0 0,0 0 1 0 0,-1 0-1 0 0,0 0 0 0 0,-2-1 0 0 0,0 1-76 0 0,2-6 11 0 0,0 2-5 0 0,-1-2 0 0 0,0 1 0 0 0,-1 0 0 0 0,-1-1 1 0 0,-5 9-7 0 0,-18 27 11 0 0,4-7 20 0 0,-1 0 0 0 0,-3-2 0 0 0,-15 16-31 0 0,11-19 0 0 0,-26 28 239 0 0,-19 12-239 0 0,49-51 47 0 0,-2-1 1 0 0,0-1-1 0 0,-2-2 1 0 0,-1-2-1 0 0,0-1 1 0 0,-1-1-1 0 0,-12 2-47 0 0,-42 13-21 0 0,-1-4 1 0 0,-1-3-1 0 0,-14-3 21 0 0,2-10-135 0 0,0-5-1 0 0,0-4 1 0 0,-33-7 135 0 0,22 2 56 0 0,82 1-43 0 0,-452-8-11 0 0,295 0 20 0 0,-71 12-22 0 0,74 14 53 0 0,-13 1-42 0 0,-68-22 39 0 0,149-2-22 0 0,-110 11-28 0 0,184 2 15 0 0,0 1-1 0 0,1 3 0 0 0,0 1 0 0 0,0 2 1 0 0,2 2-1 0 0,0 2 0 0 0,-34 21-14 0 0,5 2 404 0 0,2 3 0 0 0,-30 27-404 0 0,13-9 260 0 0,58-43-207 0 0,1 2-1 0 0,0 1 1 0 0,2 0-1 0 0,-7 11-52 0 0,20-20 56 0 0,1 0 0 0 0,0 0-1 0 0,1 1 1 0 0,1 0 0 0 0,1 1 0 0 0,0 0 0 0 0,1 0 0 0 0,0 1-1 0 0,0 5-55 0 0,-11 48 342 0 0,-7 61-342 0 0,16-66 269 0 0,4 0-1 0 0,1 23-268 0 0,-10 174 104 0 0,15-184 16 0 0,0 5-56 0 0,-3-1 0 0 0,-6 19-64 0 0,-11 98-12 0 0,11-95 33 0 0,4-1 1 0 0,5 2-22 0 0,0-20 7 0 0,0-18 4 0 0,3 1 0 0 0,6 15-11 0 0,-4-17 77 0 0,-2 0-1 0 0,-4 0 1 0 0,-3 18-77 0 0,0 43-16 0 0,-2 76 12 0 0,-4 388 122 0 0,18 131 31 0 0,-9-382 36 0 0,-5-74 771 0 0,8-248-1135 0 0,5-27-3480 0 0,5-30-3720 0 0,-13 35 6844 0 0,1 0 0 0 0,0-1 1 0 0,-1 1-1 0 0,0 0 0 0 0,0 0 0 0 0,0 0 1 0 0,-1-1-1 0 0,1 1 0 0 0,-1-2 535 0 0,-4-19-1924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10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1 240 0 0,'0'0'1278'0'0,"0"0"151"0"0,0 0 126 0 0,0 0-89 0 0,0 0-93 0 0,0 0-3 0 0,0 0 61 0 0,9 1 8700 0 0,-3 0-9337 0 0,6 19-685 0 0,-1 0 1 0 0,-1 0-1 0 0,0 1 0 0 0,-2 0 0 0 0,2 7-109 0 0,16 40 108 0 0,203 486 210 0 0,-188-440-396 0 0,-32-91 20 0 0,-8-19 48 0 0,0-1 0 0 0,1 1 0 0 0,-1-1 0 0 0,1 1 0 0 0,0-1 0 0 0,0 1 0 0 0,0-1 0 0 0,0 0 0 0 0,1 0 10 0 0,-2-2-2 0 0,0 0 0 0 0,0 0 0 0 0,1-1 0 0 0,-1 1 0 0 0,0 0 1 0 0,1-1-1 0 0,-1 1 0 0 0,1 0 0 0 0,-1-1 0 0 0,1 0 0 0 0,-1 1 0 0 0,1-1 0 0 0,-1 0 1 0 0,1 0-1 0 0,-1 0 0 0 0,1 0 0 0 0,0 0 0 0 0,-1 0 0 0 0,1 0 0 0 0,-1-1 0 0 0,1 1 1 0 0,-1 0-1 0 0,1-1 0 0 0,-1 0 0 0 0,2 0 2 0 0,46-16-9 0 0,-1-2 0 0 0,-1-2 0 0 0,0-2 1 0 0,-2-2-1 0 0,-1-2 0 0 0,-1-2 0 0 0,-1-1 0 0 0,4-7 9 0 0,60-62-111 0 0,-5-4 0 0 0,-2-6 111 0 0,-96 106-46 0 0,-1 0 0 0 0,1 0 0 0 0,-1 1 1 0 0,1-1-1 0 0,0 1 0 0 0,0 0 0 0 0,0 0 1 0 0,0 0-1 0 0,0 0 0 0 0,0 0 0 0 0,1 0 1 0 0,-1 1-1 0 0,1 0 0 0 0,-1 0 0 0 0,1 0 1 0 0,-1 0-1 0 0,1 0 0 0 0,0 1 1 0 0,-1-1-1 0 0,1 1 0 0 0,0 0 0 0 0,-1 0 1 0 0,1 1-1 0 0,0-1 0 0 0,-1 1 0 0 0,1 0 1 0 0,0 0-1 0 0,1 0 46 0 0,-5 0-270 0 0,4 4-1624 0 0,-5-3-1816 0 0,-2-6-8078 0 0,-1 1 9950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46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7768 168 0 0,'6'0'1913'0'0,"-3"0"2727"0"0,-3 0-4171 0 0,0 0 28 0 0,0 0 15 0 0,0 0-6 0 0,0 0-17 0 0,0 0-19 0 0,0 0-30 0 0,-3 9 2928 0 0,-5 14-2581 0 0,4-13-393 0 0,-8 68 428 0 0,9-60-662 0 0,2 0-1 0 0,0 0 0 0 0,1 0 0 0 0,0 0 0 0 0,2 1-159 0 0,0 31 647 0 0,7 93 785 0 0,1 75-1096 0 0,-8-172-332 0 0,2-1 0 0 0,3 1 1 0 0,3 7-5 0 0,5 38-1 0 0,-12-76 4 0 0,1 0 0 0 0,0 0 0 0 0,1-1-1 0 0,3 5-2 0 0,14 46-3 0 0,-10-26-1 0 0,2 0 1 0 0,1-1-1 0 0,2 0 1 0 0,20 29 3 0 0,-24-43 14 0 0,41 68 70 0 0,4-2 1 0 0,5-3-1 0 0,3-2 1 0 0,37 33-85 0 0,-37-49 24 0 0,4-3 0 0 0,2-3 1 0 0,3-3-1 0 0,52 29-24 0 0,-37-31 44 0 0,3-5 0 0 0,2-4 0 0 0,81 29-44 0 0,-10-16 15 0 0,154 35-15 0 0,-151-52 334 0 0,111 30 85 0 0,125 11-419 0 0,-128-34 15 0 0,111 15-263 0 0,-9-32 174 0 0,191-11-42 0 0,-408-18 94 0 0,112-8 30 0 0,133-23-8 0 0,-158 8-1 0 0,712-23-300 0 0,83 9 405 0 0,-477 29 172 0 0,-291 4-296 0 0,544 32-377 0 0,-386-10 447 0 0,42-13 481 0 0,473-51-531 0 0,235-85-540 0 0,-701 73 692 0 0,102-15 56 0 0,-203 14-201 0 0,179-29-358 0 0,-301 34 230 0 0,33-20 121 0 0,-190 42-13 0 0,14-3-33 0 0,-1-5 0 0 0,-2-5 0 0 0,41-22 46 0 0,-17-13 259 0 0,90-64-259 0 0,-180 107 27 0 0,112-73-66 0 0,-4-6-1 0 0,-6-8 1 0 0,-5-5 0 0 0,89-101 39 0 0,-155 135-69 0 0,-3-2-1 0 0,62-101 70 0 0,-19 2-406 0 0,4-28 406 0 0,-39 55 86 0 0,-7-3-1 0 0,47-154-85 0 0,5-89-69 0 0,-103 312-104 0 0,-5-2 0 0 0,-4-1 1 0 0,-4-1-1 0 0,-4 1 0 0 0,-5-2 1 0 0,-8-86 172 0 0,-12 57-182 0 0,-6 0 0 0 0,-6 2 1 0 0,-23-59 181 0 0,24 87-27 0 0,1 6-26 0 0,-3 1 0 0 0,-33-69 53 0 0,-255-487-190 0 0,144 339-32 0 0,-98-148 210 0 0,224 388-7 0 0,-2 3 1 0 0,-3 1-1 0 0,-13-8 19 0 0,-181-181 20 0 0,136 145-28 0 0,36 40 54 0 0,-4 2 0 0 0,-28-15-46 0 0,-173-116 431 0 0,243 175-402 0 0,-80-50-34 0 0,-97-46 5 0 0,-132-49-32 0 0,266 132 29 0 0,-33-17-25 0 0,-2-2-71 0 0,-1 5 1 0 0,-3 5-1 0 0,-38-7 99 0 0,-292-71 12 0 0,344 93 8 0 0,2-4 0 0 0,1-4 0 0 0,-4-8-20 0 0,92 42 30 0 0,-62-36-90 0 0,69 38 108 0 0,1 0 0 0 0,0 0 0 0 0,-1 0 0 0 0,1-1 0 0 0,1 0 0 0 0,-1 0 0 0 0,1 0 0 0 0,0-1 0 0 0,0 1 0 0 0,1-1 0 0 0,-2-2-48 0 0,-3-8 116 0 0,-1 0 1 0 0,-1 1-1 0 0,-10-12-116 0 0,9 11-14 0 0,0 0-1 0 0,1 0 1 0 0,-8-17 14 0 0,1-2-11 0 0,10 22 22 0 0,1 1 0 0 0,0-1 0 0 0,1 0 1 0 0,-1-7-12 0 0,-16-55 253 0 0,-24-53-253 0 0,-11-34 385 0 0,55 157-371 0 0,-25-85 211 0 0,-14-26-225 0 0,7-5 440 0 0,29 98-357 0 0,0 1 0 0 0,2-1-1 0 0,0 0 1 0 0,1-1 0 0 0,2 1 0 0 0,0-2-83 0 0,-9-133 204 0 0,0-45-148 0 0,0 113-220 0 0,-1 25 144 0 0,-4-55-1441 0 0,38 137-13242 0 0,-20-13 12621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47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79 845 340 0 0,'-1'11'469'0'0,"-1"1"1"0"0,0-1-1 0 0,-1 0 0 0 0,0 0 0 0 0,0 0 1 0 0,-1 0-1 0 0,-2 2-469 0 0,-10 30 743 0 0,-22 51 2655 0 0,38-94-3112 0 0,0 0 0 0 0,0 0-1 0 0,0 0 1 0 0,0 0 0 0 0,0 0 0 0 0,1 0-1 0 0,-1 0 1 0 0,0 0 0 0 0,0 0 0 0 0,0 0 0 0 0,0 0-1 0 0,0 0 1 0 0,0 0 0 0 0,0 0 0 0 0,0 0-1 0 0,1 0 1 0 0,-1 0 0 0 0,0 1 0 0 0,0-1 0 0 0,0 0-1 0 0,0 0 1 0 0,0 0 0 0 0,0 0 0 0 0,0 0-1 0 0,0 0 1 0 0,0 0 0 0 0,0 0 0 0 0,1 0 0 0 0,-1 0-1 0 0,0 1 1 0 0,0-1 0 0 0,0 0 0 0 0,0 0-1 0 0,0 0 1 0 0,0 0 0 0 0,0 0 0 0 0,0 0 0 0 0,0 0-1 0 0,0 1-285 0 0,18-20 2361 0 0,21-30-2700 0 0,68-113 1125 0 0,-5-9-786 0 0,-58 91-13 0 0,-10 15-34 0 0,3 1 1 0 0,39-50 46 0 0,64-75-132 0 0,-112 152-436 0 0,18-35 568 0 0,-40 63-32 0 0,-5 8-4 0 0,0 0 0 0 0,0 0-1 0 0,0-1 1 0 0,-1 1 0 0 0,1 0 0 0 0,0-1 0 0 0,-1 1 0 0 0,1 0 0 0 0,-1-1 0 0 0,1 1 0 0 0,-1 0 0 0 0,0-1-1 0 0,0 1 1 0 0,1-1 0 0 0,-1 0 36 0 0,-1 1-26 0 0,1 0 1 0 0,0 0-1 0 0,0 0 0 0 0,0 0 0 0 0,0 0 1 0 0,0 0-1 0 0,0 0 0 0 0,1 0 0 0 0,-1 0 1 0 0,0 0-1 0 0,0 0 0 0 0,1 0 0 0 0,-1 0 0 0 0,0 0 1 0 0,1 0-1 0 0,-1 0 0 0 0,1 0 0 0 0,0 1 1 0 0,-1-1-1 0 0,1 0 0 0 0,0 0 0 0 0,0 0 26 0 0,0 1 16 0 0,0 0 0 0 0,-1 0 0 0 0,1 1 0 0 0,0-1 0 0 0,0 0 0 0 0,-1 1 0 0 0,1-1 0 0 0,0 0 0 0 0,-1 1-1 0 0,1-1 1 0 0,0 1 0 0 0,-1-1 0 0 0,1 1 0 0 0,0-1 0 0 0,-1 1 0 0 0,1-1 0 0 0,-1 1 0 0 0,1 0 0 0 0,-1-1 0 0 0,1 1 0 0 0,-1 0-1 0 0,0 0 1 0 0,1-1 0 0 0,-1 1 0 0 0,0 0 0 0 0,0 0 0 0 0,1-1 0 0 0,-1 1 0 0 0,0 0-16 0 0,115 290 314 0 0,-39-90-229 0 0,23 57-159 0 0,-95-247 70 0 0,9 25-7 0 0,2-1-1 0 0,2 0 1 0 0,11 16 11 0 0,-9-17 917 0 0,-14-24-5956 0 0,-1-1-8103 0 0,-3-5 11117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07T13:26:52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5985 4601 700 0 0,'8'8'1314'0'0,"1"-3"5757"0"0,1-9-966 0 0,-9 3-5339 0 0,-1 1-120 0 0,0 0-122 0 0,9-29 631 0 0,5-43-1107 0 0,-6-43-67 0 0,-4 0-1 0 0,-6-31 20 0 0,0 5-110 0 0,8-29 110 0 0,1 18-371 0 0,-6-16 371 0 0,-28-311-169 0 0,18 383 162 0 0,-5 1 0 0 0,-24-86 7 0 0,26 133-4 0 0,0-1-73 0 0,-2-1-1 0 0,-3 2 1 0 0,-19-42 77 0 0,-71-128-84 0 0,41 85 235 0 0,-4-5-119 0 0,18 49-12 0 0,23 43-22 0 0,-98-134 26 0 0,83 126-13 0 0,6 8 12 0 0,-28-34-13 0 0,-20-13-10 0 0,19 26-35 0 0,-3 4 0 0 0,-3 2 0 0 0,-2 4 0 0 0,-36-19 35 0 0,-491-309 103 0 0,500 326-158 0 0,-2 5-1 0 0,-3 4 0 0 0,-26-4 56 0 0,-82-22-38 0 0,-42-2 38 0 0,-60 0-347 0 0,-23 11 347 0 0,150 39-307 0 0,-2 8 0 0 0,-102 6 307 0 0,165 16-3 0 0,0 7 1 0 0,-110 22 2 0 0,61-7-4 0 0,74-7 95 0 0,1 5-1 0 0,1 4 1 0 0,1 4 0 0 0,2 5 0 0 0,-77 39-91 0 0,136-55 5 0 0,2 1 0 0 0,0 2 0 0 0,1 2 0 0 0,1 2 0 0 0,2 1 0 0 0,0 1 0 0 0,2 2 0 0 0,2 1 0 0 0,0 1 1 0 0,-8 15-6 0 0,17-15-1 0 0,1 0 0 0 0,1 1 0 0 0,2 1 0 0 0,1 1 0 0 0,2 0 0 0 0,1 1 1 0 0,-7 35 0 0 0,12-26 18 0 0,3-1 0 0 0,1 1 0 0 0,2 0 0 0 0,3 6-18 0 0,-6 88 18 0 0,-6 111-24 0 0,9-228 4 0 0,-18 354-100 0 0,19-260-21 0 0,6 196-160 0 0,-1-190 508 0 0,-6 13-225 0 0,0 23 33 0 0,6-53-61 0 0,6 167-152 0 0,-1-83 147 0 0,5 18-28 0 0,23 107 269 0 0,-29-182-54 0 0,-6 43-154 0 0,-2-151-7 0 0,-4 53 173 0 0,-1 2-4887 0 0,7-80-121 0 0,5-14 1124 0 0,-7 2 1885 0 0,0 1 306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800F-6C88-4673-B8FA-B4EF778AF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80C7-4E9A-442E-A5A8-804F127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2E25-9406-48CB-A3BA-3EE4176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E128-C666-4A8F-8B46-5C52E09C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B39B-E10B-4BC6-800C-238ABF2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0AD-259A-40A3-8E75-9757BAD9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6C6F-175D-49A8-9A5C-98403C49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208F-535D-46C0-8B7F-81DD192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7B18-B61B-4455-872B-23C0C32C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545-9ADB-4BDE-8A76-480E54B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27825-7023-4A22-8B97-B3723E22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B0F75-030D-471C-B89A-2F37F24B6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4E30-232C-46F0-A9DF-CD3D6281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3D90-897E-49C0-BAE7-7171AD6C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E42-83D8-4796-A7E8-3857C0BF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79DA-3765-4484-A3CE-A3A56D83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4988-C93A-4B2F-BEDE-3A7F28CB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6D2B-DFA1-4779-BC0F-1A294A1C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9F89-91A6-4567-A056-E16575C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9440-3540-4370-807B-9972C22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8CA7-6CDB-4D5F-BF0B-2E4354F7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C150-4242-44CC-B78B-8DC73784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85F6-AEB2-4E45-B65E-D0FC3F59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A996-ACEC-4524-9278-0461C777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EA6D-CAA3-4711-835B-F2B656A6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8A62-87E1-434A-9463-539A08A8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B8FA-4A64-4BED-BC93-6E97582E0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7D35-B32D-451E-98AE-532586ED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868B-DB1B-4A74-86DF-ABDA2090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E95-3C37-4ED1-A8CC-D722CCF0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48E6-8C04-4D78-B3FF-619557D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6965-A834-4DFC-B608-F99EB942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D341-F5EB-42F9-B89F-E042831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5F79-AA30-460F-B78F-94384BD7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76F1C-A5C2-4EE8-9398-787867F89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2790-F477-44B5-A6D8-7343B1F3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5D799-4718-448F-A40F-0B87B77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74C71-135C-432D-BD8E-9DBCF0D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6B4ED-B504-4245-927C-DFBD5523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50AF-45BE-4551-ADC9-5116BD96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8C8AE-C96A-4BCC-BA9B-0491CF00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13EE-A838-4912-BA6B-8A8073B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DED0E-5452-4536-8A6B-F6B2650D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BF58A-26CC-4709-8868-AA1905E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0DB4D-6C04-4082-BFE9-1F8101F6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EDA6E-092B-468B-9160-8A7E670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5038-329F-4429-BBF7-3E7A26FD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F6B3-4F9A-4E0C-92DD-BC700258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FEABA-F967-489D-9B7D-4B8805CF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7690E-4EB6-4037-B0A3-909CCBBB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8846-432B-4EC2-936A-9F6EA413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6631-DE0F-4987-9AE6-9DB2BD0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4E13-BCF4-41F0-BEEA-09311544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FA24-3F9F-42B8-88FC-CE8A40152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9A238-FA5A-46B5-9607-88FD02DD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D88D-2D9E-44B1-ABFA-EAED2000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194C-71FD-41C4-BAFA-273ED89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7296-D769-4F2C-B9D3-9C1D09F1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61122-AB6A-4FEA-B141-25AAA5F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1B9B-50A1-4681-9364-2194863E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8966-97B7-4B68-B302-2E17BBF38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8C14-75E1-42A6-8D8A-CDDB27805EE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DE27-79D4-4E97-B873-F52BF58A4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5065-5DB8-4084-B3A4-1CC8812C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C37-BAF5-4649-9ADE-00A04A10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7C9E5-E075-4E1F-B105-C5C185FF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" y="1844690"/>
            <a:ext cx="10675841" cy="40862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F628520-D633-49AE-8918-112327661DE8}"/>
              </a:ext>
            </a:extLst>
          </p:cNvPr>
          <p:cNvGrpSpPr/>
          <p:nvPr/>
        </p:nvGrpSpPr>
        <p:grpSpPr>
          <a:xfrm>
            <a:off x="1801583" y="290080"/>
            <a:ext cx="9825840" cy="5967000"/>
            <a:chOff x="1801583" y="290080"/>
            <a:chExt cx="9825840" cy="59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9C5BDD-B837-4D50-9241-40BD8023B3AA}"/>
                    </a:ext>
                  </a:extLst>
                </p14:cNvPr>
                <p14:cNvContentPartPr/>
                <p14:nvPr/>
              </p14:nvContentPartPr>
              <p14:xfrm>
                <a:off x="1801583" y="290080"/>
                <a:ext cx="2016720" cy="211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9C5BDD-B837-4D50-9241-40BD8023B3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83583" y="272440"/>
                  <a:ext cx="2052360" cy="21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3FE6D1-4530-44F3-B9A6-5390B11EA87B}"/>
                    </a:ext>
                  </a:extLst>
                </p14:cNvPr>
                <p14:cNvContentPartPr/>
                <p14:nvPr/>
              </p14:nvContentPartPr>
              <p14:xfrm>
                <a:off x="3638303" y="2213560"/>
                <a:ext cx="397800" cy="39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3FE6D1-4530-44F3-B9A6-5390B11EA8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20663" y="2195920"/>
                  <a:ext cx="433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20EEF3-FB02-4365-B5CF-1F03FAFEC490}"/>
                    </a:ext>
                  </a:extLst>
                </p14:cNvPr>
                <p14:cNvContentPartPr/>
                <p14:nvPr/>
              </p14:nvContentPartPr>
              <p14:xfrm>
                <a:off x="3797783" y="949960"/>
                <a:ext cx="3192480" cy="211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20EEF3-FB02-4365-B5CF-1F03FAFEC4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80143" y="932320"/>
                  <a:ext cx="3228120" cy="21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4E8FE1-81E1-4E75-8456-2C4D4AE1AC63}"/>
                    </a:ext>
                  </a:extLst>
                </p14:cNvPr>
                <p14:cNvContentPartPr/>
                <p14:nvPr/>
              </p14:nvContentPartPr>
              <p14:xfrm>
                <a:off x="6754823" y="1876960"/>
                <a:ext cx="477360" cy="327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4E8FE1-81E1-4E75-8456-2C4D4AE1AC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6823" y="1859320"/>
                  <a:ext cx="513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F84D7B-5804-4DFD-8747-2BE0657FB44A}"/>
                    </a:ext>
                  </a:extLst>
                </p14:cNvPr>
                <p14:cNvContentPartPr/>
                <p14:nvPr/>
              </p14:nvContentPartPr>
              <p14:xfrm>
                <a:off x="5295383" y="2283760"/>
                <a:ext cx="1685160" cy="263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F84D7B-5804-4DFD-8747-2BE0657FB4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77383" y="2266120"/>
                  <a:ext cx="1720800" cy="26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5E379E-25CA-42DC-8FAA-B4496E99E15F}"/>
                    </a:ext>
                  </a:extLst>
                </p14:cNvPr>
                <p14:cNvContentPartPr/>
                <p14:nvPr/>
              </p14:nvContentPartPr>
              <p14:xfrm>
                <a:off x="5104583" y="4698640"/>
                <a:ext cx="452880" cy="33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5E379E-25CA-42DC-8FAA-B4496E99E1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86943" y="4681000"/>
                  <a:ext cx="488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20E3D5-8430-43D7-BEEC-E086806B8A82}"/>
                    </a:ext>
                  </a:extLst>
                </p14:cNvPr>
                <p14:cNvContentPartPr/>
                <p14:nvPr/>
              </p14:nvContentPartPr>
              <p14:xfrm>
                <a:off x="5274143" y="2411200"/>
                <a:ext cx="6353280" cy="384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20E3D5-8430-43D7-BEEC-E086806B8A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6503" y="2393560"/>
                  <a:ext cx="6388920" cy="38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251FDB-B32E-4F96-B67C-7D4F2CAE6B2F}"/>
                    </a:ext>
                  </a:extLst>
                </p14:cNvPr>
                <p14:cNvContentPartPr/>
                <p14:nvPr/>
              </p14:nvContentPartPr>
              <p14:xfrm>
                <a:off x="9642743" y="2377720"/>
                <a:ext cx="399240" cy="387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251FDB-B32E-4F96-B67C-7D4F2CAE6B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5103" y="2360080"/>
                  <a:ext cx="4348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B1DC0-C019-44F2-B3FB-D08E235D2C73}"/>
                    </a:ext>
                  </a:extLst>
                </p14:cNvPr>
                <p14:cNvContentPartPr/>
                <p14:nvPr/>
              </p14:nvContentPartPr>
              <p14:xfrm>
                <a:off x="7605503" y="518320"/>
                <a:ext cx="2180880" cy="166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B1DC0-C019-44F2-B3FB-D08E235D2C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87863" y="500680"/>
                  <a:ext cx="2216520" cy="16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5CC387-CD89-46B3-9667-6F14B38BE49B}"/>
                    </a:ext>
                  </a:extLst>
                </p14:cNvPr>
                <p14:cNvContentPartPr/>
                <p14:nvPr/>
              </p14:nvContentPartPr>
              <p14:xfrm>
                <a:off x="7471583" y="1869400"/>
                <a:ext cx="414720" cy="31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5CC387-CD89-46B3-9667-6F14B38BE4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3943" y="1851400"/>
                  <a:ext cx="450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D0D3C2-D305-46DD-A137-D8C4A297FDDC}"/>
                    </a:ext>
                  </a:extLst>
                </p14:cNvPr>
                <p14:cNvContentPartPr/>
                <p14:nvPr/>
              </p14:nvContentPartPr>
              <p14:xfrm>
                <a:off x="6684983" y="2317240"/>
                <a:ext cx="839880" cy="215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D0D3C2-D305-46DD-A137-D8C4A297FD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66983" y="2299240"/>
                  <a:ext cx="875520" cy="21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3A2063-335C-40E0-8951-E710DF3B99CE}"/>
                    </a:ext>
                  </a:extLst>
                </p14:cNvPr>
                <p14:cNvContentPartPr/>
                <p14:nvPr/>
              </p14:nvContentPartPr>
              <p14:xfrm>
                <a:off x="6497063" y="4287520"/>
                <a:ext cx="510480" cy="31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3A2063-335C-40E0-8951-E710DF3B99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79063" y="4269520"/>
                  <a:ext cx="5461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2B3D93-AD2C-4014-90F2-91C7C5B7C322}"/>
                    </a:ext>
                  </a:extLst>
                </p14:cNvPr>
                <p14:cNvContentPartPr/>
                <p14:nvPr/>
              </p14:nvContentPartPr>
              <p14:xfrm>
                <a:off x="6657983" y="3347560"/>
                <a:ext cx="4164120" cy="244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2B3D93-AD2C-4014-90F2-91C7C5B7C3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40343" y="3329560"/>
                  <a:ext cx="4199760" cy="248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C97F92-9C15-4A10-A844-E40AE7B2BD87}"/>
              </a:ext>
            </a:extLst>
          </p:cNvPr>
          <p:cNvGrpSpPr/>
          <p:nvPr/>
        </p:nvGrpSpPr>
        <p:grpSpPr>
          <a:xfrm>
            <a:off x="10089143" y="3317320"/>
            <a:ext cx="465120" cy="329760"/>
            <a:chOff x="10089143" y="3317320"/>
            <a:chExt cx="4651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77BC2A-B712-4D09-90D4-D596FB423A89}"/>
                    </a:ext>
                  </a:extLst>
                </p14:cNvPr>
                <p14:cNvContentPartPr/>
                <p14:nvPr/>
              </p14:nvContentPartPr>
              <p14:xfrm>
                <a:off x="10089143" y="3347560"/>
                <a:ext cx="217800" cy="29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77BC2A-B712-4D09-90D4-D596FB423A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71143" y="3329560"/>
                  <a:ext cx="2534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CF31E2-69D2-4274-9A44-3FD8EA64230B}"/>
                    </a:ext>
                  </a:extLst>
                </p14:cNvPr>
                <p14:cNvContentPartPr/>
                <p14:nvPr/>
              </p14:nvContentPartPr>
              <p14:xfrm>
                <a:off x="10306943" y="3317320"/>
                <a:ext cx="247320" cy="29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CF31E2-69D2-4274-9A44-3FD8EA6423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88943" y="3299680"/>
                  <a:ext cx="28296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4E7085-DC4C-4F66-8167-AB304C3ED8DB}"/>
                  </a:ext>
                </a:extLst>
              </p14:cNvPr>
              <p14:cNvContentPartPr/>
              <p14:nvPr/>
            </p14:nvContentPartPr>
            <p14:xfrm>
              <a:off x="7731863" y="2688400"/>
              <a:ext cx="2160" cy="2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4E7085-DC4C-4F66-8167-AB304C3ED8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13863" y="2670760"/>
                <a:ext cx="378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2AD9CE7-0E10-4AA7-90E8-B759C0154FBD}"/>
              </a:ext>
            </a:extLst>
          </p:cNvPr>
          <p:cNvGrpSpPr/>
          <p:nvPr/>
        </p:nvGrpSpPr>
        <p:grpSpPr>
          <a:xfrm>
            <a:off x="186623" y="2680480"/>
            <a:ext cx="7555680" cy="3990600"/>
            <a:chOff x="186623" y="2680480"/>
            <a:chExt cx="7555680" cy="39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EE2BDD-3F84-44E6-9EAE-1F21366357C3}"/>
                    </a:ext>
                  </a:extLst>
                </p14:cNvPr>
                <p14:cNvContentPartPr/>
                <p14:nvPr/>
              </p14:nvContentPartPr>
              <p14:xfrm>
                <a:off x="417023" y="2680480"/>
                <a:ext cx="7325280" cy="3914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EE2BDD-3F84-44E6-9EAE-1F21366357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9023" y="2662840"/>
                  <a:ext cx="7360920" cy="39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B257E6-E825-42C0-B92B-4D7476C6B888}"/>
                    </a:ext>
                  </a:extLst>
                </p14:cNvPr>
                <p14:cNvContentPartPr/>
                <p14:nvPr/>
              </p14:nvContentPartPr>
              <p14:xfrm>
                <a:off x="186623" y="6286600"/>
                <a:ext cx="489600" cy="38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B257E6-E825-42C0-B92B-4D7476C6B8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8623" y="6268960"/>
                  <a:ext cx="52524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AE774B-E775-4C11-AA4A-60091D0D3392}"/>
              </a:ext>
            </a:extLst>
          </p:cNvPr>
          <p:cNvGrpSpPr/>
          <p:nvPr/>
        </p:nvGrpSpPr>
        <p:grpSpPr>
          <a:xfrm>
            <a:off x="7794143" y="2550880"/>
            <a:ext cx="1875600" cy="2117520"/>
            <a:chOff x="7794143" y="2550880"/>
            <a:chExt cx="1875600" cy="21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FE2548-5792-4A1E-A479-29A0F032AAB5}"/>
                    </a:ext>
                  </a:extLst>
                </p14:cNvPr>
                <p14:cNvContentPartPr/>
                <p14:nvPr/>
              </p14:nvContentPartPr>
              <p14:xfrm>
                <a:off x="7794143" y="2550880"/>
                <a:ext cx="1662480" cy="2117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FE2548-5792-4A1E-A479-29A0F032AA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76143" y="2532880"/>
                  <a:ext cx="1698120" cy="21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C83F93-C406-4EBB-8004-34D920080C69}"/>
                    </a:ext>
                  </a:extLst>
                </p14:cNvPr>
                <p14:cNvContentPartPr/>
                <p14:nvPr/>
              </p14:nvContentPartPr>
              <p14:xfrm>
                <a:off x="9305783" y="3327400"/>
                <a:ext cx="363960" cy="268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C83F93-C406-4EBB-8004-34D920080C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8143" y="3309400"/>
                  <a:ext cx="399600" cy="30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6D6BE8-665B-4F49-8139-2A7F804F211B}"/>
              </a:ext>
            </a:extLst>
          </p:cNvPr>
          <p:cNvSpPr txBox="1"/>
          <p:nvPr/>
        </p:nvSpPr>
        <p:spPr>
          <a:xfrm>
            <a:off x="3354819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initializer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A5F3-EA55-4118-AEBD-5FE06B7CADA0}"/>
              </a:ext>
            </a:extLst>
          </p:cNvPr>
          <p:cNvSpPr txBox="1"/>
          <p:nvPr/>
        </p:nvSpPr>
        <p:spPr>
          <a:xfrm>
            <a:off x="649689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F0D2-E3C3-46E9-8117-AC28D576B597}"/>
              </a:ext>
            </a:extLst>
          </p:cNvPr>
          <p:cNvSpPr txBox="1"/>
          <p:nvPr/>
        </p:nvSpPr>
        <p:spPr>
          <a:xfrm>
            <a:off x="870891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update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5C6F40-4160-45AB-BAF4-7EBD99F033B4}"/>
              </a:ext>
            </a:extLst>
          </p:cNvPr>
          <p:cNvSpPr txBox="1"/>
          <p:nvPr/>
        </p:nvSpPr>
        <p:spPr>
          <a:xfrm>
            <a:off x="8436936" y="4538222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main loop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27A588-8C6C-468A-8DAD-26309B3B1B76}"/>
              </a:ext>
            </a:extLst>
          </p:cNvPr>
          <p:cNvSpPr txBox="1"/>
          <p:nvPr/>
        </p:nvSpPr>
        <p:spPr>
          <a:xfrm>
            <a:off x="478989" y="5786515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termination</a:t>
            </a:r>
          </a:p>
        </p:txBody>
      </p:sp>
    </p:spTree>
    <p:extLst>
      <p:ext uri="{BB962C8B-B14F-4D97-AF65-F5344CB8AC3E}">
        <p14:creationId xmlns:p14="http://schemas.microsoft.com/office/powerpoint/2010/main" val="20259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7C9E5-E075-4E1F-B105-C5C185FF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" y="1844690"/>
            <a:ext cx="10675841" cy="4086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D6BE8-665B-4F49-8139-2A7F804F211B}"/>
              </a:ext>
            </a:extLst>
          </p:cNvPr>
          <p:cNvSpPr txBox="1"/>
          <p:nvPr/>
        </p:nvSpPr>
        <p:spPr>
          <a:xfrm>
            <a:off x="3354819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initializer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A5F3-EA55-4118-AEBD-5FE06B7CADA0}"/>
              </a:ext>
            </a:extLst>
          </p:cNvPr>
          <p:cNvSpPr txBox="1"/>
          <p:nvPr/>
        </p:nvSpPr>
        <p:spPr>
          <a:xfrm>
            <a:off x="649689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F0D2-E3C3-46E9-8117-AC28D576B597}"/>
              </a:ext>
            </a:extLst>
          </p:cNvPr>
          <p:cNvSpPr txBox="1"/>
          <p:nvPr/>
        </p:nvSpPr>
        <p:spPr>
          <a:xfrm>
            <a:off x="870891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update</a:t>
            </a:r>
          </a:p>
        </p:txBody>
      </p:sp>
    </p:spTree>
    <p:extLst>
      <p:ext uri="{BB962C8B-B14F-4D97-AF65-F5344CB8AC3E}">
        <p14:creationId xmlns:p14="http://schemas.microsoft.com/office/powerpoint/2010/main" val="4758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7C9E5-E075-4E1F-B105-C5C185FF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9" y="1844690"/>
            <a:ext cx="10675841" cy="4086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6D6BE8-665B-4F49-8139-2A7F804F211B}"/>
              </a:ext>
            </a:extLst>
          </p:cNvPr>
          <p:cNvSpPr txBox="1"/>
          <p:nvPr/>
        </p:nvSpPr>
        <p:spPr>
          <a:xfrm>
            <a:off x="3354819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initializer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8A5F3-EA55-4118-AEBD-5FE06B7CADA0}"/>
              </a:ext>
            </a:extLst>
          </p:cNvPr>
          <p:cNvSpPr txBox="1"/>
          <p:nvPr/>
        </p:nvSpPr>
        <p:spPr>
          <a:xfrm>
            <a:off x="649689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3F0D2-E3C3-46E9-8117-AC28D576B597}"/>
              </a:ext>
            </a:extLst>
          </p:cNvPr>
          <p:cNvSpPr txBox="1"/>
          <p:nvPr/>
        </p:nvSpPr>
        <p:spPr>
          <a:xfrm>
            <a:off x="8708914" y="1613857"/>
            <a:ext cx="283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loop update</a:t>
            </a:r>
          </a:p>
        </p:txBody>
      </p:sp>
    </p:spTree>
    <p:extLst>
      <p:ext uri="{BB962C8B-B14F-4D97-AF65-F5344CB8AC3E}">
        <p14:creationId xmlns:p14="http://schemas.microsoft.com/office/powerpoint/2010/main" val="214603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2020-09-07T13:20:18Z</dcterms:created>
  <dcterms:modified xsi:type="dcterms:W3CDTF">2020-09-07T13:32:12Z</dcterms:modified>
</cp:coreProperties>
</file>