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0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20 488 0 0,'1'-1'802'0'0,"0"0"0"0"0,-1 0 0 0 0,1 0 0 0 0,0 0 1 0 0,0 0-1 0 0,0 0 0 0 0,0 0 0 0 0,0 1 0 0 0,0-1 0 0 0,0 0 0 0 0,0 0 0 0 0,0 1 0 0 0,0-1 1 0 0,0 1-1 0 0,0-1 0 0 0,0 1 0 0 0,1 0 0 0 0,-1-1 0 0 0,0 1 0 0 0,0 0 0 0 0,1 0-802 0 0,16-4 3777 0 0,-7 3-4581 0 0,-3 2 818 0 0,0 1 0 0 0,-1-1 0 0 0,1 1 0 0 0,0 1 1 0 0,-1 0-1 0 0,0 0 0 0 0,0 0 0 0 0,0 1 0 0 0,0 0 0 0 0,0 0 1 0 0,-1 1-1 0 0,0 0 0 0 0,0 0 0 0 0,0 1 0 0 0,0-1 1 0 0,-1 1-1 0 0,0 0 0 0 0,0 1 0 0 0,-1-1 0 0 0,3 6-14 0 0,-3-6-47 0 0,0 0-1 0 0,0 0 0 0 0,-1 0 0 0 0,1 1 0 0 0,-1 0 0 0 0,-1-1 0 0 0,0 1 0 0 0,0 0 1 0 0,0 0-1 0 0,-1 1 0 0 0,1-1 0 0 0,-2 0 0 0 0,1 0 0 0 0,-1 0 0 0 0,0 1 0 0 0,-1-1 1 0 0,0 0-1 0 0,0 0 0 0 0,0 1 0 0 0,-1-1 0 0 0,0 0 0 0 0,-3 6 48 0 0,4-11-38 0 0,0 0 0 0 0,0 1 0 0 0,-1-1 0 0 0,1 0 0 0 0,-1 0-1 0 0,1 0 1 0 0,-1 0 0 0 0,0 0 0 0 0,1 0 0 0 0,-1-1 0 0 0,0 1 0 0 0,0 0 0 0 0,0-1 0 0 0,-1 0 0 0 0,1 1-1 0 0,0-1 1 0 0,0 0 0 0 0,-1 0 0 0 0,1 0 0 0 0,-1-1 0 0 0,1 1 0 0 0,-3 0 38 0 0,2-1-21 0 0,0-1 1 0 0,0 1 0 0 0,-1-1-1 0 0,1 1 1 0 0,0-1-1 0 0,0 0 1 0 0,0 0 0 0 0,0-1-1 0 0,0 1 1 0 0,1 0-1 0 0,-1-1 1 0 0,0 0 0 0 0,1 0-1 0 0,-1 0 1 0 0,1 0-1 0 0,-1 0 21 0 0,-5-6-17 0 0,0 0-1 0 0,0-1 1 0 0,1 0-1 0 0,0-1 1 0 0,0 0-1 0 0,1 0 0 0 0,0 0 1 0 0,1 0-1 0 0,0-3 18 0 0,4 12 5 0 0,1 1 0 0 0,-1-1 0 0 0,1 0 0 0 0,-1 0 0 0 0,1 1 0 0 0,0-1 0 0 0,0 0-1 0 0,-1 0 1 0 0,1 0 0 0 0,0 1 0 0 0,0-1 0 0 0,0 0 0 0 0,0 0 0 0 0,0 0 0 0 0,0 0-1 0 0,0 1 1 0 0,0-1 0 0 0,0 0 0 0 0,0 0 0 0 0,1 0 0 0 0,-1 1 0 0 0,0-1 0 0 0,1 0 0 0 0,-1 0-1 0 0,0 0 1 0 0,1 1 0 0 0,-1-1 0 0 0,1 0 0 0 0,-1 1 0 0 0,1-1 0 0 0,0 0-5 0 0,0 0 10 0 0,1 1 0 0 0,-1 0 0 0 0,1-1 0 0 0,0 1 0 0 0,-1 0 0 0 0,1 0 0 0 0,-1-1 0 0 0,1 1 0 0 0,0 1 0 0 0,-1-1 0 0 0,1 0 0 0 0,-1 0 0 0 0,1 0 0 0 0,-1 1 0 0 0,2 0-10 0 0,6 1 42 0 0,0 1 0 0 0,0 1-1 0 0,-1 0 1 0 0,1 0-1 0 0,2 2-41 0 0,7 6-114 0 0,-25-19-269 0 0,-14-17 59 0 0,5-1 146 0 0,13 22 175 0 0,1 1 1 0 0,0 0 0 0 0,1-1-1 0 0,-1 0 1 0 0,0 1 0 0 0,1-1 0 0 0,-1 0-1 0 0,1 0 1 0 0,0 0 0 0 0,0 0 0 0 0,0 0-1 0 0,0 0 1 0 0,0-3 2 0 0,3-12 329 0 0,1 19-111 0 0,2 12-121 0 0,5 14 17 0 0,-7-22-118 0 0,-1 0 0 0 0,0 0 0 0 0,0 0 0 0 0,-1 1 0 0 0,1-1 0 0 0,-1 0 0 0 0,0 1 0 0 0,-1-1 0 0 0,1 1 0 0 0,-1-1 0 0 0,0 1 0 0 0,0-1 0 0 0,-2 5 4 0 0,3-9-12 0 0,-1 0 0 0 0,-1 0 0 0 0,1 0 0 0 0,0 0-1 0 0,0-1 1 0 0,0 1 0 0 0,0 0 0 0 0,0 0 0 0 0,-1 0 0 0 0,1-1 0 0 0,0 1 0 0 0,-1 0-1 0 0,1 0 1 0 0,-1-1 0 0 0,1 1 0 0 0,-1 0 0 0 0,1-1 0 0 0,-1 1 0 0 0,1 0 0 0 0,-1-1-1 0 0,1 1 1 0 0,-1-1 0 0 0,0 1 0 0 0,0-1 0 0 0,1 1 0 0 0,-1-1 0 0 0,0 0 0 0 0,0 1-1 0 0,1-1 1 0 0,-1 0 0 0 0,0 0 0 0 0,0 1 0 0 0,0-1 0 0 0,1 0 0 0 0,-2 0 12 0 0,-1-1-31 0 0,1 0 1 0 0,-1 0-1 0 0,0-1 0 0 0,1 1 1 0 0,-1-1-1 0 0,1 1 1 0 0,-1-1-1 0 0,1 0 1 0 0,0 0-1 0 0,-2-2 31 0 0,-2-3 20 0 0,0 0-1 0 0,0 0 1 0 0,0-1-1 0 0,1 0 1 0 0,1 0-1 0 0,-1 0 1 0 0,1 0 0 0 0,1-1-1 0 0,-1 0 1 0 0,1 0-1 0 0,1 0 1 0 0,0 0-1 0 0,0 0 1 0 0,1 0 0 0 0,0 0-1 0 0,0-1 1 0 0,1-3-20 0 0,0 13 4 0 0,0-1 1 0 0,0 1-1 0 0,0 0 0 0 0,0-1 1 0 0,0 1-1 0 0,0-1 1 0 0,0 1-1 0 0,0 0 1 0 0,0-1-1 0 0,0 1 1 0 0,0-1-1 0 0,0 1 1 0 0,0 0-1 0 0,0-1 1 0 0,1 1-1 0 0,-1-1 0 0 0,0 1 1 0 0,0 0-1 0 0,0-1 1 0 0,0 1-1 0 0,1 0 1 0 0,-1-1-1 0 0,0 1 1 0 0,1 0-1 0 0,-1-1 1 0 0,0 1-1 0 0,0 0 1 0 0,1 0-1 0 0,-1-1 0 0 0,0 1 1 0 0,1 0-1 0 0,-1 0 1 0 0,0 0-1 0 0,1-1 1 0 0,-1 1-1 0 0,1 0 1 0 0,-1 0-1 0 0,0 0 1 0 0,1 0-1 0 0,-1 0-4 0 0,18 9 38 0 0,13 23-2 0 0,-25-22-25 0 0,19 36 112 0 0,-24-43-145 0 0,0-1 1 0 0,-1 1-1 0 0,1 0 1 0 0,0 0-1 0 0,-1 0 1 0 0,1-1 0 0 0,-1 1-1 0 0,0 0 1 0 0,0 0-1 0 0,0 0 1 0 0,-1 0 0 0 0,1 0-1 0 0,0 0 1 0 0,-1-1-1 0 0,0 1 1 0 0,-1 3 21 0 0,2-6-15 0 0,0 1 0 0 0,-1 0 0 0 0,1-1 0 0 0,-1 1 0 0 0,1 0 0 0 0,0-1 0 0 0,-1 1 0 0 0,1 0 0 0 0,-1-1 0 0 0,0 1 0 0 0,1-1 0 0 0,-1 1 0 0 0,1-1 0 0 0,-1 1 0 0 0,0-1 0 0 0,0 1 0 0 0,1-1 0 0 0,-1 0 0 0 0,0 1 1 0 0,0-1-1 0 0,1 0 0 0 0,-1 0 0 0 0,0 0 0 0 0,0 1 0 0 0,1-1 0 0 0,-1 0 0 0 0,0 0 0 0 0,0 0 0 0 0,0 0 15 0 0,-26-11-271 0 0,23 8 239 0 0,0 0 0 0 0,0 0 0 0 0,0 0 0 0 0,1-1 0 0 0,-1 1 0 0 0,1-1 0 0 0,-1 0 0 0 0,1 0 0 0 0,-2-4 32 0 0,5 7 1 0 0,-1 1 0 0 0,1-1 0 0 0,-1 0 0 0 0,1 1 0 0 0,0-1 0 0 0,-1 0 0 0 0,1 0 0 0 0,0 1 0 0 0,0-1 0 0 0,-1 0 0 0 0,1 0 0 0 0,0 0 0 0 0,0 1 0 0 0,0-1 0 0 0,0 0 0 0 0,0 0 0 0 0,0 0 0 0 0,0 1 0 0 0,0-1 0 0 0,0 0 0 0 0,0 0 0 0 0,1 0 0 0 0,-1 1 0 0 0,0-1 0 0 0,1 0 0 0 0,-1 0 1 0 0,0 1-1 0 0,1-1 0 0 0,-1 0 0 0 0,1 1 0 0 0,-1-1 0 0 0,1 0 0 0 0,0 0-1 0 0,0 1 8 0 0,1 0 0 0 0,0 0 0 0 0,-1 0 0 0 0,1 0-1 0 0,-1 0 1 0 0,1 0 0 0 0,0 0 0 0 0,-1 1 0 0 0,1-1 0 0 0,0 1 0 0 0,-1-1 0 0 0,1 1 0 0 0,-1 0 0 0 0,1-1 0 0 0,0 2-8 0 0,55 35 332 0 0,-6 9-184 0 0,-51-46-225 0 0,-19-18-2439 0 0,4 7-2602 0 0,14 10 4483 0 0,-6-3-1183 0 0,3 2-3837 0 0,4 2 4561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0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2145 420 0 0,'-2'-10'5158'0'0,"0"8"-533"0"0,1 4 5587 0 0,6 1-10042 0 0,0-1-1 0 0,-1 1 1 0 0,1-1-1 0 0,0-1 1 0 0,0 1-1 0 0,1-1 1 0 0,-1 1-1 0 0,0-2 1 0 0,0 1-1 0 0,1 0-169 0 0,-2-1 94 0 0,51 7 52 0 0,0-3 1 0 0,0-3-1 0 0,0-1 1 0 0,0-3-1 0 0,25-6-146 0 0,61-3 118 0 0,-122 11-110 0 0,80-3 6 0 0,-1-5 0 0 0,0-3 0 0 0,1-6-14 0 0,-70 12-21 0 0,-1-1-1 0 0,1-2 0 0 0,-2-1 1 0 0,1-1-1 0 0,-2-1 0 0 0,1-2 1 0 0,-2 0-1 0 0,0-2 1 0 0,0-1-1 0 0,-2-1 0 0 0,0 0 1 0 0,7-11 21 0 0,106-125-185 0 0,-70 75 302 0 0,31-24-117 0 0,145-133-11 0 0,-221 219 17 0 0,0 0-1 0 0,2 1 1 0 0,0 1-1 0 0,0 2 1 0 0,15-7-6 0 0,32-10-161 0 0,23-5 161 0 0,-43 16-39 0 0,-13 2 47 0 0,0-1 0 0 0,-1-3 0 0 0,-1 0 0 0 0,-2-3 0 0 0,30-24-8 0 0,-17 11-70 0 0,3 3 0 0 0,17-8 70 0 0,240-146-90 0 0,73-39 129 0 0,-206 137-256 0 0,4 8 0 0 0,3 8 0 0 0,3 8 0 0 0,129-27 217 0 0,-191 67-37 0 0,2 5 0 0 0,125-4 37 0 0,-29 17-254 0 0,58 12 254 0 0,-195-1 13 0 0,1 4 1 0 0,-1 3-1 0 0,-1 4 1 0 0,29 11-14 0 0,-49-6-12 0 0,-2 2 1 0 0,-1 2-1 0 0,-1 3 1 0 0,-1 3 0 0 0,14 11 11 0 0,89 63-61 0 0,8 16 61 0 0,-30-21-33 0 0,-69-50-13 0 0,30 21-119 0 0,42 20 165 0 0,-106-70 33 0 0,0-2-1 0 0,1-1 1 0 0,1-2-1 0 0,1-1 1 0 0,0-2 0 0 0,13 1-33 0 0,-13-4 40 0 0,1-2 1 0 0,0-1-1 0 0,0-2 1 0 0,0-2-1 0 0,0-1 0 0 0,0-2 1 0 0,12-4-41 0 0,184-15-5 0 0,-107 11 17 0 0,55-13-12 0 0,-132 11 182 0 0,-1-3 1 0 0,-1-1-1 0 0,0-2 0 0 0,9-8-182 0 0,-2 2 52 0 0,2 2 0 0 0,40-9-52 0 0,234-42 145 0 0,-313 70-80 0 0,21-9 42 0 0,-32 11 2219 0 0,-4 1-6480 0 0,0-6-13797 0 0,-3 2 15831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73 104 0 0,'1'-8'-146'0'0,"3"-5"6455"0"0,-1 7 588 0 0,-1 14-2905 0 0,-2 6-3702 0 0,0 79 1061 0 0,1 45-613 0 0,4 21-855 0 0,10 28 117 0 0,14 42-58 0 0,-25-201-3 0 0,-6-43 170 0 0,-9-42 57 0 0,-7-57-141 0 0,10 59-202 0 0,-13-47 177 0 0,-17-49-93 0 0,6-1 1 0 0,6-9 92 0 0,23 112 36 0 0,3 46-13 0 0,0 0 1 0 0,0 0-1 0 0,0 1 0 0 0,0-1 0 0 0,1 0 0 0 0,-1 0 0 0 0,1 0 0 0 0,0 1 0 0 0,-1-1 1 0 0,1 0-1 0 0,1 1 0 0 0,-1-1 0 0 0,0 1 0 0 0,2-2-23 0 0,-1 3 28 0 0,1 0 1 0 0,0 1-1 0 0,0-1 0 0 0,1 1 0 0 0,-1-1 1 0 0,0 1-1 0 0,0 0 0 0 0,0 0 0 0 0,0 1 1 0 0,0-1-1 0 0,0 0 0 0 0,0 1 0 0 0,0 0 1 0 0,0 0-29 0 0,50 12 48 0 0,-53-13-46 0 0,60 21 168 0 0,-2 2 0 0 0,0 4 0 0 0,-2 1 0 0 0,48 33-170 0 0,-16-9 102 0 0,-72-42-106 0 0,-2 1 0 0 0,1 1 0 0 0,-1 0-1 0 0,1 3 5 0 0,4 3-30 0 0,-20-16 30 0 0,0 0-1 0 0,0 0 1 0 0,0 0 0 0 0,0 1-1 0 0,0-1 1 0 0,0 0 0 0 0,-1 0 0 0 0,1-1-1 0 0,-1 1 1 0 0,1 0 0 0 0,-1 0-1 0 0,0-1 1 0 0,1 1 0 0 0,-1-1-1 0 0,-2 1 1 0 0,-46 44 8 0 0,34-32-2 0 0,3-2-3 0 0,-73 67-30 0 0,-4-4-1 0 0,-2-3 0 0 0,-43 20 28 0 0,-23 5-70 0 0,147-89-312 0 0,-5 4 1376 0 0,16-12-1092 0 0,0 0 0 0 0,0 0-1 0 0,0 0 1 0 0,-1 0 0 0 0,1 0 0 0 0,0 0-1 0 0,0 1 1 0 0,0-1 0 0 0,-1 0 0 0 0,1 0-1 0 0,0 0 1 0 0,0 0 0 0 0,0 0 0 0 0,-1 0-1 0 0,1 0 1 0 0,0 0 0 0 0,0 0 0 0 0,-1 0-1 0 0,1 0 1 0 0,0 0 0 0 0,0 0 0 0 0,0 0-1 0 0,-1 0 1 0 0,1 0 0 0 0,0 0 0 0 0,0-1-1 0 0,0 1 1 0 0,-1 0 0 0 0,1 0 0 0 0,0 0-1 0 0,0 0 1 0 0,0 0 0 0 0,0 0 0 0 0,-1-1-1 0 0,1 1 1 0 0,0 0 0 0 0,0 0 0 0 0,0 0-1 0 0,0 0 1 0 0,0-1 0 0 0,0 1 0 0 0,0 0-1 0 0,-1 0 1 0 0,1 0 0 0 0,0-1 0 0 0,0 1-1 0 0,0 0 1 0 0,0 0 0 0 0,0 0 0 0 0,0-1-1 0 0,0 1 1 0 0,0 0 0 0 0,0 0 0 0 0,0 0-1 0 0,0-1 1 0 0,0 1 0 0 0,0 0 0 0 0,0 0-1 0 0,0 0 1 0 0,0-1 98 0 0,0 0-537 0 0,0 0-1 0 0,0 0 1 0 0,-1 1-1 0 0,1-1 1 0 0,-1 0-1 0 0,1 0 1 0 0,-1 0-1 0 0,1 0 1 0 0,-1 1-1 0 0,0-1 1 0 0,1 0-1 0 0,-1 1 1 0 0,0-1-1 0 0,0 0 1 0 0,1 1 0 0 0,-1-1-1 0 0,0 1 1 0 0,-1-1 537 0 0,-8-5-3551 0 0,4 4 1750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10 792 456 0 0,'7'3'2170'0'0,"1"0"0"0"0,-1 0 0 0 0,1 0 0 0 0,0-1 0 0 0,0 0 0 0 0,7 0-2170 0 0,-14-2 332 0 0,1 0 0 0 0,-1 0-1 0 0,1 0 1 0 0,0 0 0 0 0,-1 0-1 0 0,1-1 1 0 0,0 1 0 0 0,-1 0-1 0 0,1-1 1 0 0,-1 1 0 0 0,1-1-1 0 0,-1 0 1 0 0,1 1 0 0 0,-1-1-1 0 0,1 0 1 0 0,-1 0-332 0 0,0 0 53 0 0,0-1 1 0 0,0 1-1 0 0,0 0 1 0 0,0 0-1 0 0,0-1 0 0 0,0 1 1 0 0,0-1-1 0 0,-1 1 1 0 0,1-1-1 0 0,-1 1 0 0 0,1-1 1 0 0,-1 1-1 0 0,1-1 1 0 0,-1 1-1 0 0,0-1 1 0 0,0 0-1 0 0,0 1 0 0 0,0-1 1 0 0,0 0-54 0 0,0-6-9 0 0,0 3 90 0 0,-1 0-1 0 0,2 0 1 0 0,-1 0 0 0 0,0 1-1 0 0,1-1 1 0 0,0 0-1 0 0,0 0 1 0 0,2-3-81 0 0,-3 7 15 0 0,0 1 1 0 0,1-1-1 0 0,-1 0 0 0 0,0 1 1 0 0,1-1-1 0 0,-1 1 1 0 0,1-1-1 0 0,-1 1 0 0 0,1-1 1 0 0,-1 1-1 0 0,1 0 0 0 0,0-1 1 0 0,-1 1-1 0 0,1-1 1 0 0,-1 1-1 0 0,1 0 0 0 0,0 0 1 0 0,-1-1-1 0 0,1 1 1 0 0,0 0-1 0 0,-1 0 0 0 0,1 0 1 0 0,0 0-1 0 0,0 0-15 0 0,26 9 74 0 0,-22-6-89 0 0,-1-1 1 0 0,1 1-1 0 0,-1 0 1 0 0,0 0-1 0 0,0 0 1 0 0,0 1-1 0 0,-1-1 1 0 0,1 1-1 0 0,-1 0 1 0 0,0 0-1 0 0,0 0 1 0 0,0 0 0 0 0,-1 1-1 0 0,1-1 1 0 0,-1 1-1 0 0,0-1 1 0 0,0 1-1 0 0,-1 0 1 0 0,1 0-1 0 0,-1 0 1 0 0,0 0-1 0 0,-1 0 1 0 0,1 0-1 0 0,-1 0 1 0 0,0 0-1 0 0,0 0 1 0 0,0 0 0 0 0,-1 0-1 0 0,0 0 1 0 0,0 0-1 0 0,0 0 1 0 0,-1 0-1 0 0,1 0 1 0 0,-1 0-1 0 0,-1-1 1 0 0,1 2 14 0 0,0-3-11 0 0,0 0 0 0 0,0 1-1 0 0,0-1 1 0 0,0 0 0 0 0,-1 0 0 0 0,1 0 0 0 0,-1-1 0 0 0,1 1 0 0 0,-1 0-1 0 0,0-1 1 0 0,0 0 0 0 0,-1 0 0 0 0,1 0 0 0 0,0 0 0 0 0,-1 0 0 0 0,1-1-1 0 0,-1 1 1 0 0,1-1 0 0 0,-1 0 0 0 0,0 0 0 0 0,1 0 0 0 0,-1-1 0 0 0,0 1-1 0 0,-1-1 12 0 0,0-1 22 0 0,1 1 0 0 0,-1-2-1 0 0,1 1 1 0 0,0 0 0 0 0,-1-1-1 0 0,1 0 1 0 0,0 0 0 0 0,0 0-1 0 0,0-1 1 0 0,0 1 0 0 0,0-1-1 0 0,1 0 1 0 0,-1 0 0 0 0,1 0 0 0 0,0-1-1 0 0,0 1 1 0 0,0-1 0 0 0,0 1-1 0 0,1-1 1 0 0,-1-1-22 0 0,-6-8 106 0 0,0-2 0 0 0,1 1 0 0 0,1-1 0 0 0,0-1 0 0 0,-3-13-106 0 0,9 28 7 0 0,1-1 1 0 0,0 1-1 0 0,0-1 0 0 0,0 1 0 0 0,0-1 1 0 0,0 1-1 0 0,0-1 0 0 0,1 0 1 0 0,-1 1-1 0 0,0-1 0 0 0,1 1 1 0 0,-1-1-1 0 0,1 1 0 0 0,0 0 1 0 0,-1-1-1 0 0,1 1 0 0 0,0 0 1 0 0,0-1-1 0 0,0 1 0 0 0,0 0 0 0 0,0 0 1 0 0,0 0-1 0 0,0-1 0 0 0,0 1 1 0 0,1 1-1 0 0,-1-1 0 0 0,0 0 1 0 0,0 0-1 0 0,1 0 0 0 0,-1 1 1 0 0,1-1-1 0 0,-1 0 0 0 0,1 1 1 0 0,-1 0-1 0 0,1-1 0 0 0,-1 1 0 0 0,2 0-7 0 0,1-2-14 0 0,1 1 0 0 0,0 0 0 0 0,0 0 0 0 0,0 0 0 0 0,0 1-1 0 0,0-1 1 0 0,0 1 0 0 0,0 1 0 0 0,0-1 0 0 0,0 1 0 0 0,1 0 14 0 0,0 1-11 0 0,-1 1 1 0 0,0 1 0 0 0,0-1-1 0 0,0 1 1 0 0,0 0-1 0 0,0 0 1 0 0,-1 0 0 0 0,0 1-1 0 0,1-1 1 0 0,-2 1 0 0 0,1 0-1 0 0,-1 1 1 0 0,1-1-1 0 0,-2 0 1 0 0,1 1 0 0 0,0 0-1 0 0,-1-1 1 0 0,1 4 10 0 0,-2-5-22 0 0,1 1 1 0 0,0-1-1 0 0,-1 1 1 0 0,0-1-1 0 0,0 1 1 0 0,0 0-1 0 0,0 0 1 0 0,-1 0-1 0 0,0-1 1 0 0,0 1-1 0 0,0 0 1 0 0,-1 0-1 0 0,0-1 1 0 0,0 1-1 0 0,0 0 1 0 0,0 0-1 0 0,-1-1 1 0 0,1 1-1 0 0,-1-1 1 0 0,0 0-1 0 0,-1 1 1 0 0,1-1-1 0 0,-1 0 22 0 0,1-2 5 0 0,1 0 1 0 0,-1 0-1 0 0,0-1 0 0 0,0 1 0 0 0,0 0 0 0 0,0-1 0 0 0,0 0 0 0 0,0 1 1 0 0,0-1-1 0 0,-1 0 0 0 0,1 0 0 0 0,0 0 0 0 0,-1 0 0 0 0,1 0 0 0 0,-1-1 1 0 0,1 1-1 0 0,-1-1 0 0 0,1 0 0 0 0,-1 0 0 0 0,1 1 0 0 0,-1-2 1 0 0,1 1-1 0 0,-1 0 0 0 0,0 0 0 0 0,1-1 0 0 0,-1 0 0 0 0,1 1 0 0 0,0-1 1 0 0,-1 0-1 0 0,1 0 0 0 0,0 0 0 0 0,-1 0 0 0 0,1-1 0 0 0,0 1 0 0 0,0-1 1 0 0,0 1-1 0 0,0-1 0 0 0,0 0 0 0 0,-1-1-5 0 0,0 0 5 0 0,0-1 0 0 0,0 1 0 0 0,1-1 0 0 0,-1 0 0 0 0,1 0 0 0 0,0 1 0 0 0,0-1 0 0 0,0-1 0 0 0,0 1 0 0 0,1 0 0 0 0,0 0 0 0 0,-1-1 0 0 0,2 1 0 0 0,-1-1 0 0 0,0 1 0 0 0,1 0 0 0 0,0-1 0 0 0,0 1 1 0 0,0-1-1 0 0,1 1 0 0 0,0-1 0 0 0,0-2-5 0 0,-1 6-4 0 0,0 0 0 0 0,1-1 0 0 0,-1 1 0 0 0,0 0 1 0 0,1 0-1 0 0,-1 0 0 0 0,1-1 0 0 0,-1 1 0 0 0,1 0 0 0 0,0 0 1 0 0,-1 0-1 0 0,1 0 0 0 0,0 0 0 0 0,0 0 0 0 0,0 0 1 0 0,0 0-1 0 0,0 1 0 0 0,0-1 0 0 0,0 0 0 0 0,0 0 0 0 0,0 1 1 0 0,0-1-1 0 0,0 1 0 0 0,0-1 0 0 0,0 1 0 0 0,1-1 1 0 0,-1 1-1 0 0,0 0 0 0 0,0-1 0 0 0,1 1 0 0 0,-1 0 1 0 0,0 0-1 0 0,0 0 0 0 0,1 0 0 0 0,-1 0 0 0 0,0 0 0 0 0,0 1 1 0 0,1-1-1 0 0,-1 0 0 0 0,0 0 0 0 0,0 1 0 0 0,0-1 1 0 0,1 1-1 0 0,-1 0 0 0 0,0-1 0 0 0,0 1 0 0 0,0 0 0 0 0,0-1 1 0 0,0 1-1 0 0,1 1 4 0 0,1 0-21 0 0,-1 0 1 0 0,1 1-1 0 0,0-1 1 0 0,-1 1-1 0 0,1-1 1 0 0,-1 1-1 0 0,0 0 0 0 0,0 0 1 0 0,0 0-1 0 0,0 0 1 0 0,-1 1-1 0 0,1-1 1 0 0,-1 0-1 0 0,0 1 1 0 0,0-1-1 0 0,0 1 0 0 0,0-1 1 0 0,0 2 20 0 0,-1-4-7 0 0,0-1 0 0 0,0 1-1 0 0,0 0 1 0 0,0-1 0 0 0,0 1 0 0 0,0 0 0 0 0,0-1 0 0 0,0 1-1 0 0,0-1 1 0 0,0 1 0 0 0,0 0 0 0 0,0-1 0 0 0,-1 1 0 0 0,1-1 0 0 0,0 1-1 0 0,0-1 1 0 0,-1 1 0 0 0,1 0 0 0 0,0-1 0 0 0,-1 1 0 0 0,1-1-1 0 0,0 1 1 0 0,-1-1 0 0 0,1 0 0 0 0,-1 1 0 0 0,1-1 0 0 0,-1 1 0 0 0,1-1-1 0 0,-1 0 1 0 0,1 1 0 0 0,-1-1 0 0 0,1 0 0 0 0,-1 0 0 0 0,0 1-1 0 0,1-1 1 0 0,-1 0 0 0 0,1 0 0 0 0,-1 0 0 0 0,0 0 0 0 0,1 0 0 0 0,-1 0-1 0 0,1 0 1 0 0,-1 0 0 0 0,0 0 0 0 0,1 0 0 0 0,-1 0 0 0 0,1 0-1 0 0,-1 0 1 0 0,0-1 0 0 0,1 1 0 0 0,-1 0 0 0 0,1 0 0 0 0,-1-1 0 0 0,0 1 7 0 0,-1-1 8 0 0,0 0 1 0 0,1 0-1 0 0,-1 0 1 0 0,0 0-1 0 0,0 0 1 0 0,0-1-1 0 0,1 1 1 0 0,-1-1-1 0 0,1 1 1 0 0,-1-1-1 0 0,1 1 1 0 0,-1-1-1 0 0,1 0 1 0 0,0 0-1 0 0,-1-1-8 0 0,1 2 25 0 0,1-1 1 0 0,-1 0-1 0 0,0 1 0 0 0,1-1 0 0 0,0 0 0 0 0,-1 0 1 0 0,1 0-1 0 0,0 1 0 0 0,0-1 0 0 0,-1 0 1 0 0,1 0-1 0 0,1 0 0 0 0,-1 0 0 0 0,0 1 0 0 0,0-1 1 0 0,1 0-1 0 0,-1 0 0 0 0,1 0-25 0 0,0 1-1 0 0,0 0 0 0 0,0 0 0 0 0,0 1 0 0 0,0-1-1 0 0,0 0 1 0 0,1 1 0 0 0,-1-1 0 0 0,0 0 0 0 0,0 1 0 0 0,1-1 0 0 0,-1 1 0 0 0,0 0 0 0 0,0-1 0 0 0,1 1-1 0 0,-1 0 1 0 0,0 0 0 0 0,1 0 0 0 0,-1 0 0 0 0,1 0 0 0 0,-1 0 0 0 0,0 0 0 0 0,1 1 0 0 0,-1-1-1 0 0,0 0 1 0 0,0 1 0 0 0,1-1 0 0 0,0 1 1 0 0,-1-1 7 0 0,0 0-1 0 0,0 0 1 0 0,0 0-1 0 0,0 0 1 0 0,0 0-1 0 0,0 1 1 0 0,-1-1-1 0 0,1 0 0 0 0,0 1 1 0 0,0-1-1 0 0,0 0 1 0 0,0 1-1 0 0,0-1 1 0 0,0 1-1 0 0,-1-1 1 0 0,1 1-1 0 0,0 0 1 0 0,0-1-1 0 0,-1 1 1 0 0,1 0-1 0 0,0-1 1 0 0,-1 1-1 0 0,1 0 1 0 0,-1 0-1 0 0,1 0 1 0 0,-1-1-1 0 0,1 1 0 0 0,-1 0 1 0 0,0 0-1 0 0,1 0 1 0 0,-1 0-1 0 0,0 0 1 0 0,0 0-1 0 0,1 0 1 0 0,-1 0-1 0 0,0 0 1 0 0,0 0-1 0 0,0 0 1 0 0,0 0-1 0 0,-1 0 1 0 0,1 0-1 0 0,0 0 1 0 0,0 0-1 0 0,0 0 1 0 0,-1 0-1 0 0,1-1 0 0 0,-1 1 1 0 0,1 0-1 0 0,-1 0-6 0 0,1 2 34 0 0,-1-1 0 0 0,0 0-1 0 0,1 0 1 0 0,-1 1 0 0 0,1-1-1 0 0,0 0 1 0 0,0 1-1 0 0,0-1 1 0 0,0 0 0 0 0,0 1-1 0 0,0-1 1 0 0,1 0 0 0 0,-1 0-1 0 0,1 1 1 0 0,0-1-1 0 0,0 0 1 0 0,-1 0 0 0 0,1 0-1 0 0,1 0 1 0 0,-1 0 0 0 0,1 2-34 0 0,5 5 40 0 0,0 1 0 0 0,0-1 0 0 0,1 0 0 0 0,0 0 0 0 0,1-1 0 0 0,0-1 0 0 0,0 1 1 0 0,1-1-1 0 0,0-1 0 0 0,0 0 0 0 0,9 4-40 0 0,11 2 12 0 0,0-2 0 0 0,0-2 1 0 0,1 0-1 0 0,0-2 0 0 0,1-1 0 0 0,-1-2 0 0 0,1-1 1 0 0,-1-1-1 0 0,1-2 0 0 0,22-4-12 0 0,56-9-82 0 0,-1-6 1 0 0,44-15 81 0 0,-87 19-52 0 0,148-38-5 0 0,-2-8 0 0 0,-4-10 0 0 0,160-81 57 0 0,-3-27-80 0 0,230-102 499 0 0,-506 248-432 0 0,2 4 0 0 0,1 3 0 0 0,1 5 0 0 0,89-10 13 0 0,-60 19-81 0 0,-1 5 0 0 0,1 6 0 0 0,82 10 81 0 0,-23 11-64 0 0,-2 8 0 0 0,-1 7-1 0 0,-2 8 1 0 0,-1 8 0 0 0,47 26 64 0 0,-36-3 139 0 0,-4 7-1 0 0,99 63-138 0 0,-95-35 44 0 0,-5 9 1 0 0,-5 7-1 0 0,154 143-44 0 0,-5 31 144 0 0,147 165 52 0 0,-45-44-279 0 0,-135-148-231 0 0,-145-141 298 0 0,79 55-7 0 0,34 8 11 0 0,19-11 35 0 0,-82-67 21 0 0,-79-52 138 0 0,-23-12-8 0 0,246 113-55 0 0,-132-79-33 0 0,-53-30-19 0 0,11-5-67 0 0,-85-30-29 0 0,0-4-1 0 0,0-4 1 0 0,2-3 0 0 0,18-3 29 0 0,107-4-114 0 0,20-11 114 0 0,-73 5-3 0 0,53 8 3 0 0,150-6-212 0 0,-126-4 538 0 0,251-8-278 0 0,-443 24-362 0 0,-40-10 140 0 0,3-3-753 0 0,8-5-7304 0 0,-12 8 8018 0 0,0-1 1 0 0,0 1-1 0 0,1 0 0 0 0,-1-1 0 0 0,0 1 0 0 0,0 0 1 0 0,0-1-1 0 0,0 1 0 0 0,0-1 0 0 0,0 1 0 0 0,0 0 0 0 0,0-1 1 0 0,0 1-1 0 0,-1 0 0 0 0,1-1 0 0 0,0 1 0 0 0,0 0 1 0 0,0-1-1 0 0,0 1 0 0 0,0 0 0 0 0,0-1 0 0 0,-1 1 1 0 0,1 0-1 0 0,0 0 0 0 0,0-1 0 0 0,-1 1 0 0 0,1 0 0 0 0,0 0 1 0 0,0-1-1 0 0,-1 1 0 0 0,1 0 0 0 0,0 0 0 0 0,-1 0 1 0 0,1-1-1 0 0,0 1 0 0 0,0 0 0 0 0,-1 0 0 0 0,1 0 0 0 0,0 0 1 0 0,-1 0-1 0 0,1 0 0 0 0,-1 0 0 0 0,1 0 0 0 0,0 0 1 0 0,-1 0 212 0 0,-7-3-1864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578 172 40 0 0,'9'-22'3293'0'0,"-1"8"-541"0"0,-6 2 2296 0 0,-3 80 3436 0 0,-3 36-8720 0 0,0-36 575 0 0,0-10-400 0 0,-1 43 156 0 0,-1 83-893 0 0,4-229 730 0 0,-3-1-1 0 0,-1 2 1 0 0,-5-11 68 0 0,-7-44-59 0 0,-5-32-30 0 0,-28-63-160 0 0,46 179 268 0 0,-6-24 80 0 0,8 13 429 0 0,3 26-513 0 0,0-1 0 0 0,0 1-1 0 0,0-1 1 0 0,0 1 0 0 0,0-1-1 0 0,1 1 1 0 0,-1-1 0 0 0,0 1-1 0 0,0-1 1 0 0,0 1 0 0 0,0-1-1 0 0,1 1 1 0 0,-1-1 0 0 0,0 1-1 0 0,0-1 1 0 0,1 1 0 0 0,-1 0-1 0 0,0-1 1 0 0,1 1 0 0 0,-1 0-1 0 0,1-1 1 0 0,-1 1 0 0 0,0 0 0 0 0,1-1-1 0 0,-1 1 1 0 0,1 0 0 0 0,-1 0-1 0 0,1-1 1 0 0,-1 1 0 0 0,1 0-1 0 0,-1 0 1 0 0,1 0 0 0 0,-1 0-1 0 0,1 0 1 0 0,-1 0 0 0 0,1 0-1 0 0,-1 0 1 0 0,1 0 0 0 0,-1 0-1 0 0,1 0 1 0 0,-1 0 0 0 0,1 0-1 0 0,-1 0 1 0 0,1 0 0 0 0,-1 0-1 0 0,0 1 1 0 0,1-1 0 0 0,-1 0-1 0 0,1 0 1 0 0,-1 1 0 0 0,1-1-1 0 0,-1 0 1 0 0,0 1 0 0 0,1-1-1 0 0,-1 0 1 0 0,1 1 0 0 0,-1-1-15 0 0,33 22 304 0 0,-25-17-272 0 0,36 23 26 0 0,68 38 92 0 0,-36-23-62 0 0,-8-7-12 0 0,31 18 40 0 0,-88-47-114 0 0,-1 0 0 0 0,1 1 0 0 0,-1 0 0 0 0,-1 1 0 0 0,3 3-2 0 0,-9-9-3 0 0,0 1 0 0 0,0 0 0 0 0,0-1 0 0 0,-1 1 0 0 0,1 0 0 0 0,-1 0 0 0 0,0 0 0 0 0,0 1 0 0 0,0-1 0 0 0,-1 1 0 0 0,0-1 0 0 0,0 1 0 0 0,0-1 0 0 0,0 1 0 0 0,0 3 3 0 0,1 11-63 0 0,-4-5 375 0 0,-22-13-161 0 0,0-3-143 0 0,-1 2-1 0 0,0 0 1 0 0,1 2-1 0 0,-1 0 1 0 0,-23 7-8 0 0,-33 9-7 0 0,-9 8 7 0 0,13-4-114 0 0,-29 8-50 0 0,1 4 0 0 0,2 4 0 0 0,-89 49 164 0 0,149-66-2728 0 0,42-21 944 0 0,3-8-4132 0 0,6-6 1575 0 0,1-2 847 0 0,-4 1 1534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9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16 948 0 0,'1'-2'428'0'0,"0"1"0"0"0,1 0 0 0 0,-1 0 0 0 0,0 0 0 0 0,1 0 1 0 0,-1 0-1 0 0,1 1 0 0 0,-1-1 0 0 0,1 0 0 0 0,0 1 0 0 0,-1-1 0 0 0,1 1 0 0 0,0-1 0 0 0,-1 1 0 0 0,1 0 0 0 0,0 0 0 0 0,-1 0 1 0 0,1 0-1 0 0,0 0-428 0 0,38-3 5627 0 0,-37 3-5381 0 0,0 0 0 0 0,0 1 0 0 0,1-1 0 0 0,-1 1 0 0 0,0 0 0 0 0,0 0 0 0 0,0 0-1 0 0,0 0 1 0 0,0 0 0 0 0,0 1 0 0 0,0-1 0 0 0,0 1 0 0 0,0 0 0 0 0,-1 0 0 0 0,1 0 0 0 0,-1 0-1 0 0,2 2-245 0 0,1 2 97 0 0,0 0 0 0 0,0 0 0 0 0,-1 1 0 0 0,0-1-1 0 0,-1 1 1 0 0,1 0 0 0 0,-1 0 0 0 0,0 0-97 0 0,3 10-86 0 0,-1 0 0 0 0,-1 0 1 0 0,0 1-1 0 0,-1-1 0 0 0,-1 1 1 0 0,-1 15 85 0 0,-1-30-14 0 0,0 0-1 0 0,0 1 1 0 0,0-1 0 0 0,-1 0 0 0 0,1 0 0 0 0,-1 0 0 0 0,0 0 0 0 0,0 0-1 0 0,0 0 1 0 0,-1 0 0 0 0,0 1 14 0 0,1-3-2 0 0,0 1-1 0 0,0 0 1 0 0,-1 0-1 0 0,1 0 1 0 0,-1-1-1 0 0,0 1 1 0 0,1-1-1 0 0,-1 1 1 0 0,0-1-1 0 0,0 0 1 0 0,0 0-1 0 0,0 0 1 0 0,0 0-1 0 0,0 0 1 0 0,0 0-1 0 0,0 0 1 0 0,-1-1-1 0 0,1 1 1 0 0,-2-1 2 0 0,0 1 14 0 0,0-1 1 0 0,0 0-1 0 0,0 0 0 0 0,0-1 1 0 0,0 1-1 0 0,0-1 1 0 0,-1 0-1 0 0,1 0 1 0 0,0 0-1 0 0,1-1 1 0 0,-1 1-1 0 0,0-1 1 0 0,0 0-1 0 0,1 0 1 0 0,-1 0-1 0 0,1 0 1 0 0,-1-1-1 0 0,1 0 1 0 0,-2-2-15 0 0,-5-4 60 0 0,2-1 0 0 0,-1 0 0 0 0,2 0 0 0 0,-1-1 0 0 0,1 1 0 0 0,-3-8-60 0 0,9 15 16 0 0,0 1 0 0 0,0-1-1 0 0,0 0 1 0 0,0 0 0 0 0,0 1 0 0 0,0-1 0 0 0,1 0-1 0 0,0 0 1 0 0,-1 0 0 0 0,1 0 0 0 0,0 0 0 0 0,0 0-1 0 0,1 0 1 0 0,-1 0 0 0 0,1 1 0 0 0,-1-1 0 0 0,1-1-16 0 0,0 2 16 0 0,0 0 1 0 0,0 0 0 0 0,1 0 0 0 0,-1 0-1 0 0,1 0 1 0 0,-1 0 0 0 0,1 0 0 0 0,-1 1-1 0 0,1-1 1 0 0,0 0 0 0 0,0 1 0 0 0,0-1-1 0 0,0 1 1 0 0,0 0 0 0 0,0 0-17 0 0,3-1 25 0 0,-1 0 0 0 0,1 0 0 0 0,0 1 1 0 0,-1-1-1 0 0,1 1 0 0 0,0 0 0 0 0,0 1 1 0 0,0-1-1 0 0,0 1 0 0 0,0 0 0 0 0,0 0 0 0 0,0 1 1 0 0,0 0-1 0 0,0-1 0 0 0,-1 2 0 0 0,1-1 0 0 0,0 0 1 0 0,0 1-26 0 0,28 17 17 0 0,-18-1-77 0 0,-13-16 49 0 0,-1 1 0 0 0,1-1 0 0 0,-1 1 0 0 0,0 0 0 0 0,0 0 0 0 0,0 0 0 0 0,0 0 1 0 0,-1 0-1 0 0,1 0 0 0 0,-1 0 0 0 0,0 0 0 0 0,0 0 0 0 0,0 0 0 0 0,0 0 1 0 0,0 0-1 0 0,-1 0 0 0 0,1 0 0 0 0,-1 0 0 0 0,0 0 0 0 0,0 0 0 0 0,-1 2 11 0 0,1-4-3 0 0,0 1 0 0 0,0-1-1 0 0,0 1 1 0 0,0-1 0 0 0,0 0-1 0 0,0 1 1 0 0,-1-1-1 0 0,1 0 1 0 0,-1 0 0 0 0,1 0-1 0 0,-1 0 1 0 0,1 0 0 0 0,-1 0-1 0 0,0 0 1 0 0,1-1 0 0 0,-1 1-1 0 0,0 0 1 0 0,0-1-1 0 0,1 1 1 0 0,-1-1 0 0 0,0 0-1 0 0,0 0 1 0 0,0 0 0 0 0,0 0-1 0 0,1 0 1 0 0,-1 0 0 0 0,0 0-1 0 0,0-1 1 0 0,0 1-1 0 0,1 0 1 0 0,-1-1 0 0 0,0 0-1 0 0,0 1 1 0 0,1-1 0 0 0,-1 0-1 0 0,1 0 1 0 0,-2 0 3 0 0,-3-3 2 0 0,0 1-1 0 0,1-1 1 0 0,-1 0 0 0 0,1 0 0 0 0,0 0 0 0 0,0-1-1 0 0,0 0 1 0 0,1 0 0 0 0,0 0 0 0 0,0 0-1 0 0,0-1 1 0 0,0 0 0 0 0,1 0 0 0 0,0 0 0 0 0,0 0-1 0 0,1 0 1 0 0,-1 0 0 0 0,2-1 0 0 0,-1 1-1 0 0,1-1 1 0 0,-1-3-2 0 0,2 7 13 0 0,-1 1 0 0 0,1-1 0 0 0,0 1-1 0 0,0-1 1 0 0,0 1 0 0 0,1-1 0 0 0,-1 1 0 0 0,1-1-1 0 0,-1 0 1 0 0,1 1 0 0 0,0 0 0 0 0,0-1-1 0 0,0 1 1 0 0,0 0 0 0 0,0-1 0 0 0,1 1 0 0 0,-1 0-1 0 0,1 0 1 0 0,-1 0 0 0 0,1-1-13 0 0,-1 3 8 0 0,0-1-1 0 0,0 0 1 0 0,0 0-1 0 0,0 0 1 0 0,0 1 0 0 0,0-1-1 0 0,0 0 1 0 0,0 1-1 0 0,0-1 1 0 0,0 1 0 0 0,0-1-1 0 0,0 1 1 0 0,1 0-1 0 0,-1-1 1 0 0,0 1 0 0 0,0 0-1 0 0,0 0 1 0 0,1 0-1 0 0,-1 0 1 0 0,0 0-1 0 0,0 0 1 0 0,0 0 0 0 0,1 0-1 0 0,-1 1 1 0 0,0-1-1 0 0,0 0 1 0 0,0 1 0 0 0,0-1-1 0 0,1 1 1 0 0,-1-1-1 0 0,0 1 1 0 0,0-1 0 0 0,0 1-1 0 0,0 0 1 0 0,0 0-1 0 0,0-1 1 0 0,-1 1 0 0 0,1 0-1 0 0,0 0 1 0 0,0 0-1 0 0,-1 0 1 0 0,2 1-8 0 0,23 34-34 0 0,-19-26 25 0 0,0 0-1 0 0,-1 1 0 0 0,0 0 1 0 0,-1 0-1 0 0,1 5 10 0 0,-4-12-12 0 0,0 1 0 0 0,0 0 0 0 0,0 0 0 0 0,0 0 0 0 0,-1 0-1 0 0,0 0 1 0 0,0 0 0 0 0,0 0 0 0 0,-1 0 0 0 0,0 0 0 0 0,0 0 0 0 0,0-1-1 0 0,0 2 13 0 0,0-3-17 0 0,-1 0-1 0 0,1-1 1 0 0,-1 1-1 0 0,0 0 0 0 0,1 0 1 0 0,-1-1-1 0 0,0 1 0 0 0,-1-1 1 0 0,1 1-1 0 0,0-1 0 0 0,-1 0 1 0 0,1 0-1 0 0,-2 1 18 0 0,1-2-5 0 0,1 0 0 0 0,-1 0 0 0 0,0 0 0 0 0,0-1 0 0 0,0 1 1 0 0,1-1-1 0 0,-1 1 0 0 0,0-1 0 0 0,0 0 0 0 0,0 0 0 0 0,0 0 0 0 0,0 0 0 0 0,1-1 0 0 0,-1 1 0 0 0,0-1 0 0 0,0 0 0 0 0,0 0 0 0 0,1 0 0 0 0,-1 0 0 0 0,0 0 0 0 0,1 0 0 0 0,-1-1 1 0 0,1 0-1 0 0,0 1 0 0 0,-1-1 0 0 0,1 0 0 0 0,0 0 0 0 0,0 0 0 0 0,0 0 0 0 0,0-1 5 0 0,-5-4 26 0 0,0 0 1 0 0,0-1 0 0 0,1 0-1 0 0,0 0 1 0 0,1 0-1 0 0,0 0 1 0 0,0-1-1 0 0,-1-5-26 0 0,5 10 45 0 0,0 0-1 0 0,0 1 0 0 0,0-1 1 0 0,1 0-1 0 0,0 0 0 0 0,0 0 1 0 0,0 0-1 0 0,0 0 0 0 0,0 0 1 0 0,1 0-1 0 0,0 0 0 0 0,0-2-44 0 0,0 5 11 0 0,-1 0 0 0 0,0 0 0 0 0,1 0 0 0 0,-1 0 0 0 0,0 0 0 0 0,1 0 0 0 0,-1 0 0 0 0,1 0 0 0 0,0 0 0 0 0,-1 0 0 0 0,1 0 0 0 0,0 0 0 0 0,-1 1 0 0 0,1-1 0 0 0,0 0 0 0 0,0 1 0 0 0,0-1 0 0 0,0 0 0 0 0,0 1 0 0 0,0-1 0 0 0,0 1 0 0 0,0-1 0 0 0,0 1 0 0 0,0 0 0 0 0,0-1 0 0 0,0 1 0 0 0,0 0 0 0 0,0 0 0 0 0,0 0 0 0 0,0 0-1 0 0,0 0 1 0 0,0 0 0 0 0,0 0 0 0 0,0 0 0 0 0,0 0 0 0 0,0 0 0 0 0,0 1 0 0 0,0-1 0 0 0,0 0 0 0 0,0 1 0 0 0,0-1 0 0 0,0 1 0 0 0,0-1 0 0 0,0 1 0 0 0,0-1 0 0 0,0 1 0 0 0,0 0 0 0 0,0 0-11 0 0,4 3 8 0 0,0 0 0 0 0,-1 0 0 0 0,1 1 0 0 0,-1-1-1 0 0,0 1 1 0 0,0 0 0 0 0,1 3-8 0 0,-3-6-13 0 0,-1-1 0 0 0,0 1 0 0 0,0 0 1 0 0,1 0-1 0 0,-1-1 0 0 0,0 1 0 0 0,-1 0 0 0 0,1 0 0 0 0,0 0 0 0 0,0 0 0 0 0,-1 0 0 0 0,1 0 0 0 0,-1 0 0 0 0,0 0 0 0 0,0 0 1 0 0,0 0-1 0 0,0 1 0 0 0,0-1 0 0 0,0 0 0 0 0,0 0 0 0 0,-1 0 0 0 0,1 0 0 0 0,-1 0 0 0 0,0 1 13 0 0,1-3-23 0 0,-1 1-1 0 0,0-1 1 0 0,0 1-1 0 0,0-1 1 0 0,1 1 0 0 0,-1-1-1 0 0,0 1 1 0 0,0-1-1 0 0,0 0 1 0 0,0 0-1 0 0,0 0 1 0 0,0 1-1 0 0,0-1 1 0 0,0 0 0 0 0,0 0-1 0 0,0 0 1 0 0,0 0-1 0 0,0-1 1 0 0,0 1-1 0 0,0 0 1 0 0,0 0-1 0 0,0 0 1 0 0,1-1 0 0 0,-1 1-1 0 0,0-1 1 0 0,0 1-1 0 0,0 0 24 0 0,-4-2-2715 0 0,9 2 1017 0 0,-1 0 0 0 0,0-1 0 0 0,1 0 1 0 0,-1 1-1 0 0,0-1 0 0 0,0-1 0 0 0,1 1 0 0 0,-1 0 0 0 0,2-2 1698 0 0,-4 1-1950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2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6333 508 0 0,'0'0'217'0'0,"0"0"0"0"0,0 0 0 0 0,-1 0 0 0 0,1 0 0 0 0,0 0 1 0 0,0 0-1 0 0,0 0 0 0 0,0 0 0 0 0,0 0 0 0 0,-1 0 0 0 0,1 0 0 0 0,0 0 0 0 0,0 0 0 0 0,0 0 0 0 0,0 0 0 0 0,0 0 1 0 0,0-1-1 0 0,-1 1 0 0 0,1 0 0 0 0,0 0 0 0 0,0 0 0 0 0,0 0 0 0 0,0 0 0 0 0,0 0 0 0 0,0 0 0 0 0,0-1 0 0 0,0 1 1 0 0,-1 0-1 0 0,1 0 0 0 0,0 0 0 0 0,0 0 0 0 0,0 0 0 0 0,0 0 0 0 0,0-1 0 0 0,0 1 0 0 0,0 0 0 0 0,0 0 0 0 0,0 0 0 0 0,0 0 1 0 0,0 0-1 0 0,0-1 0 0 0,0 1 0 0 0,0 0 0 0 0,0 0 0 0 0,0 0 0 0 0,0 0 0 0 0,0 0 0 0 0,0-1 0 0 0,0 1 0 0 0,0 0 1 0 0,1 0-1 0 0,-1 0 0 0 0,0 0 0 0 0,0 0 0 0 0,0-1 0 0 0,0 1 0 0 0,0 0-217 0 0,13-5 7058 0 0,32-3-3190 0 0,-29 6-4410 0 0,87-18 1100 0 0,161-23-184 0 0,-38 17-468 0 0,284-31 288 0 0,111 19-194 0 0,-226 47-615 0 0,239 41 615 0 0,-415-30-2 0 0,70 2-7 0 0,144-13 9 0 0,-263-15 59 0 0,0-7 0 0 0,-1-8 0 0 0,40-16-59 0 0,-75 7-206 0 0,-1-7-1 0 0,-2-5 1 0 0,-2-6-1 0 0,-2-6 1 0 0,-3-5 0 0 0,72-48 206 0 0,-116 57-121 0 0,-2-3 1 0 0,-3-3-1 0 0,45-45 121 0 0,135-142-21 0 0,-211 195 39 0 0,-2-1-1 0 0,-2-2 1 0 0,-3-2 0 0 0,13-26-18 0 0,154-306 136 0 0,-84 121-191 0 0,-90 188 34 0 0,-4-1-1 0 0,-3-2 1 0 0,12-78 21 0 0,-14 23 150 0 0,-1-62-150 0 0,-15 113 28 0 0,9-443-82 0 0,-1 389 28 0 0,-2 46 20 0 0,11-59 13 0 0,-8 58 4 0 0,15-88-23 0 0,-6 61 30 0 0,-3 30-5 0 0,11-18-13 0 0,-1 16 24 0 0,4 1 0 0 0,4 1 1 0 0,7-3-25 0 0,-18 43 55 0 0,2 1 0 0 0,1 1 1 0 0,3 2-1 0 0,2 1 0 0 0,2 2 0 0 0,2 0-55 0 0,43-30 89 0 0,2 3-1 0 0,3 4 0 0 0,45-22-88 0 0,84-62-59 0 0,-148 93 215 0 0,-2-4-1 0 0,0-4-155 0 0,7-6 453 0 0,26-18-453 0 0,233-195 115 0 0,-304 258-109 0 0,-2 0-1 0 0,0-1 0 0 0,-2-2 1 0 0,-1-1-1 0 0,-1 0 0 0 0,11-21-5 0 0,-26 40-13 0 0,1 0 1 0 0,0 1-1 0 0,0 0 0 0 0,1 0 0 0 0,1 0 13 0 0,11-4-3758 0 0,-20 12 3140 0 0,1 1 0 0 0,-1-1 1 0 0,1 1-1 0 0,-1-1 0 0 0,0 0 1 0 0,1 0-1 0 0,-1 0 0 0 0,0 1 1 0 0,1-1-1 0 0,-1-1 0 0 0,0 1 1 0 0,0 0-1 0 0,0 0 1 0 0,0 0-1 0 0,0 0 0 0 0,0-1 1 0 0,0 1-1 0 0,0-1 0 0 0,-1 1 1 0 0,1 0-1 0 0,-1-1 0 0 0,1 1 1 0 0,-1-1-1 0 0,1 1 0 0 0,-1-1 1 0 0,0 0-1 0 0,1 0 618 0 0,-1-1-2127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2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205 177 488 0 0,'-2'-1'521'0'0,"0"-1"-1"0"0,0 1 1 0 0,1 0-1 0 0,-1 0 1 0 0,0-1-1 0 0,0 1 1 0 0,0 1-1 0 0,0-1 1 0 0,-1 0-1 0 0,1 0 1 0 0,0 1-1 0 0,-1-1-520 0 0,-7 6 3330 0 0,10 14-200 0 0,8 9-759 0 0,1-1-1 0 0,10 22-2370 0 0,56 100 1043 0 0,-41-87-1181 0 0,16 44 138 0 0,-49-105-6 0 0,0 0 0 0 0,-1 1 0 0 0,1-1 1 0 0,0 1-1 0 0,-1-1 0 0 0,1 0 0 0 0,-1 1 1 0 0,0-1-1 0 0,1 1 0 0 0,-1-1 0 0 0,0 1 0 0 0,0-1 1 0 0,0 1-1 0 0,0-1 0 0 0,0 1 0 0 0,0-1 1 0 0,-1 1 5 0 0,1-2-2 0 0,-1 0 0 0 0,0 0 0 0 0,1 0 0 0 0,-1 0 1 0 0,1 0-1 0 0,-1 0 0 0 0,0 0 0 0 0,1 0 0 0 0,-1 0 0 0 0,0 0 1 0 0,1-1-1 0 0,-1 1 0 0 0,1 0 0 0 0,-1 0 0 0 0,0-1 1 0 0,1 1-1 0 0,-1 0 0 0 0,1-1 0 0 0,-1 1 0 0 0,1-1 0 0 0,-1 1 1 0 0,1 0-1 0 0,-1-1 0 0 0,1 1 0 0 0,0-1 2 0 0,-41-42-67 0 0,-39-59-307 0 0,-42-72 374 0 0,21 16 11 0 0,99 154 17 0 0,1 0 0 0 0,-1 0 0 0 0,1 0 0 0 0,0 0 0 0 0,0 0 0 0 0,1-1 0 0 0,-1 1 0 0 0,1 0 1 0 0,0 0-1 0 0,0-1 0 0 0,0 1 0 0 0,1 0 0 0 0,0-2-28 0 0,0-18 127 0 0,0 21-103 0 0,-1 1 0 0 0,1-1-1 0 0,0 0 1 0 0,-1 1 0 0 0,1-1-1 0 0,0 0 1 0 0,1 1 0 0 0,-1-1-1 0 0,0 1 1 0 0,1 0 0 0 0,-1-1-1 0 0,1 1 1 0 0,0 0 0 0 0,0 0-1 0 0,0 0 1 0 0,0 0 0 0 0,0 0-1 0 0,0 1 1 0 0,1-1 0 0 0,-1 0-1 0 0,0 1 1 0 0,1 0 0 0 0,-1 0-1 0 0,1 0 1 0 0,0 0 0 0 0,-1 0-1 0 0,1 0 1 0 0,0 0 0 0 0,-1 1-1 0 0,1 0 1 0 0,1-1-24 0 0,15-2 35 0 0,0 1 0 0 0,0 0 0 0 0,0 1 0 0 0,4 1-35 0 0,-20 0 4 0 0,97 3 106 0 0,-44-1 97 0 0,-1-2 0 0 0,28-4-207 0 0,-78 3 4 0 0,0 0 0 0 0,0 0 0 0 0,0 1 0 0 0,1 0 0 0 0,-1 0 0 0 0,0 0 0 0 0,0 1 0 0 0,0-1 1 0 0,0 1-1 0 0,0 1 0 0 0,0-1 0 0 0,0 1 0 0 0,0 0 0 0 0,0 0 0 0 0,-1 0 0 0 0,1 0 0 0 0,0 2-4 0 0,0 0 54 0 0,1 0-1 0 0,0-1 1 0 0,-1 0-1 0 0,1 1 1 0 0,1-2-1 0 0,-1 1 1 0 0,0-1-1 0 0,1 0 1 0 0,-1 0-1 0 0,1-1 1 0 0,-1 1-1 0 0,1-2 1 0 0,0 1-1 0 0,-1-1 1 0 0,1 0-1 0 0,0 0 1 0 0,-1-1-1 0 0,1 0 1 0 0,0 0-1 0 0,4-1-53 0 0,-11 1 31 0 0,-66 92-38 0 0,5-12 58 0 0,3 3 0 0 0,4 3 1 0 0,-14 35-52 0 0,7-15-5 0 0,47-85-28 0 0,0-1 0 0 0,-2 0 0 0 0,0 0 1 0 0,-1-2-1 0 0,-9 7 33 0 0,-42 46-1131 0 0,61-62 503 0 0,4-1-5301 0 0,16-8-4748 0 0,-2 0 10622 0 0,6-3-2177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0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2145 420 0 0,'-2'-10'5158'0'0,"0"8"-533"0"0,1 4 5587 0 0,6 1-10042 0 0,0-1-1 0 0,-1 1 1 0 0,1-1-1 0 0,0-1 1 0 0,0 1-1 0 0,1-1 1 0 0,-1 1-1 0 0,0-2 1 0 0,0 1-1 0 0,1 0-169 0 0,-2-1 94 0 0,51 7 52 0 0,0-3 1 0 0,0-3-1 0 0,0-1 1 0 0,0-3-1 0 0,25-6-146 0 0,61-3 118 0 0,-122 11-110 0 0,80-3 6 0 0,-1-5 0 0 0,0-3 0 0 0,1-6-14 0 0,-70 12-21 0 0,-1-1-1 0 0,1-2 0 0 0,-2-1 1 0 0,1-1-1 0 0,-2-1 0 0 0,1-2 1 0 0,-2 0-1 0 0,0-2 1 0 0,0-1-1 0 0,-2-1 0 0 0,0 0 1 0 0,7-11 21 0 0,106-125-185 0 0,-70 75 302 0 0,31-24-117 0 0,145-133-11 0 0,-221 219 17 0 0,0 0-1 0 0,2 1 1 0 0,0 1-1 0 0,0 2 1 0 0,15-7-6 0 0,32-10-161 0 0,23-5 161 0 0,-43 16-39 0 0,-13 2 47 0 0,0-1 0 0 0,-1-3 0 0 0,-1 0 0 0 0,-2-3 0 0 0,30-24-8 0 0,-17 11-70 0 0,3 3 0 0 0,17-8 70 0 0,240-146-90 0 0,73-39 129 0 0,-206 137-256 0 0,4 8 0 0 0,3 8 0 0 0,3 8 0 0 0,129-27 217 0 0,-191 67-37 0 0,2 5 0 0 0,125-4 37 0 0,-29 17-254 0 0,58 12 254 0 0,-195-1 13 0 0,1 4 1 0 0,-1 3-1 0 0,-1 4 1 0 0,29 11-14 0 0,-49-6-12 0 0,-2 2 1 0 0,-1 2-1 0 0,-1 3 1 0 0,-1 3 0 0 0,14 11 11 0 0,89 63-61 0 0,8 16 61 0 0,-30-21-33 0 0,-69-50-13 0 0,30 21-119 0 0,42 20 165 0 0,-106-70 33 0 0,0-2-1 0 0,1-1 1 0 0,1-2-1 0 0,1-1 1 0 0,0-2 0 0 0,13 1-33 0 0,-13-4 40 0 0,1-2 1 0 0,0-1-1 0 0,0-2 1 0 0,0-2-1 0 0,0-1 0 0 0,0-2 1 0 0,12-4-41 0 0,184-15-5 0 0,-107 11 17 0 0,55-13-12 0 0,-132 11 182 0 0,-1-3 1 0 0,-1-1-1 0 0,0-2 0 0 0,9-8-182 0 0,-2 2 52 0 0,2 2 0 0 0,40-9-52 0 0,234-42 145 0 0,-313 70-80 0 0,21-9 42 0 0,-32 11 2219 0 0,-4 1-6480 0 0,0-6-13797 0 0,-3 2 15831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73 104 0 0,'1'-8'-146'0'0,"3"-5"6455"0"0,-1 7 588 0 0,-1 14-2905 0 0,-2 6-3702 0 0,0 79 1061 0 0,1 45-613 0 0,4 21-855 0 0,10 28 117 0 0,14 42-58 0 0,-25-201-3 0 0,-6-43 170 0 0,-9-42 57 0 0,-7-57-141 0 0,10 59-202 0 0,-13-47 177 0 0,-17-49-93 0 0,6-1 1 0 0,6-9 92 0 0,23 112 36 0 0,3 46-13 0 0,0 0 1 0 0,0 0-1 0 0,0 1 0 0 0,0-1 0 0 0,1 0 0 0 0,-1 0 0 0 0,1 0 0 0 0,0 1 0 0 0,-1-1 1 0 0,1 0-1 0 0,1 1 0 0 0,-1-1 0 0 0,0 1 0 0 0,2-2-23 0 0,-1 3 28 0 0,1 0 1 0 0,0 1-1 0 0,0-1 0 0 0,1 1 0 0 0,-1-1 1 0 0,0 1-1 0 0,0 0 0 0 0,0 0 0 0 0,0 1 1 0 0,0-1-1 0 0,0 0 0 0 0,0 1 0 0 0,0 0 1 0 0,0 0-29 0 0,50 12 48 0 0,-53-13-46 0 0,60 21 168 0 0,-2 2 0 0 0,0 4 0 0 0,-2 1 0 0 0,48 33-170 0 0,-16-9 102 0 0,-72-42-106 0 0,-2 1 0 0 0,1 1 0 0 0,-1 0-1 0 0,1 3 5 0 0,4 3-30 0 0,-20-16 30 0 0,0 0-1 0 0,0 0 1 0 0,0 0 0 0 0,0 1-1 0 0,0-1 1 0 0,0 0 0 0 0,-1 0 0 0 0,1-1-1 0 0,-1 1 1 0 0,1 0 0 0 0,-1 0-1 0 0,0-1 1 0 0,1 1 0 0 0,-1-1-1 0 0,-2 1 1 0 0,-46 44 8 0 0,34-32-2 0 0,3-2-3 0 0,-73 67-30 0 0,-4-4-1 0 0,-2-3 0 0 0,-43 20 28 0 0,-23 5-70 0 0,147-89-312 0 0,-5 4 1376 0 0,16-12-1092 0 0,0 0 0 0 0,0 0-1 0 0,0 0 1 0 0,-1 0 0 0 0,1 0 0 0 0,0 0-1 0 0,0 1 1 0 0,0-1 0 0 0,-1 0 0 0 0,1 0-1 0 0,0 0 1 0 0,0 0 0 0 0,0 0 0 0 0,-1 0-1 0 0,1 0 1 0 0,0 0 0 0 0,0 0 0 0 0,-1 0-1 0 0,1 0 1 0 0,0 0 0 0 0,0 0 0 0 0,0 0-1 0 0,-1 0 1 0 0,1 0 0 0 0,0 0 0 0 0,0-1-1 0 0,0 1 1 0 0,-1 0 0 0 0,1 0 0 0 0,0 0-1 0 0,0 0 1 0 0,0 0 0 0 0,0 0 0 0 0,-1-1-1 0 0,1 1 1 0 0,0 0 0 0 0,0 0 0 0 0,0 0-1 0 0,0 0 1 0 0,0-1 0 0 0,0 1 0 0 0,0 0-1 0 0,-1 0 1 0 0,1 0 0 0 0,0-1 0 0 0,0 1-1 0 0,0 0 1 0 0,0 0 0 0 0,0 0 0 0 0,0-1-1 0 0,0 1 1 0 0,0 0 0 0 0,0 0 0 0 0,0 0-1 0 0,0-1 1 0 0,0 1 0 0 0,0 0 0 0 0,0 0-1 0 0,0 0 1 0 0,0-1 98 0 0,0 0-537 0 0,0 0-1 0 0,0 0 1 0 0,-1 1-1 0 0,1-1 1 0 0,-1 0-1 0 0,1 0 1 0 0,-1 0-1 0 0,1 0 1 0 0,-1 1-1 0 0,0-1 1 0 0,1 0-1 0 0,-1 1 1 0 0,0-1-1 0 0,0 0 1 0 0,1 1 0 0 0,-1-1-1 0 0,0 1 1 0 0,-1-1 537 0 0,-8-5-3551 0 0,4 4 1750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10 792 456 0 0,'7'3'2170'0'0,"1"0"0"0"0,-1 0 0 0 0,1 0 0 0 0,0-1 0 0 0,0 0 0 0 0,7 0-2170 0 0,-14-2 332 0 0,1 0 0 0 0,-1 0-1 0 0,1 0 1 0 0,0 0 0 0 0,-1 0-1 0 0,1-1 1 0 0,0 1 0 0 0,-1 0-1 0 0,1-1 1 0 0,-1 1 0 0 0,1-1-1 0 0,-1 0 1 0 0,1 1 0 0 0,-1-1-1 0 0,1 0 1 0 0,-1 0-332 0 0,0 0 53 0 0,0-1 1 0 0,0 1-1 0 0,0 0 1 0 0,0 0-1 0 0,0-1 0 0 0,0 1 1 0 0,0-1-1 0 0,-1 1 1 0 0,1-1-1 0 0,-1 1 0 0 0,1-1 1 0 0,-1 1-1 0 0,1-1 1 0 0,-1 1-1 0 0,0-1 1 0 0,0 0-1 0 0,0 1 0 0 0,0-1 1 0 0,0 0-54 0 0,0-6-9 0 0,0 3 90 0 0,-1 0-1 0 0,2 0 1 0 0,-1 0 0 0 0,0 1-1 0 0,1-1 1 0 0,0 0-1 0 0,0 0 1 0 0,2-3-81 0 0,-3 7 15 0 0,0 1 1 0 0,1-1-1 0 0,-1 0 0 0 0,0 1 1 0 0,1-1-1 0 0,-1 1 1 0 0,1-1-1 0 0,-1 1 0 0 0,1-1 1 0 0,-1 1-1 0 0,1 0 0 0 0,0-1 1 0 0,-1 1-1 0 0,1-1 1 0 0,-1 1-1 0 0,1 0 0 0 0,0 0 1 0 0,-1-1-1 0 0,1 1 1 0 0,0 0-1 0 0,-1 0 0 0 0,1 0 1 0 0,0 0-1 0 0,0 0-15 0 0,26 9 74 0 0,-22-6-89 0 0,-1-1 1 0 0,1 1-1 0 0,-1 0 1 0 0,0 0-1 0 0,0 0 1 0 0,0 1-1 0 0,-1-1 1 0 0,1 1-1 0 0,-1 0 1 0 0,0 0-1 0 0,0 0 1 0 0,0 0 0 0 0,-1 1-1 0 0,1-1 1 0 0,-1 1-1 0 0,0-1 1 0 0,0 1-1 0 0,-1 0 1 0 0,1 0-1 0 0,-1 0 1 0 0,0 0-1 0 0,-1 0 1 0 0,1 0-1 0 0,-1 0 1 0 0,0 0-1 0 0,0 0 1 0 0,0 0 0 0 0,-1 0-1 0 0,0 0 1 0 0,0 0-1 0 0,0 0 1 0 0,-1 0-1 0 0,1 0 1 0 0,-1 0-1 0 0,-1-1 1 0 0,1 2 14 0 0,0-3-11 0 0,0 0 0 0 0,0 1-1 0 0,0-1 1 0 0,0 0 0 0 0,-1 0 0 0 0,1 0 0 0 0,-1-1 0 0 0,1 1 0 0 0,-1 0-1 0 0,0-1 1 0 0,0 0 0 0 0,-1 0 0 0 0,1 0 0 0 0,0 0 0 0 0,-1 0 0 0 0,1-1-1 0 0,-1 1 1 0 0,1-1 0 0 0,-1 0 0 0 0,0 0 0 0 0,1 0 0 0 0,-1-1 0 0 0,0 1-1 0 0,-1-1 12 0 0,0-1 22 0 0,1 1 0 0 0,-1-2-1 0 0,1 1 1 0 0,0 0 0 0 0,-1-1-1 0 0,1 0 1 0 0,0 0 0 0 0,0 0-1 0 0,0-1 1 0 0,0 1 0 0 0,0-1-1 0 0,1 0 1 0 0,-1 0 0 0 0,1 0 0 0 0,0-1-1 0 0,0 1 1 0 0,0-1 0 0 0,0 1-1 0 0,1-1 1 0 0,-1-1-22 0 0,-6-8 106 0 0,0-2 0 0 0,1 1 0 0 0,1-1 0 0 0,0-1 0 0 0,-3-13-106 0 0,9 28 7 0 0,1-1 1 0 0,0 1-1 0 0,0-1 0 0 0,0 1 0 0 0,0-1 1 0 0,0 1-1 0 0,0-1 0 0 0,1 0 1 0 0,-1 1-1 0 0,0-1 0 0 0,1 1 1 0 0,-1-1-1 0 0,1 1 0 0 0,0 0 1 0 0,-1-1-1 0 0,1 1 0 0 0,0 0 1 0 0,0-1-1 0 0,0 1 0 0 0,0 0 0 0 0,0 0 1 0 0,0 0-1 0 0,0-1 0 0 0,0 1 1 0 0,1 1-1 0 0,-1-1 0 0 0,0 0 1 0 0,0 0-1 0 0,1 0 0 0 0,-1 1 1 0 0,1-1-1 0 0,-1 0 0 0 0,1 1 1 0 0,-1 0-1 0 0,1-1 0 0 0,-1 1 0 0 0,2 0-7 0 0,1-2-14 0 0,1 1 0 0 0,0 0 0 0 0,0 0 0 0 0,0 0 0 0 0,0 1-1 0 0,0-1 1 0 0,0 1 0 0 0,0 1 0 0 0,0-1 0 0 0,0 1 0 0 0,1 0 14 0 0,0 1-11 0 0,-1 1 1 0 0,0 1 0 0 0,0-1-1 0 0,0 1 1 0 0,0 0-1 0 0,0 0 1 0 0,-1 0 0 0 0,0 1-1 0 0,1-1 1 0 0,-2 1 0 0 0,1 0-1 0 0,-1 1 1 0 0,1-1-1 0 0,-2 0 1 0 0,1 1 0 0 0,0 0-1 0 0,-1-1 1 0 0,1 4 10 0 0,-2-5-22 0 0,1 1 1 0 0,0-1-1 0 0,-1 1 1 0 0,0-1-1 0 0,0 1 1 0 0,0 0-1 0 0,0 0 1 0 0,-1 0-1 0 0,0-1 1 0 0,0 1-1 0 0,0 0 1 0 0,-1 0-1 0 0,0-1 1 0 0,0 1-1 0 0,0 0 1 0 0,0 0-1 0 0,-1-1 1 0 0,1 1-1 0 0,-1-1 1 0 0,0 0-1 0 0,-1 1 1 0 0,1-1-1 0 0,-1 0 22 0 0,1-2 5 0 0,1 0 1 0 0,-1 0-1 0 0,0-1 0 0 0,0 1 0 0 0,0 0 0 0 0,0-1 0 0 0,0 0 0 0 0,0 1 1 0 0,0-1-1 0 0,-1 0 0 0 0,1 0 0 0 0,0 0 0 0 0,-1 0 0 0 0,1 0 0 0 0,-1-1 1 0 0,1 1-1 0 0,-1-1 0 0 0,1 0 0 0 0,-1 0 0 0 0,1 1 0 0 0,-1-2 1 0 0,1 1-1 0 0,-1 0 0 0 0,0 0 0 0 0,1-1 0 0 0,-1 0 0 0 0,1 1 0 0 0,0-1 1 0 0,-1 0-1 0 0,1 0 0 0 0,0 0 0 0 0,-1 0 0 0 0,1-1 0 0 0,0 1 0 0 0,0-1 1 0 0,0 1-1 0 0,0-1 0 0 0,0 0 0 0 0,-1-1-5 0 0,0 0 5 0 0,0-1 0 0 0,0 1 0 0 0,1-1 0 0 0,-1 0 0 0 0,1 0 0 0 0,0 1 0 0 0,0-1 0 0 0,0-1 0 0 0,0 1 0 0 0,1 0 0 0 0,0 0 0 0 0,-1-1 0 0 0,2 1 0 0 0,-1-1 0 0 0,0 1 0 0 0,1 0 0 0 0,0-1 0 0 0,0 1 1 0 0,0-1-1 0 0,1 1 0 0 0,0-1 0 0 0,0-2-5 0 0,-1 6-4 0 0,0 0 0 0 0,1-1 0 0 0,-1 1 0 0 0,0 0 1 0 0,1 0-1 0 0,-1 0 0 0 0,1-1 0 0 0,-1 1 0 0 0,1 0 0 0 0,0 0 1 0 0,-1 0-1 0 0,1 0 0 0 0,0 0 0 0 0,0 0 0 0 0,0 0 1 0 0,0 0-1 0 0,0 1 0 0 0,0-1 0 0 0,0 0 0 0 0,0 0 0 0 0,0 1 1 0 0,0-1-1 0 0,0 1 0 0 0,0-1 0 0 0,0 1 0 0 0,1-1 1 0 0,-1 1-1 0 0,0 0 0 0 0,0-1 0 0 0,1 1 0 0 0,-1 0 1 0 0,0 0-1 0 0,0 0 0 0 0,1 0 0 0 0,-1 0 0 0 0,0 0 0 0 0,0 1 1 0 0,1-1-1 0 0,-1 0 0 0 0,0 0 0 0 0,0 1 0 0 0,0-1 1 0 0,1 1-1 0 0,-1 0 0 0 0,0-1 0 0 0,0 1 0 0 0,0 0 0 0 0,0-1 1 0 0,0 1-1 0 0,1 1 4 0 0,1 0-21 0 0,-1 0 1 0 0,1 1-1 0 0,0-1 1 0 0,-1 1-1 0 0,1-1 1 0 0,-1 1-1 0 0,0 0 0 0 0,0 0 1 0 0,0 0-1 0 0,0 0 1 0 0,-1 1-1 0 0,1-1 1 0 0,-1 0-1 0 0,0 1 1 0 0,0-1-1 0 0,0 1 0 0 0,0-1 1 0 0,0 2 20 0 0,-1-4-7 0 0,0-1 0 0 0,0 1-1 0 0,0 0 1 0 0,0-1 0 0 0,0 1 0 0 0,0 0 0 0 0,0-1 0 0 0,0 1-1 0 0,0-1 1 0 0,0 1 0 0 0,0 0 0 0 0,0-1 0 0 0,-1 1 0 0 0,1-1 0 0 0,0 1-1 0 0,0-1 1 0 0,-1 1 0 0 0,1 0 0 0 0,0-1 0 0 0,-1 1 0 0 0,1-1-1 0 0,0 1 1 0 0,-1-1 0 0 0,1 0 0 0 0,-1 1 0 0 0,1-1 0 0 0,-1 1 0 0 0,1-1-1 0 0,-1 0 1 0 0,1 1 0 0 0,-1-1 0 0 0,1 0 0 0 0,-1 0 0 0 0,0 1-1 0 0,1-1 1 0 0,-1 0 0 0 0,1 0 0 0 0,-1 0 0 0 0,0 0 0 0 0,1 0 0 0 0,-1 0-1 0 0,1 0 1 0 0,-1 0 0 0 0,0 0 0 0 0,1 0 0 0 0,-1 0 0 0 0,1 0-1 0 0,-1 0 1 0 0,0-1 0 0 0,1 1 0 0 0,-1 0 0 0 0,1 0 0 0 0,-1-1 0 0 0,0 1 7 0 0,-1-1 8 0 0,0 0 1 0 0,1 0-1 0 0,-1 0 1 0 0,0 0-1 0 0,0 0 1 0 0,0-1-1 0 0,1 1 1 0 0,-1-1-1 0 0,1 1 1 0 0,-1-1-1 0 0,1 1 1 0 0,-1-1-1 0 0,1 0 1 0 0,0 0-1 0 0,-1-1-8 0 0,1 2 25 0 0,1-1 1 0 0,-1 0-1 0 0,0 1 0 0 0,1-1 0 0 0,0 0 0 0 0,-1 0 1 0 0,1 0-1 0 0,0 1 0 0 0,0-1 0 0 0,-1 0 1 0 0,1 0-1 0 0,1 0 0 0 0,-1 0 0 0 0,0 1 0 0 0,0-1 1 0 0,1 0-1 0 0,-1 0 0 0 0,1 0-25 0 0,0 1-1 0 0,0 0 0 0 0,0 0 0 0 0,0 1 0 0 0,0-1-1 0 0,0 0 1 0 0,1 1 0 0 0,-1-1 0 0 0,0 0 0 0 0,0 1 0 0 0,1-1 0 0 0,-1 1 0 0 0,0 0 0 0 0,0-1 0 0 0,1 1-1 0 0,-1 0 1 0 0,0 0 0 0 0,1 0 0 0 0,-1 0 0 0 0,1 0 0 0 0,-1 0 0 0 0,0 0 0 0 0,1 1 0 0 0,-1-1-1 0 0,0 0 1 0 0,0 1 0 0 0,1-1 0 0 0,0 1 1 0 0,-1-1 7 0 0,0 0-1 0 0,0 0 1 0 0,0 0-1 0 0,0 0 1 0 0,0 0-1 0 0,0 1 1 0 0,-1-1-1 0 0,1 0 0 0 0,0 1 1 0 0,0-1-1 0 0,0 0 1 0 0,0 1-1 0 0,0-1 1 0 0,0 1-1 0 0,-1-1 1 0 0,1 1-1 0 0,0 0 1 0 0,0-1-1 0 0,-1 1 1 0 0,1 0-1 0 0,0-1 1 0 0,-1 1-1 0 0,1 0 1 0 0,-1 0-1 0 0,1 0 1 0 0,-1-1-1 0 0,1 1 0 0 0,-1 0 1 0 0,0 0-1 0 0,1 0 1 0 0,-1 0-1 0 0,0 0 1 0 0,0 0-1 0 0,1 0 1 0 0,-1 0-1 0 0,0 0 1 0 0,0 0-1 0 0,0 0 1 0 0,0 0-1 0 0,-1 0 1 0 0,1 0-1 0 0,0 0 1 0 0,0 0-1 0 0,0 0 1 0 0,-1 0-1 0 0,1-1 0 0 0,-1 1 1 0 0,1 0-1 0 0,-1 0-6 0 0,1 2 34 0 0,-1-1 0 0 0,0 0-1 0 0,1 0 1 0 0,-1 1 0 0 0,1-1-1 0 0,0 0 1 0 0,0 1-1 0 0,0-1 1 0 0,0 0 0 0 0,0 1-1 0 0,0-1 1 0 0,1 0 0 0 0,-1 0-1 0 0,1 1 1 0 0,0-1-1 0 0,0 0 1 0 0,-1 0 0 0 0,1 0-1 0 0,1 0 1 0 0,-1 0 0 0 0,1 2-34 0 0,5 5 40 0 0,0 1 0 0 0,0-1 0 0 0,1 0 0 0 0,0 0 0 0 0,1-1 0 0 0,0-1 0 0 0,0 1 1 0 0,1-1-1 0 0,0-1 0 0 0,0 0 0 0 0,9 4-40 0 0,11 2 12 0 0,0-2 0 0 0,0-2 1 0 0,1 0-1 0 0,0-2 0 0 0,1-1 0 0 0,-1-2 0 0 0,1-1 1 0 0,-1-1-1 0 0,1-2 0 0 0,22-4-12 0 0,56-9-82 0 0,-1-6 1 0 0,44-15 81 0 0,-87 19-52 0 0,148-38-5 0 0,-2-8 0 0 0,-4-10 0 0 0,160-81 57 0 0,-3-27-80 0 0,230-102 499 0 0,-506 248-432 0 0,2 4 0 0 0,1 3 0 0 0,1 5 0 0 0,89-10 13 0 0,-60 19-81 0 0,-1 5 0 0 0,1 6 0 0 0,82 10 81 0 0,-23 11-64 0 0,-2 8 0 0 0,-1 7-1 0 0,-2 8 1 0 0,-1 8 0 0 0,47 26 64 0 0,-36-3 139 0 0,-4 7-1 0 0,99 63-138 0 0,-95-35 44 0 0,-5 9 1 0 0,-5 7-1 0 0,154 143-44 0 0,-5 31 144 0 0,147 165 52 0 0,-45-44-279 0 0,-135-148-231 0 0,-145-141 298 0 0,79 55-7 0 0,34 8 11 0 0,19-11 35 0 0,-82-67 21 0 0,-79-52 138 0 0,-23-12-8 0 0,246 113-55 0 0,-132-79-33 0 0,-53-30-19 0 0,11-5-67 0 0,-85-30-29 0 0,0-4-1 0 0,0-4 1 0 0,2-3 0 0 0,18-3 29 0 0,107-4-114 0 0,20-11 114 0 0,-73 5-3 0 0,53 8 3 0 0,150-6-212 0 0,-126-4 538 0 0,251-8-278 0 0,-443 24-362 0 0,-40-10 140 0 0,3-3-753 0 0,8-5-7304 0 0,-12 8 8018 0 0,0-1 1 0 0,0 1-1 0 0,1 0 0 0 0,-1-1 0 0 0,0 1 0 0 0,0 0 1 0 0,0-1-1 0 0,0 1 0 0 0,0-1 0 0 0,0 1 0 0 0,0 0 0 0 0,0-1 1 0 0,0 1-1 0 0,-1 0 0 0 0,1-1 0 0 0,0 1 0 0 0,0 0 1 0 0,0-1-1 0 0,0 1 0 0 0,0 0 0 0 0,0-1 0 0 0,-1 1 1 0 0,1 0-1 0 0,0 0 0 0 0,0-1 0 0 0,-1 1 0 0 0,1 0 0 0 0,0 0 1 0 0,0-1-1 0 0,-1 1 0 0 0,1 0 0 0 0,0 0 0 0 0,-1 0 1 0 0,1-1-1 0 0,0 1 0 0 0,0 0 0 0 0,-1 0 0 0 0,1 0 0 0 0,0 0 1 0 0,-1 0-1 0 0,1 0 0 0 0,-1 0 0 0 0,1 0 0 0 0,0 0 1 0 0,-1 0 212 0 0,-7-3-1864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578 172 40 0 0,'9'-22'3293'0'0,"-1"8"-541"0"0,-6 2 2296 0 0,-3 80 3436 0 0,-3 36-8720 0 0,0-36 575 0 0,0-10-400 0 0,-1 43 156 0 0,-1 83-893 0 0,4-229 730 0 0,-3-1-1 0 0,-1 2 1 0 0,-5-11 68 0 0,-7-44-59 0 0,-5-32-30 0 0,-28-63-160 0 0,46 179 268 0 0,-6-24 80 0 0,8 13 429 0 0,3 26-513 0 0,0-1 0 0 0,0 1-1 0 0,0-1 1 0 0,0 1 0 0 0,0-1-1 0 0,1 1 1 0 0,-1-1 0 0 0,0 1-1 0 0,0-1 1 0 0,0 1 0 0 0,0-1-1 0 0,1 1 1 0 0,-1-1 0 0 0,0 1-1 0 0,0-1 1 0 0,1 1 0 0 0,-1 0-1 0 0,0-1 1 0 0,1 1 0 0 0,-1 0-1 0 0,1-1 1 0 0,-1 1 0 0 0,0 0 0 0 0,1-1-1 0 0,-1 1 1 0 0,1 0 0 0 0,-1 0-1 0 0,1-1 1 0 0,-1 1 0 0 0,1 0-1 0 0,-1 0 1 0 0,1 0 0 0 0,-1 0-1 0 0,1 0 1 0 0,-1 0 0 0 0,1 0-1 0 0,-1 0 1 0 0,1 0 0 0 0,-1 0-1 0 0,1 0 1 0 0,-1 0 0 0 0,1 0-1 0 0,-1 0 1 0 0,1 0 0 0 0,-1 0-1 0 0,0 1 1 0 0,1-1 0 0 0,-1 0-1 0 0,1 0 1 0 0,-1 1 0 0 0,1-1-1 0 0,-1 0 1 0 0,0 1 0 0 0,1-1-1 0 0,-1 0 1 0 0,1 1 0 0 0,-1-1-15 0 0,33 22 304 0 0,-25-17-272 0 0,36 23 26 0 0,68 38 92 0 0,-36-23-62 0 0,-8-7-12 0 0,31 18 40 0 0,-88-47-114 0 0,-1 0 0 0 0,1 1 0 0 0,-1 0 0 0 0,-1 1 0 0 0,3 3-2 0 0,-9-9-3 0 0,0 1 0 0 0,0 0 0 0 0,0-1 0 0 0,-1 1 0 0 0,1 0 0 0 0,-1 0 0 0 0,0 0 0 0 0,0 1 0 0 0,0-1 0 0 0,-1 1 0 0 0,0-1 0 0 0,0 1 0 0 0,0-1 0 0 0,0 1 0 0 0,0 3 3 0 0,1 11-63 0 0,-4-5 375 0 0,-22-13-161 0 0,0-3-143 0 0,-1 2-1 0 0,0 0 1 0 0,1 2-1 0 0,-1 0 1 0 0,-23 7-8 0 0,-33 9-7 0 0,-9 8 7 0 0,13-4-114 0 0,-29 8-50 0 0,1 4 0 0 0,2 4 0 0 0,-89 49 164 0 0,149-66-2728 0 0,42-21 944 0 0,3-8-4132 0 0,6-6 1575 0 0,1-2 847 0 0,-4 1 1534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9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16 948 0 0,'1'-2'428'0'0,"0"1"0"0"0,1 0 0 0 0,-1 0 0 0 0,0 0 0 0 0,1 0 1 0 0,-1 0-1 0 0,1 1 0 0 0,-1-1 0 0 0,1 0 0 0 0,0 1 0 0 0,-1-1 0 0 0,1 1 0 0 0,0-1 0 0 0,-1 1 0 0 0,1 0 0 0 0,0 0 0 0 0,-1 0 1 0 0,1 0-1 0 0,0 0-428 0 0,38-3 5627 0 0,-37 3-5381 0 0,0 0 0 0 0,0 1 0 0 0,1-1 0 0 0,-1 1 0 0 0,0 0 0 0 0,0 0 0 0 0,0 0-1 0 0,0 0 1 0 0,0 0 0 0 0,0 1 0 0 0,0-1 0 0 0,0 1 0 0 0,0 0 0 0 0,-1 0 0 0 0,1 0 0 0 0,-1 0-1 0 0,2 2-245 0 0,1 2 97 0 0,0 0 0 0 0,0 0 0 0 0,-1 1 0 0 0,0-1-1 0 0,-1 1 1 0 0,1 0 0 0 0,-1 0 0 0 0,0 0-97 0 0,3 10-86 0 0,-1 0 0 0 0,-1 0 1 0 0,0 1-1 0 0,-1-1 0 0 0,-1 1 1 0 0,-1 15 85 0 0,-1-30-14 0 0,0 0-1 0 0,0 1 1 0 0,0-1 0 0 0,-1 0 0 0 0,1 0 0 0 0,-1 0 0 0 0,0 0 0 0 0,0 0-1 0 0,0 0 1 0 0,-1 0 0 0 0,0 1 14 0 0,1-3-2 0 0,0 1-1 0 0,0 0 1 0 0,-1 0-1 0 0,1 0 1 0 0,-1-1-1 0 0,0 1 1 0 0,1-1-1 0 0,-1 1 1 0 0,0-1-1 0 0,0 0 1 0 0,0 0-1 0 0,0 0 1 0 0,0 0-1 0 0,0 0 1 0 0,0 0-1 0 0,0 0 1 0 0,-1-1-1 0 0,1 1 1 0 0,-2-1 2 0 0,0 1 14 0 0,0-1 1 0 0,0 0-1 0 0,0 0 0 0 0,0-1 1 0 0,0 1-1 0 0,0-1 1 0 0,-1 0-1 0 0,1 0 1 0 0,0 0-1 0 0,1-1 1 0 0,-1 1-1 0 0,0-1 1 0 0,0 0-1 0 0,1 0 1 0 0,-1 0-1 0 0,1 0 1 0 0,-1-1-1 0 0,1 0 1 0 0,-2-2-15 0 0,-5-4 60 0 0,2-1 0 0 0,-1 0 0 0 0,2 0 0 0 0,-1-1 0 0 0,1 1 0 0 0,-3-8-60 0 0,9 15 16 0 0,0 1 0 0 0,0-1-1 0 0,0 0 1 0 0,0 0 0 0 0,0 1 0 0 0,0-1 0 0 0,1 0-1 0 0,0 0 1 0 0,-1 0 0 0 0,1 0 0 0 0,0 0 0 0 0,0 0-1 0 0,1 0 1 0 0,-1 0 0 0 0,1 1 0 0 0,-1-1 0 0 0,1-1-16 0 0,0 2 16 0 0,0 0 1 0 0,0 0 0 0 0,1 0 0 0 0,-1 0-1 0 0,1 0 1 0 0,-1 0 0 0 0,1 0 0 0 0,-1 1-1 0 0,1-1 1 0 0,0 0 0 0 0,0 1 0 0 0,0-1-1 0 0,0 1 1 0 0,0 0 0 0 0,0 0-17 0 0,3-1 25 0 0,-1 0 0 0 0,1 0 0 0 0,0 1 1 0 0,-1-1-1 0 0,1 1 0 0 0,0 0 0 0 0,0 1 1 0 0,0-1-1 0 0,0 1 0 0 0,0 0 0 0 0,0 0 0 0 0,0 1 1 0 0,0 0-1 0 0,0-1 0 0 0,-1 2 0 0 0,1-1 0 0 0,0 0 1 0 0,0 1-26 0 0,28 17 17 0 0,-18-1-77 0 0,-13-16 49 0 0,-1 1 0 0 0,1-1 0 0 0,-1 1 0 0 0,0 0 0 0 0,0 0 0 0 0,0 0 0 0 0,0 0 1 0 0,-1 0-1 0 0,1 0 0 0 0,-1 0 0 0 0,0 0 0 0 0,0 0 0 0 0,0 0 0 0 0,0 0 1 0 0,0 0-1 0 0,-1 0 0 0 0,1 0 0 0 0,-1 0 0 0 0,0 0 0 0 0,0 0 0 0 0,-1 2 11 0 0,1-4-3 0 0,0 1 0 0 0,0-1-1 0 0,0 1 1 0 0,0-1 0 0 0,0 0-1 0 0,0 1 1 0 0,-1-1-1 0 0,1 0 1 0 0,-1 0 0 0 0,1 0-1 0 0,-1 0 1 0 0,1 0 0 0 0,-1 0-1 0 0,0 0 1 0 0,1-1 0 0 0,-1 1-1 0 0,0 0 1 0 0,0-1-1 0 0,1 1 1 0 0,-1-1 0 0 0,0 0-1 0 0,0 0 1 0 0,0 0 0 0 0,0 0-1 0 0,1 0 1 0 0,-1 0 0 0 0,0 0-1 0 0,0-1 1 0 0,0 1-1 0 0,1 0 1 0 0,-1-1 0 0 0,0 0-1 0 0,0 1 1 0 0,1-1 0 0 0,-1 0-1 0 0,1 0 1 0 0,-2 0 3 0 0,-3-3 2 0 0,0 1-1 0 0,1-1 1 0 0,-1 0 0 0 0,1 0 0 0 0,0 0 0 0 0,0-1-1 0 0,0 0 1 0 0,1 0 0 0 0,0 0 0 0 0,0 0-1 0 0,0-1 1 0 0,0 0 0 0 0,1 0 0 0 0,0 0 0 0 0,0 0-1 0 0,1 0 1 0 0,-1 0 0 0 0,2-1 0 0 0,-1 1-1 0 0,1-1 1 0 0,-1-3-2 0 0,2 7 13 0 0,-1 1 0 0 0,1-1 0 0 0,0 1-1 0 0,0-1 1 0 0,0 1 0 0 0,1-1 0 0 0,-1 1 0 0 0,1-1-1 0 0,-1 0 1 0 0,1 1 0 0 0,0 0 0 0 0,0-1-1 0 0,0 1 1 0 0,0 0 0 0 0,0-1 0 0 0,1 1 0 0 0,-1 0-1 0 0,1 0 1 0 0,-1 0 0 0 0,1-1-13 0 0,-1 3 8 0 0,0-1-1 0 0,0 0 1 0 0,0 0-1 0 0,0 0 1 0 0,0 1 0 0 0,0-1-1 0 0,0 0 1 0 0,0 1-1 0 0,0-1 1 0 0,0 1 0 0 0,0-1-1 0 0,0 1 1 0 0,1 0-1 0 0,-1-1 1 0 0,0 1 0 0 0,0 0-1 0 0,0 0 1 0 0,1 0-1 0 0,-1 0 1 0 0,0 0-1 0 0,0 0 1 0 0,0 0 0 0 0,1 0-1 0 0,-1 1 1 0 0,0-1-1 0 0,0 0 1 0 0,0 1 0 0 0,0-1-1 0 0,1 1 1 0 0,-1-1-1 0 0,0 1 1 0 0,0-1 0 0 0,0 1-1 0 0,0 0 1 0 0,0 0-1 0 0,0-1 1 0 0,-1 1 0 0 0,1 0-1 0 0,0 0 1 0 0,0 0-1 0 0,-1 0 1 0 0,2 1-8 0 0,23 34-34 0 0,-19-26 25 0 0,0 0-1 0 0,-1 1 0 0 0,0 0 1 0 0,-1 0-1 0 0,1 5 10 0 0,-4-12-12 0 0,0 1 0 0 0,0 0 0 0 0,0 0 0 0 0,0 0 0 0 0,-1 0-1 0 0,0 0 1 0 0,0 0 0 0 0,0 0 0 0 0,-1 0 0 0 0,0 0 0 0 0,0 0 0 0 0,0-1-1 0 0,0 2 13 0 0,0-3-17 0 0,-1 0-1 0 0,1-1 1 0 0,-1 1-1 0 0,0 0 0 0 0,1 0 1 0 0,-1-1-1 0 0,0 1 0 0 0,-1-1 1 0 0,1 1-1 0 0,0-1 0 0 0,-1 0 1 0 0,1 0-1 0 0,-2 1 18 0 0,1-2-5 0 0,1 0 0 0 0,-1 0 0 0 0,0 0 0 0 0,0-1 0 0 0,0 1 1 0 0,1-1-1 0 0,-1 1 0 0 0,0-1 0 0 0,0 0 0 0 0,0 0 0 0 0,0 0 0 0 0,0 0 0 0 0,1-1 0 0 0,-1 1 0 0 0,0-1 0 0 0,0 0 0 0 0,0 0 0 0 0,1 0 0 0 0,-1 0 0 0 0,0 0 0 0 0,1 0 0 0 0,-1-1 1 0 0,1 0-1 0 0,0 1 0 0 0,-1-1 0 0 0,1 0 0 0 0,0 0 0 0 0,0 0 0 0 0,0 0 0 0 0,0-1 5 0 0,-5-4 26 0 0,0 0 1 0 0,0-1 0 0 0,1 0-1 0 0,0 0 1 0 0,1 0-1 0 0,0 0 1 0 0,0-1-1 0 0,-1-5-26 0 0,5 10 45 0 0,0 0-1 0 0,0 1 0 0 0,0-1 1 0 0,1 0-1 0 0,0 0 0 0 0,0 0 1 0 0,0 0-1 0 0,0 0 0 0 0,0 0 1 0 0,1 0-1 0 0,0 0 0 0 0,0-2-44 0 0,0 5 11 0 0,-1 0 0 0 0,0 0 0 0 0,1 0 0 0 0,-1 0 0 0 0,0 0 0 0 0,1 0 0 0 0,-1 0 0 0 0,1 0 0 0 0,0 0 0 0 0,-1 0 0 0 0,1 0 0 0 0,0 0 0 0 0,-1 1 0 0 0,1-1 0 0 0,0 0 0 0 0,0 1 0 0 0,0-1 0 0 0,0 0 0 0 0,0 1 0 0 0,0-1 0 0 0,0 1 0 0 0,0-1 0 0 0,0 1 0 0 0,0 0 0 0 0,0-1 0 0 0,0 1 0 0 0,0 0 0 0 0,0 0 0 0 0,0 0 0 0 0,0 0-1 0 0,0 0 1 0 0,0 0 0 0 0,0 0 0 0 0,0 0 0 0 0,0 0 0 0 0,0 0 0 0 0,0 1 0 0 0,0-1 0 0 0,0 0 0 0 0,0 1 0 0 0,0-1 0 0 0,0 1 0 0 0,0-1 0 0 0,0 1 0 0 0,0-1 0 0 0,0 1 0 0 0,0 0 0 0 0,0 0-11 0 0,4 3 8 0 0,0 0 0 0 0,-1 0 0 0 0,1 1 0 0 0,-1-1-1 0 0,0 1 1 0 0,0 0 0 0 0,1 3-8 0 0,-3-6-13 0 0,-1-1 0 0 0,0 1 0 0 0,0 0 1 0 0,1 0-1 0 0,-1-1 0 0 0,0 1 0 0 0,-1 0 0 0 0,1 0 0 0 0,0 0 0 0 0,0 0 0 0 0,-1 0 0 0 0,1 0 0 0 0,-1 0 0 0 0,0 0 0 0 0,0 0 1 0 0,0 0-1 0 0,0 1 0 0 0,0-1 0 0 0,0 0 0 0 0,0 0 0 0 0,-1 0 0 0 0,1 0 0 0 0,-1 0 0 0 0,0 1 13 0 0,1-3-23 0 0,-1 1-1 0 0,0-1 1 0 0,0 1-1 0 0,0-1 1 0 0,1 1 0 0 0,-1-1-1 0 0,0 1 1 0 0,0-1-1 0 0,0 0 1 0 0,0 0-1 0 0,0 0 1 0 0,0 1-1 0 0,0-1 1 0 0,0 0 0 0 0,0 0-1 0 0,0 0 1 0 0,0 0-1 0 0,0-1 1 0 0,0 1-1 0 0,0 0 1 0 0,0 0-1 0 0,0 0 1 0 0,1-1 0 0 0,-1 1-1 0 0,0-1 1 0 0,0 1-1 0 0,0 0 24 0 0,-4-2-2715 0 0,9 2 1017 0 0,-1 0 0 0 0,0-1 0 0 0,1 0 1 0 0,-1 1-1 0 0,0-1 0 0 0,0-1 0 0 0,1 1 0 0 0,-1 0 0 0 0,2-2 1698 0 0,-4 1-1950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2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6333 508 0 0,'0'0'217'0'0,"0"0"0"0"0,0 0 0 0 0,-1 0 0 0 0,1 0 0 0 0,0 0 1 0 0,0 0-1 0 0,0 0 0 0 0,0 0 0 0 0,0 0 0 0 0,-1 0 0 0 0,1 0 0 0 0,0 0 0 0 0,0 0 0 0 0,0 0 0 0 0,0 0 0 0 0,0 0 1 0 0,0-1-1 0 0,-1 1 0 0 0,1 0 0 0 0,0 0 0 0 0,0 0 0 0 0,0 0 0 0 0,0 0 0 0 0,0 0 0 0 0,0 0 0 0 0,0-1 0 0 0,0 1 1 0 0,-1 0-1 0 0,1 0 0 0 0,0 0 0 0 0,0 0 0 0 0,0 0 0 0 0,0 0 0 0 0,0-1 0 0 0,0 1 0 0 0,0 0 0 0 0,0 0 0 0 0,0 0 0 0 0,0 0 1 0 0,0 0-1 0 0,0-1 0 0 0,0 1 0 0 0,0 0 0 0 0,0 0 0 0 0,0 0 0 0 0,0 0 0 0 0,0 0 0 0 0,0-1 0 0 0,0 1 0 0 0,0 0 1 0 0,1 0-1 0 0,-1 0 0 0 0,0 0 0 0 0,0 0 0 0 0,0-1 0 0 0,0 1 0 0 0,0 0-217 0 0,13-5 7058 0 0,32-3-3190 0 0,-29 6-4410 0 0,87-18 1100 0 0,161-23-184 0 0,-38 17-468 0 0,284-31 288 0 0,111 19-194 0 0,-226 47-615 0 0,239 41 615 0 0,-415-30-2 0 0,70 2-7 0 0,144-13 9 0 0,-263-15 59 0 0,0-7 0 0 0,-1-8 0 0 0,40-16-59 0 0,-75 7-206 0 0,-1-7-1 0 0,-2-5 1 0 0,-2-6-1 0 0,-2-6 1 0 0,-3-5 0 0 0,72-48 206 0 0,-116 57-121 0 0,-2-3 1 0 0,-3-3-1 0 0,45-45 121 0 0,135-142-21 0 0,-211 195 39 0 0,-2-1-1 0 0,-2-2 1 0 0,-3-2 0 0 0,13-26-18 0 0,154-306 136 0 0,-84 121-191 0 0,-90 188 34 0 0,-4-1-1 0 0,-3-2 1 0 0,12-78 21 0 0,-14 23 150 0 0,-1-62-150 0 0,-15 113 28 0 0,9-443-82 0 0,-1 389 28 0 0,-2 46 20 0 0,11-59 13 0 0,-8 58 4 0 0,15-88-23 0 0,-6 61 30 0 0,-3 30-5 0 0,11-18-13 0 0,-1 16 24 0 0,4 1 0 0 0,4 1 1 0 0,7-3-25 0 0,-18 43 55 0 0,2 1 0 0 0,1 1 1 0 0,3 2-1 0 0,2 1 0 0 0,2 2 0 0 0,2 0-55 0 0,43-30 89 0 0,2 3-1 0 0,3 4 0 0 0,45-22-88 0 0,84-62-59 0 0,-148 93 215 0 0,-2-4-1 0 0,0-4-155 0 0,7-6 453 0 0,26-18-453 0 0,233-195 115 0 0,-304 258-109 0 0,-2 0-1 0 0,0-1 0 0 0,-2-2 1 0 0,-1-1-1 0 0,-1 0 0 0 0,11-21-5 0 0,-26 40-13 0 0,1 0 1 0 0,0 1-1 0 0,0 0 0 0 0,1 0 0 0 0,1 0 13 0 0,11-4-3758 0 0,-20 12 3140 0 0,1 1 0 0 0,-1-1 1 0 0,1 1-1 0 0,-1-1 0 0 0,0 0 1 0 0,1 0-1 0 0,-1 0 0 0 0,0 1 1 0 0,1-1-1 0 0,-1-1 0 0 0,0 1 1 0 0,0 0-1 0 0,0 0 1 0 0,0 0-1 0 0,0 0 0 0 0,0-1 1 0 0,0 1-1 0 0,0-1 0 0 0,-1 1 1 0 0,1 0-1 0 0,-1-1 0 0 0,1 1 1 0 0,-1-1-1 0 0,1 1 0 0 0,-1-1 1 0 0,0 0-1 0 0,1 0 618 0 0,-1-1-2127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2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205 177 488 0 0,'-2'-1'521'0'0,"0"-1"-1"0"0,0 1 1 0 0,1 0-1 0 0,-1 0 1 0 0,0-1-1 0 0,0 1 1 0 0,0 1-1 0 0,0-1 1 0 0,-1 0-1 0 0,1 0 1 0 0,0 1-1 0 0,-1-1-520 0 0,-7 6 3330 0 0,10 14-200 0 0,8 9-759 0 0,1-1-1 0 0,10 22-2370 0 0,56 100 1043 0 0,-41-87-1181 0 0,16 44 138 0 0,-49-105-6 0 0,0 0 0 0 0,-1 1 0 0 0,1-1 1 0 0,0 1-1 0 0,-1-1 0 0 0,1 0 0 0 0,-1 1 1 0 0,0-1-1 0 0,1 1 0 0 0,-1-1 0 0 0,0 1 0 0 0,0-1 1 0 0,0 1-1 0 0,0-1 0 0 0,0 1 0 0 0,0-1 1 0 0,-1 1 5 0 0,1-2-2 0 0,-1 0 0 0 0,0 0 0 0 0,1 0 0 0 0,-1 0 1 0 0,1 0-1 0 0,-1 0 0 0 0,0 0 0 0 0,1 0 0 0 0,-1 0 0 0 0,0 0 1 0 0,1-1-1 0 0,-1 1 0 0 0,1 0 0 0 0,-1 0 0 0 0,0-1 1 0 0,1 1-1 0 0,-1 0 0 0 0,1-1 0 0 0,-1 1 0 0 0,1-1 0 0 0,-1 1 1 0 0,1 0-1 0 0,-1-1 0 0 0,1 1 0 0 0,0-1 2 0 0,-41-42-67 0 0,-39-59-307 0 0,-42-72 374 0 0,21 16 11 0 0,99 154 17 0 0,1 0 0 0 0,-1 0 0 0 0,1 0 0 0 0,0 0 0 0 0,0 0 0 0 0,1-1 0 0 0,-1 1 0 0 0,1 0 1 0 0,0 0-1 0 0,0-1 0 0 0,0 1 0 0 0,1 0 0 0 0,0-2-28 0 0,0-18 127 0 0,0 21-103 0 0,-1 1 0 0 0,1-1-1 0 0,0 0 1 0 0,-1 1 0 0 0,1-1-1 0 0,0 0 1 0 0,1 1 0 0 0,-1-1-1 0 0,0 1 1 0 0,1 0 0 0 0,-1-1-1 0 0,1 1 1 0 0,0 0 0 0 0,0 0-1 0 0,0 0 1 0 0,0 0 0 0 0,0 0-1 0 0,0 1 1 0 0,1-1 0 0 0,-1 0-1 0 0,0 1 1 0 0,1 0 0 0 0,-1 0-1 0 0,1 0 1 0 0,0 0 0 0 0,-1 0-1 0 0,1 0 1 0 0,0 0 0 0 0,-1 1-1 0 0,1 0 1 0 0,1-1-24 0 0,15-2 35 0 0,0 1 0 0 0,0 0 0 0 0,0 1 0 0 0,4 1-35 0 0,-20 0 4 0 0,97 3 106 0 0,-44-1 97 0 0,-1-2 0 0 0,28-4-207 0 0,-78 3 4 0 0,0 0 0 0 0,0 0 0 0 0,0 1 0 0 0,1 0 0 0 0,-1 0 0 0 0,0 0 0 0 0,0 1 0 0 0,0-1 1 0 0,0 1-1 0 0,0 1 0 0 0,0-1 0 0 0,0 1 0 0 0,0 0 0 0 0,0 0 0 0 0,-1 0 0 0 0,1 0 0 0 0,0 2-4 0 0,0 0 54 0 0,1 0-1 0 0,0-1 1 0 0,-1 0-1 0 0,1 1 1 0 0,1-2-1 0 0,-1 1 1 0 0,0-1-1 0 0,1 0 1 0 0,-1 0-1 0 0,1-1 1 0 0,-1 1-1 0 0,1-2 1 0 0,0 1-1 0 0,-1-1 1 0 0,1 0-1 0 0,0 0 1 0 0,-1-1-1 0 0,1 0 1 0 0,0 0-1 0 0,4-1-53 0 0,-11 1 31 0 0,-66 92-38 0 0,5-12 58 0 0,3 3 0 0 0,4 3 1 0 0,-14 35-52 0 0,7-15-5 0 0,47-85-28 0 0,0-1 0 0 0,-2 0 0 0 0,0 0 1 0 0,-1-2-1 0 0,-9 7 33 0 0,-42 46-1131 0 0,61-62 503 0 0,4-1-5301 0 0,16-8-4748 0 0,-2 0 10622 0 0,6-3-2177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0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20 488 0 0,'1'-1'802'0'0,"0"0"0"0"0,-1 0 0 0 0,1 0 0 0 0,0 0 1 0 0,0 0-1 0 0,0 0 0 0 0,0 0 0 0 0,0 1 0 0 0,0-1 0 0 0,0 0 0 0 0,0 0 0 0 0,0 1 0 0 0,0-1 1 0 0,0 1-1 0 0,0-1 0 0 0,0 1 0 0 0,1 0 0 0 0,-1-1 0 0 0,0 1 0 0 0,0 0 0 0 0,1 0-802 0 0,16-4 3777 0 0,-7 3-4581 0 0,-3 2 818 0 0,0 1 0 0 0,-1-1 0 0 0,1 1 0 0 0,0 1 1 0 0,-1 0-1 0 0,0 0 0 0 0,0 0 0 0 0,0 1 0 0 0,0 0 0 0 0,0 0 1 0 0,-1 1-1 0 0,0 0 0 0 0,0 0 0 0 0,0 1 0 0 0,0-1 1 0 0,-1 1-1 0 0,0 0 0 0 0,0 1 0 0 0,-1-1 0 0 0,3 6-14 0 0,-3-6-47 0 0,0 0-1 0 0,0 0 0 0 0,-1 0 0 0 0,1 1 0 0 0,-1 0 0 0 0,-1-1 0 0 0,0 1 0 0 0,0 0 1 0 0,0 0-1 0 0,-1 1 0 0 0,1-1 0 0 0,-2 0 0 0 0,1 0 0 0 0,-1 0 0 0 0,0 1 0 0 0,-1-1 1 0 0,0 0-1 0 0,0 0 0 0 0,0 1 0 0 0,-1-1 0 0 0,0 0 0 0 0,-3 6 48 0 0,4-11-38 0 0,0 0 0 0 0,0 1 0 0 0,-1-1 0 0 0,1 0 0 0 0,-1 0-1 0 0,1 0 1 0 0,-1 0 0 0 0,0 0 0 0 0,1 0 0 0 0,-1-1 0 0 0,0 1 0 0 0,0 0 0 0 0,0-1 0 0 0,-1 0 0 0 0,1 1-1 0 0,0-1 1 0 0,0 0 0 0 0,-1 0 0 0 0,1 0 0 0 0,-1-1 0 0 0,1 1 0 0 0,-3 0 38 0 0,2-1-21 0 0,0-1 1 0 0,0 1 0 0 0,-1-1-1 0 0,1 1 1 0 0,0-1-1 0 0,0 0 1 0 0,0 0 0 0 0,0-1-1 0 0,0 1 1 0 0,1 0-1 0 0,-1-1 1 0 0,0 0 0 0 0,1 0-1 0 0,-1 0 1 0 0,1 0-1 0 0,-1 0 21 0 0,-5-6-17 0 0,0 0-1 0 0,0-1 1 0 0,1 0-1 0 0,0-1 1 0 0,0 0-1 0 0,1 0 0 0 0,0 0 1 0 0,1 0-1 0 0,0-3 18 0 0,4 12 5 0 0,1 1 0 0 0,-1-1 0 0 0,1 0 0 0 0,-1 0 0 0 0,1 1 0 0 0,0-1 0 0 0,0 0-1 0 0,-1 0 1 0 0,1 0 0 0 0,0 1 0 0 0,0-1 0 0 0,0 0 0 0 0,0 0 0 0 0,0 0 0 0 0,0 0-1 0 0,0 1 1 0 0,0-1 0 0 0,0 0 0 0 0,0 0 0 0 0,1 0 0 0 0,-1 1 0 0 0,0-1 0 0 0,1 0 0 0 0,-1 0-1 0 0,0 0 1 0 0,1 1 0 0 0,-1-1 0 0 0,1 0 0 0 0,-1 1 0 0 0,1-1 0 0 0,0 0-5 0 0,0 0 10 0 0,1 1 0 0 0,-1 0 0 0 0,1-1 0 0 0,0 1 0 0 0,-1 0 0 0 0,1 0 0 0 0,-1-1 0 0 0,1 1 0 0 0,0 1 0 0 0,-1-1 0 0 0,1 0 0 0 0,-1 0 0 0 0,1 0 0 0 0,-1 1 0 0 0,2 0-10 0 0,6 1 42 0 0,0 1 0 0 0,0 1-1 0 0,-1 0 1 0 0,1 0-1 0 0,2 2-41 0 0,7 6-114 0 0,-25-19-269 0 0,-14-17 59 0 0,5-1 146 0 0,13 22 175 0 0,1 1 1 0 0,0 0 0 0 0,1-1-1 0 0,-1 0 1 0 0,0 1 0 0 0,1-1 0 0 0,-1 0-1 0 0,1 0 1 0 0,0 0 0 0 0,0 0 0 0 0,0 0-1 0 0,0 0 1 0 0,0-3 2 0 0,3-12 329 0 0,1 19-111 0 0,2 12-121 0 0,5 14 17 0 0,-7-22-118 0 0,-1 0 0 0 0,0 0 0 0 0,0 0 0 0 0,-1 1 0 0 0,1-1 0 0 0,-1 0 0 0 0,0 1 0 0 0,-1-1 0 0 0,1 1 0 0 0,-1-1 0 0 0,0 1 0 0 0,0-1 0 0 0,-2 5 4 0 0,3-9-12 0 0,-1 0 0 0 0,-1 0 0 0 0,1 0 0 0 0,0 0-1 0 0,0-1 1 0 0,0 1 0 0 0,0 0 0 0 0,0 0 0 0 0,-1 0 0 0 0,1-1 0 0 0,0 1 0 0 0,-1 0-1 0 0,1 0 1 0 0,-1-1 0 0 0,1 1 0 0 0,-1 0 0 0 0,1-1 0 0 0,-1 1 0 0 0,1 0 0 0 0,-1-1-1 0 0,1 1 1 0 0,-1-1 0 0 0,0 1 0 0 0,0-1 0 0 0,1 1 0 0 0,-1-1 0 0 0,0 0 0 0 0,0 1-1 0 0,1-1 1 0 0,-1 0 0 0 0,0 0 0 0 0,0 1 0 0 0,0-1 0 0 0,1 0 0 0 0,-2 0 12 0 0,-1-1-31 0 0,1 0 1 0 0,-1 0-1 0 0,0-1 0 0 0,1 1 1 0 0,-1-1-1 0 0,1 1 1 0 0,-1-1-1 0 0,1 0 1 0 0,0 0-1 0 0,-2-2 31 0 0,-2-3 20 0 0,0 0-1 0 0,0 0 1 0 0,0-1-1 0 0,1 0 1 0 0,1 0-1 0 0,-1 0 1 0 0,1 0 0 0 0,1-1-1 0 0,-1 0 1 0 0,1 0-1 0 0,1 0 1 0 0,0 0-1 0 0,0 0 1 0 0,1 0 0 0 0,0 0-1 0 0,0-1 1 0 0,1-3-20 0 0,0 13 4 0 0,0-1 1 0 0,0 1-1 0 0,0 0 0 0 0,0-1 1 0 0,0 1-1 0 0,0-1 1 0 0,0 1-1 0 0,0 0 1 0 0,0-1-1 0 0,0 1 1 0 0,0-1-1 0 0,0 1 1 0 0,0 0-1 0 0,0-1 1 0 0,1 1-1 0 0,-1-1 0 0 0,0 1 1 0 0,0 0-1 0 0,0-1 1 0 0,0 1-1 0 0,1 0 1 0 0,-1-1-1 0 0,0 1 1 0 0,1 0-1 0 0,-1-1 1 0 0,0 1-1 0 0,0 0 1 0 0,1 0-1 0 0,-1-1 0 0 0,0 1 1 0 0,1 0-1 0 0,-1 0 1 0 0,0 0-1 0 0,1-1 1 0 0,-1 1-1 0 0,1 0 1 0 0,-1 0-1 0 0,0 0 1 0 0,1 0-1 0 0,-1 0-4 0 0,18 9 38 0 0,13 23-2 0 0,-25-22-25 0 0,19 36 112 0 0,-24-43-145 0 0,0-1 1 0 0,-1 1-1 0 0,1 0 1 0 0,0 0-1 0 0,-1 0 1 0 0,1-1 0 0 0,-1 1-1 0 0,0 0 1 0 0,0 0-1 0 0,0 0 1 0 0,-1 0 0 0 0,1 0-1 0 0,0 0 1 0 0,-1-1-1 0 0,0 1 1 0 0,-1 3 21 0 0,2-6-15 0 0,0 1 0 0 0,-1 0 0 0 0,1-1 0 0 0,-1 1 0 0 0,1 0 0 0 0,0-1 0 0 0,-1 1 0 0 0,1 0 0 0 0,-1-1 0 0 0,0 1 0 0 0,1-1 0 0 0,-1 1 0 0 0,1-1 0 0 0,-1 1 0 0 0,0-1 0 0 0,0 1 0 0 0,1-1 0 0 0,-1 0 0 0 0,0 1 1 0 0,0-1-1 0 0,1 0 0 0 0,-1 0 0 0 0,0 0 0 0 0,0 1 0 0 0,1-1 0 0 0,-1 0 0 0 0,0 0 0 0 0,0 0 0 0 0,0 0 15 0 0,-26-11-271 0 0,23 8 239 0 0,0 0 0 0 0,0 0 0 0 0,0 0 0 0 0,1-1 0 0 0,-1 1 0 0 0,1-1 0 0 0,-1 0 0 0 0,1 0 0 0 0,-2-4 32 0 0,5 7 1 0 0,-1 1 0 0 0,1-1 0 0 0,-1 0 0 0 0,1 1 0 0 0,0-1 0 0 0,-1 0 0 0 0,1 0 0 0 0,0 1 0 0 0,0-1 0 0 0,-1 0 0 0 0,1 0 0 0 0,0 0 0 0 0,0 1 0 0 0,0-1 0 0 0,0 0 0 0 0,0 0 0 0 0,0 0 0 0 0,0 1 0 0 0,0-1 0 0 0,0 0 0 0 0,0 0 0 0 0,1 0 0 0 0,-1 1 0 0 0,0-1 0 0 0,1 0 0 0 0,-1 0 1 0 0,0 1-1 0 0,1-1 0 0 0,-1 0 0 0 0,1 1 0 0 0,-1-1 0 0 0,1 0 0 0 0,0 0-1 0 0,0 1 8 0 0,1 0 0 0 0,0 0 0 0 0,-1 0 0 0 0,1 0-1 0 0,-1 0 1 0 0,1 0 0 0 0,0 0 0 0 0,-1 1 0 0 0,1-1 0 0 0,0 1 0 0 0,-1-1 0 0 0,1 1 0 0 0,-1 0 0 0 0,1-1 0 0 0,0 2-8 0 0,55 35 332 0 0,-6 9-184 0 0,-51-46-225 0 0,-19-18-2439 0 0,4 7-2602 0 0,14 10 4483 0 0,-6-3-1183 0 0,3 2-3837 0 0,4 2 4561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E693-F26E-4214-9F20-960120E9A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77C3F-E171-4173-ABA6-06DE8493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9401-7780-488C-A947-B9CB148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DB7E-0327-4B2C-B1C5-5E5D2338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61A-6A31-4729-BFDD-6C539C61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3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C404-F8D8-4AB3-A9A7-8C862F4B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C504-815E-4546-8DD7-D0BDDCED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274D-67A0-4A2F-924D-F63113E8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8C02-FCCA-486D-9508-C3A65C53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9A5A-E6FE-4D70-A69A-62D0B87F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8D225-D33A-4C4B-B6E1-B549A57C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1F5D-60B4-4A10-B25F-AAC71FD4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0F8C-8DCE-4E5D-A1F4-4B3DE2B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9AA1-8189-469C-B7AC-6F9144C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BF4E-B300-414C-B230-B011DEEA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A220-0E41-4224-89F0-297F264D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CBC1-7525-480E-BC62-0606468F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B613-D893-4B89-9087-B38BB41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44E0-0819-43CD-AA37-AB942243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D5EE-BDFF-4CDD-B9C2-EF60CA0C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152-E1C2-4E65-9DF0-70BDFE5A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7CD0-B540-4954-BA2E-719711D1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F4C3-0D2A-4FBC-A551-73A1C5AA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E34F-0578-426B-9A9A-A9EAD15F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5427-E70E-486D-8678-58B2CCE9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A90E-1604-4E05-B3C7-3E7BC695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F519-51B9-4D3B-9FA5-A73C0355E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BE260-C5C9-4EED-AD25-733247BE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45A7-2A5B-41FF-BDC9-9F001B08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09CE1-EA28-41F0-A5FC-0B7A888D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B600C-285E-4480-8D25-BA61696E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159-CECA-42E8-98CC-43092339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AC6C-786F-47C1-830F-F56DE194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6CC1-BB19-4578-AD12-5856986F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88270-6B1E-4518-9A6C-EBE642EAD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E5917-D38A-43E0-812A-BA1086460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88772-A686-4D61-9160-EAEC7569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AC1B9-0B4F-4644-9682-9F778298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2C810-370B-4052-86A7-1A669ED0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CA94-8149-4A82-8C8E-EFB75D9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E15A0-1B7D-428B-AF2F-F8B81F6D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4481-1617-444D-A7F0-8FB93D8E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9A02-2CD1-4071-845C-15056AF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8DF6B-34AA-42EE-891F-8234CE0F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3C28-6035-4372-A17A-BF431557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C049D-421E-47CD-A110-2B622A0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5CA5-5CFF-4B8D-9003-DE9364A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5BF8-37B0-451F-9686-DFC08601F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4FA7F-0EA0-49F2-A4C7-E8091EE2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9CF6F-E8C1-4DEE-9756-A49CA1A7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F0E9-10AA-432C-B9AE-FAB38271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5B05-42FC-41C1-9F5D-B5EC2611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826D-116A-478E-9CF1-B7D10C98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7881-EB36-46F1-8A65-A2CDE9240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F715A-34A8-450C-89D8-3454E22E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86A8D-B231-44FE-9E51-A8C71330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5D7A-E9C6-4C15-8828-5D9A0C9C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C53D-9C21-49B0-A31E-BFED5279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4EB5-252D-4EC2-815D-9F35E8B8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FFA-2930-4694-B1F1-6E5419F5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750B-85A7-4998-9137-AC7BA6C8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C123-4C73-4DE8-ACBC-D9944178DE3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6EA0-0EDC-4A3E-B460-2193617C2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82CE-F319-4976-9404-9717EAD2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4.xml"/><Relationship Id="rId17" Type="http://schemas.openxmlformats.org/officeDocument/2006/relationships/image" Target="../media/image8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4.png"/><Relationship Id="rId1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6439628" y="1329747"/>
            <a:ext cx="2695493" cy="1569653"/>
            <a:chOff x="5637320" y="2974019"/>
            <a:chExt cx="309566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23083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:Account6</a:t>
              </a:r>
            </a:p>
            <a:p>
              <a:r>
                <a:rPr lang="en-US" sz="2400" dirty="0"/>
                <a:t>acctNumber: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sz="2400" dirty="0"/>
                <a:t>balance: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sz="2400" dirty="0"/>
                <a:t>interestRate: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563159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6C8E6E-EE07-4DDC-A94F-7B90E88CEC1D}"/>
              </a:ext>
            </a:extLst>
          </p:cNvPr>
          <p:cNvSpPr txBox="1"/>
          <p:nvPr/>
        </p:nvSpPr>
        <p:spPr>
          <a:xfrm>
            <a:off x="1065320" y="769542"/>
            <a:ext cx="14736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accountA: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209B5-E327-4BFE-A9CE-4DFC0C87A6EA}"/>
              </a:ext>
            </a:extLst>
          </p:cNvPr>
          <p:cNvSpPr txBox="1"/>
          <p:nvPr/>
        </p:nvSpPr>
        <p:spPr>
          <a:xfrm>
            <a:off x="1065319" y="1991631"/>
            <a:ext cx="14736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accountB: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670FF-9DB8-4D06-919D-CEF76963A17A}"/>
              </a:ext>
            </a:extLst>
          </p:cNvPr>
          <p:cNvSpPr txBox="1"/>
          <p:nvPr/>
        </p:nvSpPr>
        <p:spPr>
          <a:xfrm>
            <a:off x="1065320" y="3213721"/>
            <a:ext cx="14736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accountC: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280F8-2020-48AC-873D-9FCF523B0084}"/>
              </a:ext>
            </a:extLst>
          </p:cNvPr>
          <p:cNvSpPr txBox="1"/>
          <p:nvPr/>
        </p:nvSpPr>
        <p:spPr>
          <a:xfrm>
            <a:off x="309558" y="5392133"/>
            <a:ext cx="481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accountA == accountB: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accountA.equals(accountB):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accountA == accountC: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883B3-C839-4136-92AA-5EBA76C7B122}"/>
              </a:ext>
            </a:extLst>
          </p:cNvPr>
          <p:cNvGrpSpPr/>
          <p:nvPr/>
        </p:nvGrpSpPr>
        <p:grpSpPr>
          <a:xfrm>
            <a:off x="7587808" y="3675386"/>
            <a:ext cx="2695493" cy="1569653"/>
            <a:chOff x="5637320" y="2974019"/>
            <a:chExt cx="3095660" cy="2308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48738A-54FB-4D95-8AA2-BE36A5C37273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23083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:Account6</a:t>
              </a:r>
            </a:p>
            <a:p>
              <a:r>
                <a:rPr lang="en-US" sz="2400" dirty="0"/>
                <a:t>acctNumber: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sz="2400" dirty="0"/>
                <a:t>balance: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sz="2400" dirty="0"/>
                <a:t>interestRate: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AD57B2-9BBE-4AFF-BA94-53250E2241E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563159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6439629" y="1329747"/>
            <a:ext cx="2029668" cy="1200329"/>
            <a:chOff x="5637320" y="2974019"/>
            <a:chExt cx="3095660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2003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:Account6</a:t>
              </a:r>
            </a:p>
            <a:p>
              <a:r>
                <a:rPr lang="en-US" dirty="0"/>
                <a:t>acctNumber: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dirty="0"/>
                <a:t>balance: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dirty="0"/>
                <a:t>interestRate: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A41C7-D5F9-41D1-A756-E602B27E670D}"/>
              </a:ext>
            </a:extLst>
          </p:cNvPr>
          <p:cNvGrpSpPr/>
          <p:nvPr/>
        </p:nvGrpSpPr>
        <p:grpSpPr>
          <a:xfrm>
            <a:off x="7794776" y="3958592"/>
            <a:ext cx="2029668" cy="1200329"/>
            <a:chOff x="5637320" y="2974019"/>
            <a:chExt cx="309566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AB6957-E8FF-4BD0-AC2D-A0A9600CC5BB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2003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:Account6</a:t>
              </a:r>
            </a:p>
            <a:p>
              <a:r>
                <a:rPr lang="en-US" dirty="0"/>
                <a:t>acctNumber: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dirty="0"/>
                <a:t>balance: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dirty="0"/>
                <a:t>interestRate: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48862F-349A-4B61-8991-D0EAF5B863E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6C8E6E-EE07-4DDC-A94F-7B90E88CEC1D}"/>
              </a:ext>
            </a:extLst>
          </p:cNvPr>
          <p:cNvSpPr txBox="1"/>
          <p:nvPr/>
        </p:nvSpPr>
        <p:spPr>
          <a:xfrm>
            <a:off x="1908699" y="1929912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209B5-E327-4BFE-A9CE-4DFC0C87A6EA}"/>
              </a:ext>
            </a:extLst>
          </p:cNvPr>
          <p:cNvSpPr txBox="1"/>
          <p:nvPr/>
        </p:nvSpPr>
        <p:spPr>
          <a:xfrm>
            <a:off x="1908698" y="3152001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670FF-9DB8-4D06-919D-CEF76963A17A}"/>
              </a:ext>
            </a:extLst>
          </p:cNvPr>
          <p:cNvSpPr txBox="1"/>
          <p:nvPr/>
        </p:nvSpPr>
        <p:spPr>
          <a:xfrm>
            <a:off x="1908699" y="4374091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accountC: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4CF961-9E76-4352-93D4-49E37E096FE0}"/>
              </a:ext>
            </a:extLst>
          </p:cNvPr>
          <p:cNvGrpSpPr/>
          <p:nvPr/>
        </p:nvGrpSpPr>
        <p:grpSpPr>
          <a:xfrm>
            <a:off x="3036383" y="1367560"/>
            <a:ext cx="4664880" cy="3277080"/>
            <a:chOff x="3036383" y="1367560"/>
            <a:chExt cx="4664880" cy="32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31A333-EE45-41B3-A209-B8BB9BEEE729}"/>
                    </a:ext>
                  </a:extLst>
                </p14:cNvPr>
                <p14:cNvContentPartPr/>
                <p14:nvPr/>
              </p14:nvContentPartPr>
              <p14:xfrm>
                <a:off x="3079943" y="2097280"/>
                <a:ext cx="8064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31A333-EE45-41B3-A209-B8BB9BEEE7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0943" y="2088640"/>
                  <a:ext cx="98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46DB80-07A0-43CA-B9C8-22BD62DA8F57}"/>
                    </a:ext>
                  </a:extLst>
                </p14:cNvPr>
                <p14:cNvContentPartPr/>
                <p14:nvPr/>
              </p14:nvContentPartPr>
              <p14:xfrm>
                <a:off x="3113423" y="1367560"/>
                <a:ext cx="3192840" cy="77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46DB80-07A0-43CA-B9C8-22BD62DA8F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04423" y="1358560"/>
                  <a:ext cx="32104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EB57F7-868C-4557-9A1B-DA2F89BFBD57}"/>
                    </a:ext>
                  </a:extLst>
                </p14:cNvPr>
                <p14:cNvContentPartPr/>
                <p14:nvPr/>
              </p14:nvContentPartPr>
              <p14:xfrm>
                <a:off x="6087743" y="1458280"/>
                <a:ext cx="261720" cy="32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EB57F7-868C-4557-9A1B-DA2F89BFBD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8743" y="1449280"/>
                  <a:ext cx="279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F8D27-74D4-47BC-872A-7E991C51F21F}"/>
                    </a:ext>
                  </a:extLst>
                </p14:cNvPr>
                <p14:cNvContentPartPr/>
                <p14:nvPr/>
              </p14:nvContentPartPr>
              <p14:xfrm>
                <a:off x="3076343" y="3027160"/>
                <a:ext cx="4624920" cy="142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F8D27-74D4-47BC-872A-7E991C51F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7703" y="3018520"/>
                  <a:ext cx="464256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77DC84-A10A-415B-B078-F5BC0F28384E}"/>
                    </a:ext>
                  </a:extLst>
                </p14:cNvPr>
                <p14:cNvContentPartPr/>
                <p14:nvPr/>
              </p14:nvContentPartPr>
              <p14:xfrm>
                <a:off x="7327583" y="4282840"/>
                <a:ext cx="358200" cy="25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77DC84-A10A-415B-B078-F5BC0F283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8583" y="4274200"/>
                  <a:ext cx="375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824F4D-720D-48ED-8309-426946DB9741}"/>
                    </a:ext>
                  </a:extLst>
                </p14:cNvPr>
                <p14:cNvContentPartPr/>
                <p14:nvPr/>
              </p14:nvContentPartPr>
              <p14:xfrm>
                <a:off x="3036383" y="4542400"/>
                <a:ext cx="77400" cy="10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824F4D-720D-48ED-8309-426946DB97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7743" y="4533760"/>
                  <a:ext cx="95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34BA17-245E-403F-9551-2E499F9C3837}"/>
                    </a:ext>
                  </a:extLst>
                </p14:cNvPr>
                <p14:cNvContentPartPr/>
                <p14:nvPr/>
              </p14:nvContentPartPr>
              <p14:xfrm>
                <a:off x="3103703" y="2271880"/>
                <a:ext cx="3206160" cy="228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34BA17-245E-403F-9551-2E499F9C38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4703" y="2262880"/>
                  <a:ext cx="3223800" cy="22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A44E9A-5B72-4E97-AC51-AF18A8DB6978}"/>
                    </a:ext>
                  </a:extLst>
                </p14:cNvPr>
                <p14:cNvContentPartPr/>
                <p14:nvPr/>
              </p14:nvContentPartPr>
              <p14:xfrm>
                <a:off x="6121583" y="2246680"/>
                <a:ext cx="248400" cy="29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A44E9A-5B72-4E97-AC51-AF18A8DB6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2943" y="2238040"/>
                  <a:ext cx="266040" cy="30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C3E849-338A-4490-9FE9-0608C381AA59}"/>
              </a:ext>
            </a:extLst>
          </p:cNvPr>
          <p:cNvSpPr txBox="1"/>
          <p:nvPr/>
        </p:nvSpPr>
        <p:spPr>
          <a:xfrm>
            <a:off x="309559" y="5392133"/>
            <a:ext cx="439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accountA == </a:t>
            </a:r>
            <a:r>
              <a:rPr lang="en-US" dirty="0" err="1">
                <a:latin typeface="Consolas" panose="020B0609020204030204" pitchFamily="49" charset="0"/>
              </a:rPr>
              <a:t>accountB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accountA.equals(</a:t>
            </a:r>
            <a:r>
              <a:rPr lang="en-US" dirty="0" err="1">
                <a:latin typeface="Consolas" panose="020B0609020204030204" pitchFamily="49" charset="0"/>
              </a:rPr>
              <a:t>accountB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accountA == </a:t>
            </a:r>
            <a:r>
              <a:rPr lang="en-US" dirty="0" err="1">
                <a:latin typeface="Consolas" panose="020B0609020204030204" pitchFamily="49" charset="0"/>
              </a:rPr>
              <a:t>accountC</a:t>
            </a:r>
            <a:r>
              <a:rPr lang="en-US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6439629" y="1329747"/>
            <a:ext cx="2029668" cy="1200329"/>
            <a:chOff x="5637320" y="2974019"/>
            <a:chExt cx="3095660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2003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:Account6</a:t>
              </a:r>
            </a:p>
            <a:p>
              <a:r>
                <a:rPr lang="en-US" dirty="0"/>
                <a:t>acctNumber: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dirty="0"/>
                <a:t>balance: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dirty="0"/>
                <a:t>interestRate: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A41C7-D5F9-41D1-A756-E602B27E670D}"/>
              </a:ext>
            </a:extLst>
          </p:cNvPr>
          <p:cNvGrpSpPr/>
          <p:nvPr/>
        </p:nvGrpSpPr>
        <p:grpSpPr>
          <a:xfrm>
            <a:off x="7794776" y="3958592"/>
            <a:ext cx="2029668" cy="1200329"/>
            <a:chOff x="5637320" y="2974019"/>
            <a:chExt cx="309566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AB6957-E8FF-4BD0-AC2D-A0A9600CC5BB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2003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:Account6</a:t>
              </a:r>
            </a:p>
            <a:p>
              <a:r>
                <a:rPr lang="en-US" dirty="0"/>
                <a:t>acctNumber: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dirty="0"/>
                <a:t>balance: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dirty="0"/>
                <a:t>interestRate: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48862F-349A-4B61-8991-D0EAF5B863E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6C8E6E-EE07-4DDC-A94F-7B90E88CEC1D}"/>
              </a:ext>
            </a:extLst>
          </p:cNvPr>
          <p:cNvSpPr txBox="1"/>
          <p:nvPr/>
        </p:nvSpPr>
        <p:spPr>
          <a:xfrm>
            <a:off x="1908699" y="1929912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209B5-E327-4BFE-A9CE-4DFC0C87A6EA}"/>
              </a:ext>
            </a:extLst>
          </p:cNvPr>
          <p:cNvSpPr txBox="1"/>
          <p:nvPr/>
        </p:nvSpPr>
        <p:spPr>
          <a:xfrm>
            <a:off x="1908698" y="3152001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670FF-9DB8-4D06-919D-CEF76963A17A}"/>
              </a:ext>
            </a:extLst>
          </p:cNvPr>
          <p:cNvSpPr txBox="1"/>
          <p:nvPr/>
        </p:nvSpPr>
        <p:spPr>
          <a:xfrm>
            <a:off x="1908699" y="4374091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accountC: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4CF961-9E76-4352-93D4-49E37E096FE0}"/>
              </a:ext>
            </a:extLst>
          </p:cNvPr>
          <p:cNvGrpSpPr/>
          <p:nvPr/>
        </p:nvGrpSpPr>
        <p:grpSpPr>
          <a:xfrm>
            <a:off x="3036383" y="1367560"/>
            <a:ext cx="4664880" cy="3277080"/>
            <a:chOff x="3036383" y="1367560"/>
            <a:chExt cx="4664880" cy="32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31A333-EE45-41B3-A209-B8BB9BEEE729}"/>
                    </a:ext>
                  </a:extLst>
                </p14:cNvPr>
                <p14:cNvContentPartPr/>
                <p14:nvPr/>
              </p14:nvContentPartPr>
              <p14:xfrm>
                <a:off x="3079943" y="2097280"/>
                <a:ext cx="8064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31A333-EE45-41B3-A209-B8BB9BEEE7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0943" y="2088640"/>
                  <a:ext cx="98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46DB80-07A0-43CA-B9C8-22BD62DA8F57}"/>
                    </a:ext>
                  </a:extLst>
                </p14:cNvPr>
                <p14:cNvContentPartPr/>
                <p14:nvPr/>
              </p14:nvContentPartPr>
              <p14:xfrm>
                <a:off x="3113423" y="1367560"/>
                <a:ext cx="3192840" cy="77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46DB80-07A0-43CA-B9C8-22BD62DA8F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04423" y="1358560"/>
                  <a:ext cx="32104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EB57F7-868C-4557-9A1B-DA2F89BFBD57}"/>
                    </a:ext>
                  </a:extLst>
                </p14:cNvPr>
                <p14:cNvContentPartPr/>
                <p14:nvPr/>
              </p14:nvContentPartPr>
              <p14:xfrm>
                <a:off x="6087743" y="1458280"/>
                <a:ext cx="261720" cy="32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EB57F7-868C-4557-9A1B-DA2F89BFBD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8743" y="1449280"/>
                  <a:ext cx="279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F8D27-74D4-47BC-872A-7E991C51F21F}"/>
                    </a:ext>
                  </a:extLst>
                </p14:cNvPr>
                <p14:cNvContentPartPr/>
                <p14:nvPr/>
              </p14:nvContentPartPr>
              <p14:xfrm>
                <a:off x="3076343" y="3027160"/>
                <a:ext cx="4624920" cy="142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F8D27-74D4-47BC-872A-7E991C51F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7703" y="3018520"/>
                  <a:ext cx="464256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77DC84-A10A-415B-B078-F5BC0F28384E}"/>
                    </a:ext>
                  </a:extLst>
                </p14:cNvPr>
                <p14:cNvContentPartPr/>
                <p14:nvPr/>
              </p14:nvContentPartPr>
              <p14:xfrm>
                <a:off x="7327583" y="4282840"/>
                <a:ext cx="358200" cy="25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77DC84-A10A-415B-B078-F5BC0F283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8583" y="4274200"/>
                  <a:ext cx="375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824F4D-720D-48ED-8309-426946DB9741}"/>
                    </a:ext>
                  </a:extLst>
                </p14:cNvPr>
                <p14:cNvContentPartPr/>
                <p14:nvPr/>
              </p14:nvContentPartPr>
              <p14:xfrm>
                <a:off x="3036383" y="4542400"/>
                <a:ext cx="77400" cy="10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824F4D-720D-48ED-8309-426946DB97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7743" y="4533760"/>
                  <a:ext cx="95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34BA17-245E-403F-9551-2E499F9C3837}"/>
                    </a:ext>
                  </a:extLst>
                </p14:cNvPr>
                <p14:cNvContentPartPr/>
                <p14:nvPr/>
              </p14:nvContentPartPr>
              <p14:xfrm>
                <a:off x="3103703" y="2271880"/>
                <a:ext cx="3206160" cy="228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34BA17-245E-403F-9551-2E499F9C38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4703" y="2262880"/>
                  <a:ext cx="3223800" cy="22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A44E9A-5B72-4E97-AC51-AF18A8DB6978}"/>
                    </a:ext>
                  </a:extLst>
                </p14:cNvPr>
                <p14:cNvContentPartPr/>
                <p14:nvPr/>
              </p14:nvContentPartPr>
              <p14:xfrm>
                <a:off x="6121583" y="2246680"/>
                <a:ext cx="248400" cy="29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A44E9A-5B72-4E97-AC51-AF18A8DB6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2943" y="2238040"/>
                  <a:ext cx="266040" cy="30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C3E849-338A-4490-9FE9-0608C381AA59}"/>
              </a:ext>
            </a:extLst>
          </p:cNvPr>
          <p:cNvSpPr txBox="1"/>
          <p:nvPr/>
        </p:nvSpPr>
        <p:spPr>
          <a:xfrm>
            <a:off x="309559" y="5392133"/>
            <a:ext cx="439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accountA == accountB:      false</a:t>
            </a:r>
          </a:p>
          <a:p>
            <a:r>
              <a:rPr lang="en-US" dirty="0">
                <a:latin typeface="Consolas" panose="020B0609020204030204" pitchFamily="49" charset="0"/>
              </a:rPr>
              <a:t>accountA.equals(accountB): true</a:t>
            </a:r>
          </a:p>
          <a:p>
            <a:r>
              <a:rPr lang="en-US" dirty="0">
                <a:latin typeface="Consolas" panose="020B0609020204030204" pitchFamily="49" charset="0"/>
              </a:rPr>
              <a:t>accountA == accountC:      true</a:t>
            </a:r>
          </a:p>
        </p:txBody>
      </p:sp>
    </p:spTree>
    <p:extLst>
      <p:ext uri="{BB962C8B-B14F-4D97-AF65-F5344CB8AC3E}">
        <p14:creationId xmlns:p14="http://schemas.microsoft.com/office/powerpoint/2010/main" val="96367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2020-09-07T19:18:30Z</dcterms:created>
  <dcterms:modified xsi:type="dcterms:W3CDTF">2021-02-16T21:31:10Z</dcterms:modified>
</cp:coreProperties>
</file>