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2401-A99A-4162-AA38-FAC86626B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11F0E-E191-42DD-888C-FA03C8454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C5FC3-06E2-4757-8BC4-78D065C2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E539-A63A-465F-A2E3-C5C693A3E81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45548-8A11-4683-995A-1EB66C52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5B2FB-10A9-4B11-9FE6-1E17B463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1E8-74CA-47B8-BA34-9306DEC76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7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02E7-29B7-477E-B7AB-2732B6D7E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5DF93-7571-403B-96AE-1E5E82BC4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9AE8B-5939-4D2E-BC24-82960A63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E539-A63A-465F-A2E3-C5C693A3E81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4E82-F474-4138-BE08-FE084E6E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17841-214D-49F3-80FD-70E82218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1E8-74CA-47B8-BA34-9306DEC76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0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73D24-1E44-4B39-9645-1B051CA8E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A1168-E5D8-4047-8A9A-34B1B3641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30293-E8A5-4D24-9114-1139A22B8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E539-A63A-465F-A2E3-C5C693A3E81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7F73-8504-4E78-A0EE-E30D2E08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0192F-719B-449B-9985-12420C5A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1E8-74CA-47B8-BA34-9306DEC76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0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3E3D-E36F-4B4F-B229-E97281C7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2FC0B-9A59-44E3-80F7-75ABF065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E29ED-9508-4E58-9DA6-28F8E167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E539-A63A-465F-A2E3-C5C693A3E81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5BE22-C8A9-4954-A8C9-D0CFB5AA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A6BF5-5345-4E9E-BEC2-AF78BE42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1E8-74CA-47B8-BA34-9306DEC76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0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8C9A-0C48-4E9F-8A39-2C8E98AF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635D9-9CF2-4C4A-A8FB-5C22648BF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505DE-0226-432E-8A9A-9E36CA74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E539-A63A-465F-A2E3-C5C693A3E81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DCDE5-7A7D-4B27-9D95-C83BBD61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AEFEC-7F5D-4EDF-93B6-6E8FB27F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1E8-74CA-47B8-BA34-9306DEC76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1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C11A-65D3-4D3E-8ED1-03013A5B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E2D9C-4147-4286-B4EF-17E125271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CDE50-E880-4330-83D0-168769587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2EF24-2EA3-45A9-A89F-88F838391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E539-A63A-465F-A2E3-C5C693A3E81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1C99E-0AFC-474B-B815-C157CC12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6D4AE-97A4-42C8-8F4B-05FCABFE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1E8-74CA-47B8-BA34-9306DEC76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8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6917-9C67-490C-970B-3B48D0BDA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EFDBF-0AE4-4C09-AF83-3DB6BD542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33017-393A-4377-A823-8C29871BF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0E593-2A33-49E3-A7D0-09A5B81A0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9152A1-959C-40F7-B54F-6100BEC24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BA608-2A97-4E05-8701-23957990F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E539-A63A-465F-A2E3-C5C693A3E81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D14ABB-F233-4324-97D4-D40634DA0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7AA7F-8F3D-4736-A09D-9E7C6EA6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1E8-74CA-47B8-BA34-9306DEC76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1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7F01-E8B5-4B15-8801-2172D5ED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A5222-64D8-4CF3-ABC8-8073152E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E539-A63A-465F-A2E3-C5C693A3E81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966E6-79D0-4E7D-B640-DBA68A70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69420-1669-4EF4-8081-89AFBD1B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1E8-74CA-47B8-BA34-9306DEC76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2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6A3319-C1F2-482C-8D1F-5CC7E840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E539-A63A-465F-A2E3-C5C693A3E81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8E6E0-6529-4EF6-A32A-1786064C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F005D-9AA2-489F-A56F-605631CB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1E8-74CA-47B8-BA34-9306DEC76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22CB-7804-48CC-B185-A71723833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E322-254B-46E0-97FA-A700F3EA5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829BF-D316-46A6-B62F-FAD6FF98A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15D8B-1600-4353-9930-8A0288A6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E539-A63A-465F-A2E3-C5C693A3E81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A3DAF-3DEE-4B40-B886-879F9FC3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F4932-A4DE-4378-A8DF-185D01E1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1E8-74CA-47B8-BA34-9306DEC76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ADC9-A241-46A8-BE02-EB08145F3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85A6D-1627-485E-A874-D25960F0E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ECAEF-6758-49F2-BC93-2FC635E60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53DBD-43C8-40D7-9863-B7BFCD66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E539-A63A-465F-A2E3-C5C693A3E81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0F1E1-BCAB-45DC-A220-AD53BD68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1FF86-537E-4A03-8B5B-7E2AFEAC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1E8-74CA-47B8-BA34-9306DEC76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34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FC98C-0B05-49E5-8824-26783196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D6CAE-63D0-4873-BB0A-DCB5A7EA7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1F61-B07B-45E8-9764-F52CB3F4E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AE539-A63A-465F-A2E3-C5C693A3E81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2AD55-F8FA-4DAF-989B-BCD867A42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D9B05-72F8-47E1-9665-9177D503E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691E8-74CA-47B8-BA34-9306DEC76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6F09-624A-4F4F-97E8-E022098325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 1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38DA9-38AA-47F4-AD7C-EF8AD7FC2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5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11EF-18A8-48CB-A271-38AFD0C7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76634-E10D-46DA-97E0-1699A7BD1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fields and methods</a:t>
            </a:r>
          </a:p>
          <a:p>
            <a:r>
              <a:rPr lang="en-US" dirty="0"/>
              <a:t>Static versus final</a:t>
            </a:r>
          </a:p>
          <a:p>
            <a:pPr lvl="1"/>
            <a:r>
              <a:rPr lang="en-US" dirty="0"/>
              <a:t> is it the case that methods that run on objects can modify static variables? but </a:t>
            </a:r>
            <a:r>
              <a:rPr lang="en-US" dirty="0" err="1"/>
              <a:t>i</a:t>
            </a:r>
            <a:r>
              <a:rPr lang="en-US" dirty="0"/>
              <a:t> suppose they can’t modify final variables?</a:t>
            </a:r>
          </a:p>
          <a:p>
            <a:r>
              <a:rPr lang="en-US" dirty="0"/>
              <a:t>JUnit @Before </a:t>
            </a:r>
            <a:r>
              <a:rPr lang="en-US" strike="sngStrike" dirty="0"/>
              <a:t>and @</a:t>
            </a:r>
            <a:r>
              <a:rPr lang="en-US" strike="sngStrike" dirty="0" err="1"/>
              <a:t>BeforeClass</a:t>
            </a:r>
            <a:r>
              <a:rPr lang="en-US" strike="sngStrike" dirty="0"/>
              <a:t> </a:t>
            </a:r>
            <a:r>
              <a:rPr lang="en-US" dirty="0"/>
              <a:t>(</a:t>
            </a:r>
            <a:r>
              <a:rPr lang="en-US" i="1" dirty="0"/>
              <a:t>test fixtures</a:t>
            </a:r>
            <a:r>
              <a:rPr lang="en-US" dirty="0"/>
              <a:t>)</a:t>
            </a:r>
          </a:p>
          <a:p>
            <a:r>
              <a:rPr lang="en-US" dirty="0"/>
              <a:t>Default constructor – no params</a:t>
            </a:r>
          </a:p>
          <a:p>
            <a:r>
              <a:rPr lang="en-US" dirty="0"/>
              <a:t>Also 1-arg const., 2-arg, …</a:t>
            </a:r>
          </a:p>
        </p:txBody>
      </p:sp>
    </p:spTree>
    <p:extLst>
      <p:ext uri="{BB962C8B-B14F-4D97-AF65-F5344CB8AC3E}">
        <p14:creationId xmlns:p14="http://schemas.microsoft.com/office/powerpoint/2010/main" val="1723772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Exam 1 review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6</cp:revision>
  <dcterms:created xsi:type="dcterms:W3CDTF">2020-09-18T14:38:51Z</dcterms:created>
  <dcterms:modified xsi:type="dcterms:W3CDTF">2020-09-18T15:46:58Z</dcterms:modified>
</cp:coreProperties>
</file>