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3T14:32:55.6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4653 2850 32 0,'8'16'439'15,"7"2"90"-15,5 2 70 0,-1 2 55 16,2 3-133-16,-1 6-81 0,-1 1-81 0,2 3-65 16,1 4-54-16,-1 1-51 0,2 6-46 0,-2 0-48 15,1 2-41-15,-5 2-26 0,3-1-14 16,-3 2-8-16,0-3-2 0,-1-1-1 15,-6-4 4-15,1-4 3 0,-1-2 4 0,-4-3 1 16,1-7-1-16,-3-2 0 0,-2-4-2 0,-2-3-4 16,4-3-6-16,-4-3 1 0,0-1-2 15,-4-6-5-15,4-1 1 0,-6-6-3 16,-1-4 0-16,-3-3-2 0,0-6 2 0,-3-4-1 16,-1-5-1-16,-5-2 0 0,3-4-2 15,-5-1-6-15,4-4-5 0,3-1 0 16,-3-1-1-16,1-2 3 0,3-5 2 0,-1-1 8 15,-3-4 3-15,5-5 5 0,2 0-1 16,-1-5 1-16,1-3 0 0,0 1 3 0,4-2 3 16,-1 2 3-16,7-2 0 0,0 1 2 0,0 4 4 15,4-1-3-15,-1 4 3 0,1 2 7 16,6 5 5-16,0 5 9 0,-1 5 4 0,5 4 13 16,-2 5 2-16,9 4-3 0,-4 4-4 15,3 3-7-15,-1 4-7 0,6 5-14 0,-3 5-9 16,1 2-7-16,4 4-4 0,-4 3-5 0,2 6-3 15,-7 6-5-15,3 4-6 0,2 6-8 16,-7 6-7-16,-1 6-7 0,1 4-7 16,-5 4-3-16,-5 2 1 0,0 0 3 0,-6 1 9 15,0-1 6-15,-6 0 9 0,2-4 8 16,-5-3 6-16,-1-3 4 0,0-5 3 0,-1-2 0 16,1-5 3-16,0-2 0 0,3-4 0 15,1-4 2-15,2-2 1 0,-2-5 10 0,6 1 13 16,0-4 9-16,0-3 5 0,6 0 3 0,4-3 6 15,7-2-8-15,4-1-9 0,-1-1-5 16,3 0-5-16,6 0-1 0,-2 3-1 16,4 0-3-16,-2 3-2 0,-2 1-3 0,4 4-2 15,-2 2-3-15,-2 3-3 0,-1 2-3 16,1 3-1-16,-4 1 0 0,0 4 0 0,-3 2-1 16,-3 4-2-16,-3 2 1 0,-7 2-3 15,-1 3 2-15,-10 0-2 0,-3 3 3 16,-3-2-3-16,-6 2-10 0,-7-1-11 0,-4-2-11 15,-2-3-15-15,-4-1-24 0,-4-4-44 16,-5-2-72-16,3-5-125 0,0-6-160 0,-2-3-170 16,7-3-72-16,1-5-6 0,7-2 57 15,9-5 119-15</inkml:trace>
  <inkml:trace contextRef="#ctx0" brushRef="#br0" timeOffset="410.48">5780 2760 273 0,'-4'9'484'0,"4"0"109"16,0 4 100-16,4 5-47 0,2 6-76 15,0 3-84-15,4 3-95 0,3 5-95 0,1 1-88 16,3 3-73-16,3 1-44 0,-1 1-37 16,2-1-34-16,2-2-41 0,-7-4-49 15,1-2-74-15,-3-7-145 0,-4-4-178 0,-3-8-194 16,-5-8-83-16,-2-8-23 0,-7-9 40 16,-5-9 124-16,-2-10 174 0</inkml:trace>
  <inkml:trace contextRef="#ctx0" brushRef="#br0" timeOffset="565.08">5509 2562 248 0,'-6'-16'393'16,"2"5"58"-16,-3 2 55 0,7 1-99 0,0 4-64 15,4-1-61-15,-1 2-55 0,1 0-51 16,2 2-48-16,0-1-58 0,4 1-66 0,-3 1-84 16,3-3-89-16,4 1-105 0,3-1-131 15,-1 0-96-15,7 0-26 0,0 0 30 0,4 2 63 16,0 1 90-16</inkml:trace>
  <inkml:trace contextRef="#ctx0" brushRef="#br0" timeOffset="1062.29">6313 2718 199 0,'10'6'343'15,"-1"-2"36"-15,-1 0 30 0,-2 0-112 16,0-3-69-16,-2 2-59 0,-2-1-45 0,-2-1-31 15,0 1-29-15,0-1-30 0,-6 2-15 0,0 0-3 16,-4 2 8-16,-3 1 5 0,-1 1 3 16,-3 4 12-16,1 1 11 0,-1 4 6 15,1 3-1-15,1 3-1 0,-1 2 2 0,3 4-6 16,3 1-5-16,6 1-7 0,2 3 1 16,8-2 4-16,0 2 0 0,4-2-1 0,7 0-2 15,0-5 2-15,3-1-4 0,3-4-8 16,0-6-11-16,-3-6-5 0,3-6-4 0,-2-8-9 15,-5-7-9-15,1-8-13 0,-3-8-7 16,-7-8-5-16,-1-6-8 0,-2-2 0 16,-8 0 5-16,-2 2 6 0,-5 1 9 0,1 5 3 15,-7 3 4-15,7 6 2 0,-2 3-5 0,1 6-4 16,1 5-2-16,4 2-1 0,2 5 6 16,-3 3 29-16,7 6 39 0,0 5 45 15,7 5 52-15,-3 7 44 0,8 7 26 0,5 4 4 16,3 5-14-16,7 5-25 0,6 5-32 15,4 4-32-15,7 5-23 0,6 4-16 0,-1 0-9 16,5 3-6-16,0 5-7 0,1 0-7 16,3 5-2-16,-8-2-8 0,-5-1-8 0,-1-1-6 15,-9-2-10-15,-6 0-13 0,-13-4-16 0,-5 0-25 16,-11-3-27-16,-15-2-34 0,-3-6-48 16,-13-5-97-16,-13-8-156 0,-1-7-211 15,-5-7-129-15,-8-7-49 0,5-10 6 0,-3-5 82 16,8-8 151-16</inkml:trace>
  <inkml:trace contextRef="#ctx0" brushRef="#br0" timeOffset="1438.31">7702 2446 78 0,'10'9'403'0,"7"3"87"0,0 3 65 16,-1 6 10-16,5 6-92 0,-5 6-56 0,7 3-76 15,-2 6-63-15,-1 3-57 0,-1 0-59 16,2 2-51-16,1 0-64 0,-1-1-80 0,-2-7-100 16,1-1-117-16,-3-9-146 0,-7-6-179 15,0-5-76-15,-3-11-4 0,-7-7 52 0,0-11 94 16</inkml:trace>
  <inkml:trace contextRef="#ctx0" brushRef="#br0" timeOffset="1582.93">7409 2226 245 0,'0'-3'357'0,"4"0"24"15,-2 3 6-15,6-2-149 0,-6 2-138 0,8 0-138 16,-3-1-170-16,3-1-92 0,4 1-46 15,-1 2-15-15,3 2 24 0</inkml:trace>
  <inkml:trace contextRef="#ctx0" brushRef="#br0" timeOffset="2746.07">8649 2428 155 0,'-4'-4'327'16,"2"1"24"-16,2 1 14 0,-5 1-115 16,3 1-73-16,-2 1-51 0,-6 2-21 0,4 3-11 15,-5 3-4-15,-1 3-7 0,-2 3-16 0,1 4-22 16,-1 4-15-16,1 3-15 0,3 4-12 16,4 3-6-16,2 0-8 0,-3 6-3 0,7 0-4 15,0-2-1-15,5 1 4 0,-3-2 5 16,-2-7 9-16,4 0 19 0,2-8 28 0,-2-1 33 15,2-8 24-15,0-5 13 0,5-5 1 16,1-11-9-16,-1-9-26 0,5-10-30 0,-6-10-24 16,1-13-9-16,-1-11-8 0,-10-13-2 15,0-10-4-15,-10-8-4 0,-7-7 0 0,-3 3-5 16,-7 4 4-16,0 6 2 0,-2 7 1 16,2 9 1-16,4 8-3 0,-2 7 6 0,7 7 0 15,1 9 4-15,3 8 12 0,1 8 13 0,7 2 14 16,-2 9 2-16,6 7 6 0,2 7-2 15,0 12-4-15,6 11-10 0,0 10-6 16,9 13-2-16,1 7-5 0,7 10-1 0,4 7 17 16,2 4 25-16,6 1 20 0,0 0 27 0,-2-6 21 15,4-1 10-15,1-3-8 0,1-5-18 16,-2-5-20-16,-4-5-19 0,0-8-23 0,0-6-15 16,-6-6-10-16,4-9-13 0,-2-7-6 15,-2-7-8-15,-4-10-9 0,4-9-9 0,-3-10-10 16,-1-8-9-16,-6-12-4 0,-1-5 0 0,-5-4 3 15,-5-2 3-15,-2 1 4 0,-8 1 6 16,0 7 3-16,-3 2 2 0,1 7-1 16,0 3 1-16,2 6 0 0,-2 3-3 0,2 7-8 15,-3 2-13-15,1 5-4 0,2 2-5 0,-2 4-1 16,0 7 6-16,2 4 12 0,-7 6 12 16,5 4 8-16,-4 8 6 0,3 7 3 0,1 1 3 15,-4 4 1-15,4 0-2 0,2 1 2 0,4 0 3 16,-3-3 6-16,6-1 17 0,1-4 15 15,2-2 9-15,0-5 6 0,11-2 1 0,-1-5-7 16,5-4-13-16,2-4-17 0,8-7-12 16,2-5-8-16,4-7-13 0,2-7-11 0,5-7-8 15,-1-5-6-15,-4-5-2 0,5-6 0 0,-7-3 6 16,0-2 5-16,-4 1 8 0,0-3 2 16,-6 6 5-16,-4 4 3 0,-3 3-4 15,-7 3 5-15,1 5 3 0,-1 4-1 0,-7 3 0 16,2 3 1-16,-6 1-1 0,2 3-7 0,-4 1-10 15,0 4-4-15,-4 0-2 0,4 0-7 16,-6 4-3-16,0-2 4 0,2 2 6 0,-9 4 4 16,7 2 3-16,-8 1 7 0,3 6 5 0,-1 2 3 15,-5 6 2-15,3 4 6 0,-3 6 4 16,5 4-1-16,-2 3 5 0,5 3 2 16,1 1 2-16,2 2-3 0,6-2 0 0,0 0-3 15,6-3 2-15,-2-3 0 0,2-2 3 16,5-3 3-16,-1-5 4 0,2-5 4 0,3-2 5 15,-3-6 3-15,3-4-2 0,1-7-4 0,-3-7-4 16,1-7-5-16,-1-7-7 0,-3-8-7 16,-4-7-3-16,-6-7-7 0,0-4 1 0,-6-1-1 15,0 0 1-15,-5 2 2 0,1 3 0 0,0 7 6 16,3 7 1-16,1 5 9 0,-2 4 7 16,6 5 7-16,2 5 6 0,-4 4 2 15,4 4-1-15,4 7-5 0,2 8-5 0,4 7-8 16,3 7-9-16,3 4-9 0,5 5-14 0,2 2-20 15,2-2-44-15,-3 2-62 0,5-3-103 0,-4-4-106 16,-2-2-113-16,1-5-121 0,-5-8-70 16,-1-5 3-16,1-9 74 0,-7-9 94 15,-3-7 113-15</inkml:trace>
  <inkml:trace contextRef="#ctx0" brushRef="#br0" timeOffset="3574.34">10032 1834 339 0,'-2'-10'427'0,"2"0"74"15,0 3 38-15,2 0-104 0,-2 2-59 0,0 1-65 16,4 1-61-16,-4 1-63 0,0 2-46 0,0 2-27 15,-4 2-15-15,-2 2-9 0,-1 3-1 16,-3 3-6-16,0 3-8 0,-7 4-18 0,1 1-15 16,-1 3-13-16,-4 1-13 0,5 1-8 15,-1-1-4-15,1-1-4 0,-1 0 0 16,7-1-2-16,0-3 2 0,1-2 0 0,1-1 8 16,6 1 15-16,2-4 15 0,0 2 13 0,6-1 11 15,0-2 7-15,5-1-1 0,5 1-9 16,1-2-12-16,3 0-10 0,-1-3-9 0,8 0-7 15,-2-3-5-15,-3 1-5 0,1-3-3 0,0 2 1 16,-2-3-2-16,-1 2 3 0,-3 0 0 16,-1 2 0-16,1-3 0 0,-5 3-2 0,3 1-1 15,-5 1-4-15,0 4-3 0,-7 1-2 16,1 3-4-16,-4 3-6 0,-4 3-11 0,-7 2-18 16,-1 2-23-16,-9 0-44 0,-6 4-71 0,-2-2-108 15,-8-1-130-15,-6-1-172 0,-3 0-95 16,-8-2-17-16,-3 0 41 0,-10 1 95 0,-3 1 133 15</inkml:trace>
  <inkml:trace contextRef="#ctx0" brushRef="#br0" timeOffset="4384.79">4465 4625 390 0,'0'10'457'0,"8"-4"45"0,5 0 32 0,-1-1-137 16,9-1-103-16,6-3-68 0,-1 1-47 15,8-2-36-15,5-3-26 0,4 0-25 16,5-3-26-16,8-4-28 0,1 0-14 0,10-3-10 16,3-1-2-16,6-2-6 0,5-1-4 15,8-3 0-15,4-2 0 0,4 0-4 0,0-2 1 16,0-2 2-16,3 1 5 0,3-3 3 16,7-1 6-16,7 0 6 0,3-2 1 0,0-1 7 15,6-1 4-15,0 1-3 0,5 2-3 16,5-4-5-16,5 2-1 0,5 0-14 0,5-1-9 15,4-1 0-15,0 2-4 0,0-1 1 16,2 0 4-16,-4 1 13 0,-2-1 12 0,-8 2 22 16,-7-2 20-16,-8 2 17 0,-1-3 14 15,-1 0 3-15,4-2 0 0,-4-2-10 0,4 1-16 16,-10-2-18-16,-2 1-14 0,-9 2-16 16,1 1-9-16,0 0-5 0,-3 2 0 0,-4 3 8 15,1 3 5-15,-5 3 6 0,-6 3 13 16,-2 3 6-16,-8 4-3 0,-7 1-4 0,-6 2-6 15,-3 2-5-15,-10 2-21 0,-11-1-27 16,-5 2-37-16,-12 2-57 0,-2-2-97 16,-10 1-145-16,-3-1-168 0,-8 0-157 0,1-1-63 15,-3 1 7-15,-2 0 68 0,2 1 131 16</inkml:trace>
  <inkml:trace contextRef="#ctx0" brushRef="#br0" timeOffset="5842.64">4502 6478 118 0,'-6'3'631'15,"2"5"121"-15,8 5 64 0,2 7 31 16,0 7-129-16,5 6-280 0,-1 6-184 0,0 4-119 16,3 5-61-16,3 3-34 0,1 1-29 15,-3 3-41-15,3-4-72 0,-1-4-134 0,-5-1-182 16,1-7-221-16,-8-8-106 0,-4-6-31 15,0-5 32-15,0-8 111 0,-4-7 174 16</inkml:trace>
  <inkml:trace contextRef="#ctx0" brushRef="#br0" timeOffset="6399.49">3936 5809 287 0,'16'-28'506'0,"7"2"67"0,8 7 55 0,8 5-29 16,9 7-151-16,2 5-67 0,9 7-64 15,12 4-44-15,5 9-36 0,7 4-38 0,10 10-52 16,-2 4-51-16,8 11-37 0,-2 9-24 16,0 11-16-16,3 11-10 0,-3 10-2 0,-4 9 3 15,-6 7 0-15,-7-1 5 0,-14 2 4 16,-10-2 2-16,-12-5 1 0,-7-3 1 0,-17-4-2 15,-9-1-4-15,-15-1-3 0,-9 1-4 16,-18-4 2-16,-6-2-2 0,-13-8-6 16,-3-7-7-16,-7-8-7 0,-2-7-11 0,-6-9-10 0,-1-7-5 15,-5-11-5-15,-3-8-1 0,-3-10-1 16,-3-9 9-16,-4-10 6 0,0-13-1 16,7-6 1-16,3-14 8 0,5-8 6 0,2-9 1 15,6-10-1-15,2-8 7 0,4-4 2 16,8-1 2-16,7 0 2 0,-1 5-11 0,11 4-3 15,0 7-3-15,6 3 3 0,0 1-1 16,5 5 1-16,5 0 14 0,1 3 2 0,1-2-9 16,3 6-39-16,1-1-57 0,5 5-101 0,-2-1-132 15,6 1-151-15,4 2-151 0,6 2-47 16,-2-2 10-16,7 0 79 0,8 0 115 16</inkml:trace>
  <inkml:trace contextRef="#ctx0" brushRef="#br0" timeOffset="7086.15">7098 5910 52 0,'-6'-11'293'0,"0"5"57"0,0 2 57 15,-4 4-42-15,-1 4-3 0,-5 5 12 16,1 5 6-16,3 5 1 0,-5 8-9 16,1 8-26-16,1 6-46 0,3 6-53 0,2 9-50 15,3 5-47-15,7 4-45 0,0 4-31 16,2 1-23-16,9 1-13 0,-1-1-15 16,7 1-4-16,-1-4-5 0,5-2-1 0,2-4 1 15,3-2 3-15,1-8 3 0,6-5 0 16,0-4 2-16,9-9-3 0,3-7-4 0,3-10-8 15,1-9-7-15,7-14-7 0,-2-12-11 16,6-17-3-16,-6-17-2 0,-1-13 0 0,-9-10 2 16,-11-4 5-16,-12-4 6 0,-15 0 6 15,-6 4 4-15,-11 3-1 0,-9 5 2 0,-7 4 1 16,-6 7 0-16,-4 5 1 0,-5 8-2 16,-5 7-5-16,-3 7-14 0,0 10-25 0,-1 6-42 15,5 8-75-15,-1 5-126 0,1 10-161 16,5 5-191-16,6 8-88 0,4 6-19 0,14 8 44 15,7 4 108-15,10 0 158 0</inkml:trace>
  <inkml:trace contextRef="#ctx0" brushRef="#br0" timeOffset="7715.52">8089 5592 81 0,'10'-2'309'0,"-4"7"38"16,0 8 37-16,3 8-67 0,-3 9-62 0,-2 9-29 15,-2 6-9-15,4 6 1 0,-6 8 6 16,4 5 6-16,3 5 9 0,-3 5-5 0,2 1-14 16,-2 1-17-16,2 1-27 0,-4-5-33 15,7-2-30-15,-7-4-29 0,2-8-21 16,0-6-18-16,-2-9-16 0,-2-7-7 0,0-9-9 15,0-7-3-15,4-8-4 0,-2-9-4 16,2-8 1-16,0-8 4 0,3-7-1 16,-1-3 4-16,0 0 1 0,0-1 3 0,5 1 4 15,-3 4 1-15,4 1 5 0,-1 4 1 16,1 3 1-16,5 6 0 0,-3 3-3 0,5 5-3 16,1 6-7-16,1 4-3 0,0 5-3 15,-3 7 1-15,5 1 5 0,2 6 3 0,-2 4 6 16,-3 3 7-16,-1 2 6 0,-3 3 0 15,-1-3 0-15,-3 0-2 0,-8-4-7 0,0-4-1 16,-12-3-6-16,0-6-1 0,-11-4-4 16,1-11-3-16,-13-5 0 0,2-8-4 0,-8-5-4 15,-3-11-6-15,-1-5-11 0,-2-5-11 16,3-8-17-16,-3-2-26 0,10-2-37 0,0-2-42 16,6 3-52-16,10 4-60 0,1 1-60 15,12 6-43-15,2 3-27 0,4 5-11 16,8-1-2-16,0 4-1 0,11 2 1 0,-2 2-5 15,7 3 28-15,5 0 38 0,5 1 52 16</inkml:trace>
  <inkml:trace contextRef="#ctx0" brushRef="#br0" timeOffset="8006.22">8829 6528 168 0,'6'18'276'0,"-2"3"41"0,2 2-15 15,-2 8 3-15,3 4 26 0,-1 2 27 16,0 6 32-16,4 4 24 0,5 5-10 16,-3 3-39-16,3 6-54 0,-3 2-57 0,5 1-62 15,-7 1-52-15,2 1-43 0,-1-1-26 16,-3-3-20-16,-6-2-12 0,-2-3-10 0,-6-3-9 16,-9-3-5-16,3-5-2 0,-9-2-4 15,-6-6-4-15,-2-2-2 0,3-6 6 16,-8-6-3-16,1-6-10 0,-4-6-12 0,4-10-15 15,0-7-23-15,0-9-44 0,2-10-51 16,2-8-51-16,2-10-90 0,0-5-106 0,11-9-117 16,1-5-113-16,7-7-31 0,4-2 16 15,4-4 82-15,6-1 109 0</inkml:trace>
  <inkml:trace contextRef="#ctx0" brushRef="#br0" timeOffset="8167.79">8655 6241 15 0,'4'-36'267'15,"-4"8"42"-15,4 4 42 0,-4 3-49 0,2 6-16 16,-2 1-12-16,0 2-5 0,0 4-11 16,0 0-26-16,5 1-38 0,-5 2-46 0,0 0-46 15,0-1-50-15,-5 0-78 0,5-2-108 16,0-2-150-16,0 0-149 0,0-3-79 0,7 1-30 16,3 4 26-16,6 2 79 0</inkml:trace>
  <inkml:trace contextRef="#ctx0" brushRef="#br0" timeOffset="9101.39">9275 6853 409 0,'17'11'648'16,"-1"-1"86"-16,5-2 49 0,6-1-35 16,-4-4-234-16,3-5-174 0,1-5-140 0,4-6-81 15,-2-6-49-15,-2-9-26 0,0-6-13 16,0-5-5-16,-4-8-4 0,-3 0-4 0,-3-6-3 16,-7 2-6-16,-4 1-7 0,-6 4-8 15,-4 1-7-15,-2 4-8 0,0 4-11 0,-5 4-9 16,-3 7-8-16,2 5-5 0,-1 6-4 15,-1 8 4-15,-3 7 9 0,1 7 13 0,-1 11 13 16,-4 6 7-16,5 11 7 0,-3 7 2 16,1 5 1-16,5 9 2 0,1 2 7 15,2 6 15-15,3 1 11 0,3 3 14 0,4 1 17 16,0-2 13-16,6-2 8 0,5-3 4 16,-1-7 4-16,2-4-1 0,5-4-3 15,4-10-7-15,1-5-12 0,-1-8-14 0,8-12-17 16,2-8-2-16,6-11-8 0,-2-13-7 15,7-13-7-15,3-14-7 0,7-15-7 0,-3-8-18 16,-3-9-7-16,-3-2-7 0,-5 1 0 16,-5 5 0-16,-6 7 7 0,-11 6 3 0,-1 10 0 15,-9 7-2-15,0 7-1 0,0 10-2 16,-6 5-1-16,-2 9 3 0,-2 4 2 0,-2 10 5 16,-5 10 2-16,1 6 0 0,0 8-1 15,-7 7-3-15,7 8-3 0,-7 3 1 0,7 4 3 16,2 3 4-16,-3 2 8 0,7-2 4 15,2 2 7-15,4-3 3 0,2-4-2 16,3-2 1-16,3-5-1 0,6-5 0 0,1-5-5 16,4-9-3-16,1-6-5 0,5-11-6 15,6-10-3-15,0-11-7 0,5-10-4 0,1-17-3 16,2-13 2-16,-1-16 5 0,-3-11 3 16,-8-7 4-16,-7-2 3 0,-5-1 6 15,-7 5-4-15,-6 8 3 0,-8 9 0 0,-2 10-1 16,0 5 2-16,0 9-1 0,-5 10 5 15,7 5 1-15,-2 7 0 0,2 8 2 0,2 6 2 16,-2 5-2-16,2 8 3 0,2 10 1 16,0 7 2-16,2 9-3 0,-2 7 6 0,6 9 1 15,4 9 2-15,5 4 2 0,1 6 0 16,3 4 0-16,1 2-3 0,3 2-6 0,2 1-1 16,-2-1-4-16,4-3-8 0,-5-3-6 15,-1-3-13-15,-4-5-14 0,-1-7-29 0,-3-7-49 16,-3-9-71-16,0-6-119 0,-4-8-125 15,1-8-129-15,3-11-90 0,0-7-14 0,5-8 42 16,-7-6 106-16,6-3 128 0</inkml:trace>
  <inkml:trace contextRef="#ctx0" brushRef="#br0" timeOffset="9300.87">10766 6236 280 0,'0'-19'410'0,"0"2"61"15,4 6 53-15,-2 0-124 0,-2 4-42 0,0 1-31 16,0 4-21-16,-6 2-10 0,-5 5-21 16,-1 4-16-16,-9 3-30 0,-6 1-42 0,-2 5-47 15,-8 0-44-15,-10 5-42 0,1 1-44 16,-12 0-63-16,2 0-97 0,-4 0-146 0,5-5-175 16,-3-2-177-16,4-2-73 0,11-3-6 15,-1-5 58-15,15-1 125 0</inkml:trace>
  <inkml:trace contextRef="#ctx0" brushRef="#br0" timeOffset="9656.93">11282 6506 236 0,'11'5'417'0,"1"-1"81"16,-6 3 65-16,5-3-62 0,-7-1-46 0,2 1-28 15,0-2-47-15,-2-2-52 0,2 3-51 16,-1-3-58-16,1-2-64 0,0 0-65 16,4-4-62-16,5-5-59 0,1-4-73 0,7-3-83 15,4-3-125-15,6-3-112 0,4 0-137 0,3 0-89 16,3 3-17-16,4 3 45 0,-1 6 103 16,2 8 107-16</inkml:trace>
  <inkml:trace contextRef="#ctx0" brushRef="#br0" timeOffset="10181.19">11892 6247 127 0,'-6'9'317'0,"2"3"39"0,4 5 37 0,-6 5-79 16,1 5-39-16,3 4-12 0,-4 1-3 16,2 3-5-16,-2 4 0 0,-2 0-8 0,1 0-16 15,5 1-20-15,-2-1-15 0,4-2-8 16,0 0-17-16,0-4-23 0,6 0-24 0,5-4-28 16,-1-1-25-16,2-6-29 0,5-2-18 15,4-5-12-15,1-7-7 0,3-3-5 0,2-8-3 16,0-7 1-16,-2-7-2 0,2-7 0 15,-7-3-2-15,3-6 5 0,-8-3 2 0,-5-1-1 16,-4-1 2-16,-4-1 0 0,-4 3 2 16,-8 0-4-16,-1 5-4 0,1 2-2 0,-6 5-11 15,-3 5-17-15,-6 1-28 0,2 4-33 16,-8 4-47-16,2 2-61 0,-4 4-85 0,0 4-95 16,2 2-114-16,4 3-96 0,5 4-23 15,1 3 29-15,11 3 74 0,8 3 103 16</inkml:trace>
  <inkml:trace contextRef="#ctx0" brushRef="#br0" timeOffset="10815.48">12649 6788 342 0,'0'8'446'0,"-2"0"64"0,-2-2 63 15,-1-5-96-15,3-2-66 0,-2-3-57 0,-2-9-37 16,-4-3-28-16,-1-5-44 0,1-6-46 15,-2-5-47-15,1-4-40 0,-1-4-30 0,1-2-35 16,1-2-25-16,4-2-19 0,2 1-21 16,4 1-22-16,4 1-20 0,2 2-16 0,7 2-21 15,1 3-16-15,3 3-7 0,3 2-2 16,3 2 1-16,0 2-2 0,-1 3-1 16,5 5-5-16,-2 2-11 0,-2 5-14 0,0 5 1 15,-3 1 7-15,3 6 19 0,-6 2 22 16,-1 3 32-16,-6 2 34 0,1 4 31 0,1 1 37 15,-4 0 42-15,-1 5 45 0,-1 1 48 16,0 0 48-16,2 4 28 0,-1 2 10 16,-5 2-9-16,6 2-25 0,-6 4-39 0,4-2-44 15,2 3-42-15,-1-1-33 0,-1-4-26 16,0-1-26-16,4-3-38 0,-3-5-52 0,3-3-73 16,-4-4-124-16,2-8-136 0,3-9-152 15,-5-8-88-15,0-11-22 0,-2-8 41 0,-2-8 102 16,-2-5 127-16</inkml:trace>
  <inkml:trace contextRef="#ctx0" brushRef="#br0" timeOffset="10983.04">12779 5715 359 0,'-4'-12'483'0,"2"4"71"0,4 4 60 16,2 2-108-16,2 2-82 0,4 3-97 0,1 0-79 15,1 2-63-15,3-1-60 0,-3-1-47 16,3 3-54-16,-3-1-63 0,-2-1-84 0,7 3-117 15,-3 2-126-15,3 0-165 0,-1 2-82 16,3 4-10-16,-2 2 46 0,-3 2 95 0</inkml:trace>
  <inkml:trace contextRef="#ctx0" brushRef="#br0" timeOffset="11599.64">13099 6142 186 0,'11'24'379'15,"1"2"77"-15,5-3 82 0,-1-2-49 0,1-1-15 16,-1-4-15-16,5 0-38 0,-5-4-52 15,7-5-60-15,-6-3-77 0,3-4-70 16,3-4-58-16,-2-6-40 0,2-7-26 0,-3-5-18 16,-3-5-10-16,-1-7-7 0,-1 0-3 15,-9-2-3-15,0-1-1 0,-6 2-3 0,-4 2-8 16,-2 3-3-16,0 3-8 0,-5 5-8 16,1 4-6-16,-2 3-3 0,1 7 1 15,-5 2 0-15,-1 7 2 0,1 9 1 0,-5 1 5 16,2 9 3-16,-5 3 6 0,5 7 5 15,-2 2 8-15,1 6 9 0,3 1 4 0,0 2 15 16,7 1 8-16,4 0 8 0,2 0 7 16,4-2 4-16,4-1 1 0,2-1-9 15,4-2-5-15,7-6-9 0,0-1-4 0,5-4-8 16,5-6-3-16,-2-4-5 0,4-6-2 16,-2-9-3-16,4-6-1 0,-6-9-1 0,1-7-2 15,1-7 5-15,-6-5-3 0,-4-5 0 16,-1-3 3-16,-6-2 1 0,1 2 1 0,-9 2-3 15,2 1 3-15,-4 4-2 0,0 2 3 16,-4 5-5-16,4 4 4 0,0 4 1 0,0 5 1 16,0 3-1-16,0 5 4 0,0 4-2 15,4 3 2-15,2 7-2 0,5 6 8 16,-1 4 7-16,2 6 3 0,5 5 2 0,-1 7 0 16,5 2-1-16,2 5-6 0,4 0-9 15,-1 3-4-15,1 0-2 0,0 2 0 0,4-4-3 16,-6-1 0-16,2-6 6 0,-2-4 8 15,-7-5 6-15,-1-8 2 0,-3-7 3 0,-3-9 2 16,-5-9-1-16,-2-11-10 0,-2-9-1 16,-4-10-2-16,-6-11-1 0,-3-4-5 0,-1-4-2 15,2 1 3-15,-7 3-2 0,7 4-1 16,-1 5 10-16,5 9 6 0,4 6 4 16,2 8 1-16,6 7-1 0,7 8-3 0,3 11-19 15,5 6-21-15,6 10-27 0,6 5-32 16,0 8-40-16,10 2-103 0,5 3-155 15,-3 0-162-15,9 0-136 0,-6-4-50 0,-3-8-6 16,-1-7 80-16,-3-8 152 0</inkml:trace>
  <inkml:trace contextRef="#ctx0" brushRef="#br0" timeOffset="12022.58">14139 5380 270 0,'-4'-12'469'0,"4"5"80"16,0 2 66-16,0 3-59 0,0 7-59 0,4 4-58 16,-4 8-72-16,4 5-56 0,-2 10-50 15,5 7-57-15,1 9-50 0,-2 5-45 0,6 9-27 16,3 4-24-16,-3 3-15 0,5 5-11 15,-1-1-18-15,1 2-18 0,-3 0-22 0,3-1-24 16,-1-5-31-16,-3-5-51 0,3-4-63 16,-1-6-84-16,1-7-98 0,-3-10-100 15,3-9-113-15,5-11-66 0,0-12 7 0,1-10 57 16,1-11 98-16,2-8 114 0</inkml:trace>
  <inkml:trace contextRef="#ctx0" brushRef="#br0" timeOffset="12205.1">14596 6124 205 0,'-4'-15'329'0,"4"0"43"0,-2 5 8 0,-2 1-33 16,-1 2-13-16,-1 4 8 0,-4-2 19 16,-7 0 28-16,1-1-3 0,-7 2-30 0,-4-2-41 15,-6 3-55-15,-4 0-67 0,0 3-65 16,-3 3-46-16,-3 1-35 0,0 2-37 0,-1 5-43 16,5-1-59-16,-2 1-76 0,8 2-103 15,4-1-116-15,6 2-108 0,2-1-103 16,11 2-62-16,4-3 8 0,2 3 70 0,4 2 99 15,6-1 114-15</inkml:trace>
  <inkml:trace contextRef="#ctx0" brushRef="#br0" timeOffset="12831.97">14466 6233 26 0,'37'0'296'0,"2"0"42"16,0 2 60-16,-1 1-1 0,-1 0-29 15,2-1 19-15,-6-1 14 0,0-2 10 0,2-1-17 16,-6-3-45-16,2 0-72 0,-4-6-76 0,-4-2-59 15,0-5-52-15,-7-5-36 0,1-4-23 16,-11-4-17-16,2-4-6 0,-8-2-5 16,-8-1-6-16,2 2-5 0,-11 2-3 0,5 3-7 15,-9 7-11-15,1 5-12 0,1 6-9 16,-6 7-5-16,0 9-4 0,-6 6-2 16,4 10 3-16,-1 5 10 0,1 9 11 0,0 5 6 15,0 5 10-15,10 5 11 0,3 2 7 16,1 2 6-16,13 2 16 0,0-1 2 0,13 1 7 15,1-4 9-15,3-3 4 0,10-5-2 16,2-5-6-16,2-8-6 0,2-9-7 0,6-10-8 16,-2-11-6-16,3-14-1 0,3-13-4 15,-2-15 0-15,-1-14-1 0,-1-10-1 16,-12-7-2-16,-7 1-2 0,-3 1-3 0,-7 4 1 16,-4 8 0-16,-1 6 5 0,-3 9-1 15,-4 7 0-15,2 10 1 0,-5 7 1 16,-1 8 1-16,2 8 0 0,-6 11 2 0,2 11 4 15,-3 7 0-15,-3 7 2 0,1 8-4 16,3 3 2-16,6 4-1 0,-2 6-2 0,6-3-2 16,4 2 0-16,2 0 0 0,4-4-2 15,1-2-1-15,1-6 0 0,3-6 1 0,-3-8-2 16,4-6-4-16,1-8 4 0,0-9 1 0,3-11-2 16,-3-11-3-16,3-10 5 0,-7-10 0 15,3-8-2-15,-5-9 1 0,-5-8 1 16,-2-5 1-16,-8-1 13 0,-2 0 5 0,-5 3 7 15,-1 3 1-15,-3 5 2 0,-1 5 3 16,4 7-11-16,-3 7 0 0,5 7 5 16,-3 5 11-16,7 10 9 0,0 5 13 0,2 10 2 15,4 9-2-15,4 11-9 0,4 12-21 16,7 12-19-16,7 12-15 0,11 11-10 0,11 12-22 16,5 7-18-16,5 7-21 0,4-2-41 0,-2-2-58 15,0-4-85-15,-3-6-90 0,-3-10-108 16,-2-10-130-16,-1-8-53 0,-1-12 10 0,3-8 60 15,3-13 94-15</inkml:trace>
  <inkml:trace contextRef="#ctx0" brushRef="#br0" timeOffset="13433.88">16630 6225 323 0,'-4'25'508'0,"10"10"58"0,0 7 32 0,3 9-73 16,3 9-177-16,-2 4-108 0,7 4-67 0,-1 3-37 16,1 3-3-16,4 0 7 0,-5-1 13 15,-4-4 0-15,5-4-13 0,-7-7-17 16,1-8-25-16,-5-8-26 0,-2-11-25 0,-4-8-23 15,-4-14-10-15,2-12-5 0,-6-14-7 16,-5-13-1-16,-1-15-1 0,-3-15-3 16,-6-11 2-16,1-12-1 0,-5-10 2 0,0-8 0 15,4-5-4-15,-2 1-6 0,3 3-18 16,5 6-19-16,7 4-9 0,-1 8-7 0,11 9 3 16,0 8 15-16,9 6 23 0,-1 14 23 15,11 6 28-15,-1 10 20 0,3 10 15 0,2 9-5 16,3 9-4-16,5 7 0 0,-2 10-11 15,4 8-12-15,1 10-8 0,-1 5-2 0,2 8-3 16,-6 5-7-16,2 5-5 0,-9 1-6 16,1-1-1-16,-6 1-1 0,-9-5-1 0,-6-3 0 15,-8-7-4-15,-4-2-12 0,-7-5-32 16,-4-6-48-16,-1-5-71 0,-5-5-110 0,0-5-128 16,0-2-144-16,0-7-101 0,4-1-24 15,3-1 35-15,3-4 91 0,1 2 121 16</inkml:trace>
  <inkml:trace contextRef="#ctx0" brushRef="#br0" timeOffset="13949.84">17159 6463 87 0,'4'3'291'0,"-2"-3"35"0,-2-3 37 16,0-1-71-16,-6-8-47 0,-4-6-20 15,4-7-20-15,-9-6-20 0,3-4-31 16,-3-8-30-16,3-3-36 0,2-4-25 0,3 1-25 16,3-2-16-16,4 1-10 0,4 1-9 15,7 5-4-15,1 4-5 0,3 2 2 16,1 7 2-16,3 4 7 0,1 3-4 0,3 7-1 0,-2 5 2 16,6 3-1-16,-5 8-4 0,5 2-5 15,0 6 4-15,0 1 4 0,-4 3 2 16,2 1 1-16,-3 1 3 0,-1 2 0 0,-5 0 0 15,-3 1 2-15,-1 2 6 0,-1-1 4 16,-7 1 0-16,-4 2 4 0,0 1-2 0,-6 1-3 16,-5 2-10-16,1 2 1 0,-3-1-2 15,-1-1 1-15,4 2 1 0,-1-1 0 0,-1-1 7 16,8-1 5-16,2 2 1 0,2-3 3 16,2-3-4-16,6 0 7 0,4-4 0 0,3-1-4 15,4-5-3-15,3-3-2 0,5-6-3 16,0-5-10-16,6-4-3 0,-2-6-3 15,-2-6-3-15,2-4-1 0,-8-4-2 0,2-3 3 16,-7 0-1-16,-3-3 0 0,-7 2 2 16,-4 1 1-16,0 3 2 0,-8 0 0 0,-2 5 5 15,-4 2 1-15,-1 4 2 0,-5 1-6 16,-5 4 4-16,-4 4 0 0,-2 2-9 16,-4 3-29-16,-2 4-36 0,-4 0-44 0,4 3-66 15,0 3-63-15,6 1-72 0,0 1-75 16,4 1-47-16,9 1 0 0,8 3 38 0,0 0 53 15</inkml:trace>
  <inkml:trace contextRef="#ctx0" brushRef="#br0" timeOffset="14474.32">17905 5824 120 0,'11'-3'255'0,"-5"0"25"15,-2 2-37-15,-2-1-44 0,2 2-22 16,2-1-22-16,-6 1-15 0,5-2-1 16,-5 2-4-16,-5 0 3 0,3 2 7 0,-6-1 9 15,2 1 9-15,-6 2-3 0,-3 1-2 16,-4 1-9-16,-1 4-11 0,-1 1-19 0,3 1-20 16,-3 1-14-16,0 5-20 0,5 1-21 15,-1 1-17-15,7 3-8 0,-1 1-10 16,5-1-3-16,0 1-2 0,6 2-2 0,6 0 1 15,0-1-3-15,5-1-2 0,-1-4 2 16,7-2-1-16,-1-2 2 0,5-5-4 16,0-7 3-16,-3-6-5 0,3-6-2 0,2-8-1 15,-3-7-1-15,1-5 4 0,-5-6-3 16,-7-5 1-16,1 0-2 0,-10-1 7 0,0 2-4 16,-6 5 0-16,2 5 4 0,-5 2 4 15,1 7-1-15,-4 5 4 0,6 6 9 0,-5 7 23 16,1 9 31-16,4 3 38 0,-5 9 41 15,7 6 25-15,2 5 11 0,2 6-5 16,2 7-13-16,6 4-30 0,1 5-29 0,5 4-24 16,3 4-19-16,5 5-14 0,-1 3-14 0,6 3-9 15,-4 0-7-15,-1 2-3 0,-1-3-3 16,0 0-2-16,-5-2-4 0,-5-1-2 0,-5-5-5 16,-6-5-14-16,-6-6-11 0,-11-5-16 15,-8-7-16-15,-4-6-24 0,-12-10-29 16,-2-9-40-16,-9-11-72 0,-6-10-113 0,-4-10-142 15,-6-13-160-15,-4-7-66 0,5-7-2 16,-1-4 53-16,8-3 116 0</inkml:trace>
  <inkml:trace contextRef="#ctx0" brushRef="#br0" timeOffset="15389.13">18292 6311 28 0,'-6'-13'422'0,"0"-2"72"15,1 0 47-15,1 0 40 0,2-2-150 0,2-1-113 16,-4-3-92-16,4-4-62 0,-2-2-44 16,2-3-34-16,0-2-30 0,2-4-25 0,-2 0-14 15,4-1-8-15,7 1-9 0,-1-2-8 16,2 1 3-16,1 1 1 0,7 2 2 15,-3 1 2-15,6 1 4 0,4 4 3 16,-1 2-2-16,5 5 1 0,-2 3-3 0,2 6-3 16,2 4-5-16,-4 4 1 0,2 6-3 15,-2 1 1-15,2 4-2 0,-4 2 2 0,-4 3-3 16,0 2 0-16,-3-1-2 0,1-2 2 16,-9 2-3-16,3-4 1 0,-5 0 1 0,-8-2 6 15,2-2 1-15,-4-2 0 0,-4 0 3 16,-6 0 0-16,2-3 0 0,-7-2 1 0,-1 1 4 15,-5-2-3-15,-2 2 1 0,1-3-1 16,-5 4 0-16,0 4 0 0,0 0-1 0,0 5 2 16,0 3 2-16,4 4 1 0,3 6 0 15,-3 2 0-15,6 4 2 0,3 5 7 0,2 2 14 16,7 4 6-16,-1 1 20 0,6 4 19 16,6 4 13-16,3 0 11 0,-1 4 15 15,11 0 5-15,-1 0-7 0,3-4-11 0,2-3-10 16,3-3-18-16,-3-9-20 0,4-8-12 15,0-8-8-15,0-13-12 0,0-12-5 0,0-11-7 16,-5-12-4-16,1-14-3 0,-2-8-1 16,-7-8 0-16,-6-6-1 0,-3-3 0 0,-5 3 0 15,-7 2 0-15,1 6 4 0,-2 7 3 16,-4 5 2-16,5 10 0 0,-1 7 1 0,0 7 0 16,0 7-2-16,1 9-7 0,1 8-1 15,2 8-2-15,-2 9 2 0,6 6 0 0,0 9-2 16,4 8 2-16,2 6 1 0,7 3-3 15,1 8-2-15,3 4-14 0,-1 3-19 16,7 0-38-16,2-1-50 0,-3-4-65 0,1-3-83 16,-2-8-94-16,-3-8-103 0,3-9-110 15,0-9-42-15,-5-11 16 0,-3-11 60 0,3-8 91 16</inkml:trace>
  <inkml:trace contextRef="#ctx0" brushRef="#br0" timeOffset="15904.9">18972 6010 279 0,'6'1'446'0,"3"6"64"15,-1 3 56-15,6 5-71 0,-1 3-62 0,-3 2-44 16,0 2-50-16,3 4-39 0,-3 2-38 16,-2 3-52-16,1-2-59 0,-5 3-51 0,2-1-37 15,0-1-30-15,-2 0-17 0,2-3-14 16,-1-3-9-16,-3-3-15 0,-2-3-19 0,4-4-14 15,-4-5-4-15,4-5-1 0,-2-7 3 16,2-7 9-16,0-7 21 0,-2-8 13 16,5-7 7-16,-3-5 4 0,0-4 0 0,-2-1 2 15,4 0 1-15,-2 0 0 0,0 3 1 16,-2 3 3-16,5 3 0 0,1 4 4 0,-2 5 9 16,0 4 7-16,5 3 8 0,-1 3 4 15,0 6 5-15,1 0 1 0,-3 5-7 0,6 4-7 16,-1 4-4-16,1 1-5 0,-1 5 2 15,-3 1-2-15,7 3 0 0,-7 0-1 0,2 8 2 16,3 1-3-16,-3 5-10 0,3 1-2 16,-3 3-5-16,-2 1-2 0,3 0-1 15,-3-3 0-15,0-2 2 0,-3-5-2 0,-3-5 5 16,2-2-1-16,0-6 1 0,-6-7 0 16,4-7 1-16,-4-8 1 0,4-7-1 0,-4-7 0 15,-4-8-3-15,4-4 1 0,-4-1 4 16,4-1 0-16,-2 1 2 0,2 5 7 15,0 5 6-15,2 4 1 0,6 6 2 0,1 7-3 16,1 7-2-16,7 7-12 0,3 5-20 16,3 9-32-16,2 7-62 0,2 7-97 0,2 4-133 15,4 3-133-15,4 1-160 0,2-3-76 16,-2-3 2-16,-4-5 65 0,0-7 116 16,-2-7 135-16</inkml:trace>
  <inkml:trace contextRef="#ctx0" brushRef="#br0" timeOffset="16957.66">19485 5941 346 0,'10'21'563'15,"4"5"80"-15,-1 6 55 0,3 5-47 16,5 3-176-16,2 5-116 0,-2 3-95 0,-1 0-66 16,-1 2-40-16,1-2-29 0,1-3-31 15,-2-4-32-15,-5-3-23 0,-1-5-17 0,-3-6-12 16,0-4-14-16,-4-7-5 0,1-5-10 16,-3-7-6-16,0-8-7 0,-2-8-3 0,-2-10 0 15,0-7 4-15,0-10 2 0,-2-7 4 16,-2-4 7-16,4-6 2 0,-4 1 6 15,2 2 0-15,-3 2 1 0,1 8 5 0,2 2-4 16,-2 7 0-16,4 6 2 0,0 6 0 16,0 5 1-16,4 6-1 0,-2 2 5 0,2 6 0 15,3 3 1-15,3 3 0 0,-4 4 0 16,5 4 3-16,3 4-1 0,-2 0-1 0,3 3 4 16,1 3 1-16,-3 1 1 0,3 3-1 15,1 3-1-15,-1 3-2 0,-1 1-3 16,-3-1-4-16,3 2-3 0,-3 0 1 0,-1 0-1 15,1-1-2-15,-2-4 0 0,-4-4 3 16,5-3 2-16,-5-4-2 0,-2-4 2 0,2-5 2 16,3-4-1-16,-7-5-1 0,4-5 0 15,-2-8 2-15,2-4-1 0,-2-6 2 0,-2-7-1 16,3-6 1-16,-5-4-2 0,0-5 0 16,0 2 0-16,-5-1 4 0,3 1 4 0,-2 2 4 15,2 4 7-15,2 4 15 0,0 6 9 16,2 5 9-16,4 3 6 0,-1 9 2 15,5 4-3-15,2 7-10 0,3 8-14 0,1 7-11 16,5 6-9-16,-2 6-9 0,7 7-5 16,-3 4-14-16,4 4-11 0,0 0-15 15,-4 2-17-15,4-2-15 0,-7-2-15 0,3-5-16 16,-2-7-29-16,-5-2-47 0,1-8-73 16,-7-10-85-16,0-4-70 0,-3-11-37 0,3-8 0 15,-8-7 42-15,6-6 82 0,-6-4 92 16,-2-2 89-16,0-1 67 0,0 4 47 15,0 1 36-15,0 6 34 0,0 3 45 0,0 3 51 16,0 6 50-16,0 4 38 0,4 5 24 16,3 6 12-16,-1 5 2 0,2 4-10 0,0 7-14 15,3 4-2-15,-3 5-17 0,0 2-19 16,3 3-29-16,3 3-40 0,-6 0-39 0,7-3-59 16,-3-3-61-16,-4-5-70 0,1-7-97 15,-5-7-118-15,0-9-115 0,-4-13-119 0,-4-11-85 16,0-11-12-16,-2-11 54 0,-5-5 95 15,-1-7 109-15</inkml:trace>
  <inkml:trace contextRef="#ctx0" brushRef="#br0" timeOffset="17119.25">20328 5628 52 0,'-12'-24'313'0,"1"4"56"16,5 6 62-16,6 3-18 0,0 2-24 16,0 7-13-16,6 2-20 0,5 0-29 0,-1 2-45 15,2 3-63-15,3 1-56 0,-3 1-56 16,-1-3-43-16,1 1-46 0,2-1-53 0,-1-3-55 15,-3 1-89-15,1-2-96 0,1-2-104 16,-4 1-107-16,3-3-75 0,-3-1-8 16,-4 1 54-16,2-1 76 0,-2 2 95 0</inkml:trace>
  <inkml:trace contextRef="#ctx0" brushRef="#br0" timeOffset="17849.68">20485 5581 23 0,'6'14'245'0,"3"1"43"0,-3 6 9 0,6 1-14 15,-1 5 18-15,-1 3 22 0,2 3 36 0,-1 3 27 16,3 5 24-16,-1 2-7 0,3 4-44 15,1 2-54-15,3 2-60 0,-3 2-62 0,6 1-54 16,-7-5-42-16,5 0-22 0,-5-6-17 16,-1-6-2-16,-3-5-5 0,-2-7-3 15,-3-9 0-15,-1-6-5 0,-2-10-4 0,-4-11-8 16,0-10-4-16,0-9-5 0,-4-9-3 16,-2-4-5-16,-1-2 2 0,3 0-3 0,-2 1-2 15,2 4 2-15,4 5-3 0,0 3 0 16,4 9-2-16,6 3-3 0,7 5-5 15,4 8-11-15,1 5-13 0,7 7-11 0,2 2-13 16,2 7-12-16,5 1-9 0,-5 3-9 16,4 0-13-16,-2 1-8 0,-4-2-5 0,-2-2 5 15,-2-2 3-15,-6-2 11 0,-1-4 25 16,-1-2 19-16,-5-4 18 0,-1-1 9 16,-3-1 9-16,-4-4 5 0,3 1 1 0,-7-4 2 15,2 0 0-15,-2-3 2 0,-4-1 2 0,-2 1 2 16,2 0 2-16,-3-2 2 0,1 3-3 15,-2 1 2-15,0 0-1 0,0 0 1 16,-3 1 0-16,3 2 1 0,-4 2 3 16,-3 2 3-16,3 4 12 0,-6 2 14 0,-1 5 14 15,-4 5 7-15,3 2 10 0,-3 5 4 0,0 3-7 16,5 3-11-16,3 5-11 0,-1 1-9 16,8 1-9-16,2 0-7 0,4 1-4 0,0 0-3 15,8-5-5-15,-2-2-1 0,4 0-2 16,3-9-1-16,-3-3-1 0,7-5-3 0,-3-7 2 15,3-7-1-15,-5-7-1 0,9-8 0 16,-9-10 0-16,5-3 2 0,-1-9 1 16,-5-2 0-16,-1 0 0 0,0 0 1 0,-8 1 0 15,-2 5 0-15,0 2 0 0,0 5 1 16,-6 7 1-16,4 2 0 0,-6 6 2 0,2 6 4 16,-1 3 4-16,1 5 8 0,-2 5 9 15,6 5 10-15,-2 4 9 0,4 5 2 0,4 5-1 16,2 5-2-16,9 5-6 0,-3 5-8 15,5 3 5-15,5 5 2 0,-1 2 1 16,6 4-1-16,-4 2-2 0,-1 4-2 0,3-1-12 16,-2 2-8-16,-7 0-5 0,1-1-3 15,-3-2-5-15,-7-3 0 0,-5-4-2 0,-4-3-2 16,-13-5-2-16,-1-8 2 0,-7-5-8 16,-10-6-2-16,-4-8-4 0,-9-8-4 15,-6-7-9-15,-8-7-13 0,-8-8-15 0,-6-6-31 16,-3-6-61-16,-3-5-114 0,3-1-160 0,5 2-203 15,2 0-91-15,6 4-28 0,4 4 32 16,14 8 103-16,11 4 160 0</inkml:trace>
  <inkml:trace contextRef="#ctx0" brushRef="#br0" timeOffset="29179.55">19123 7141 218 0,'2'-7'291'16,"2"-1"42"-16,0 2-38 0,-2 3-15 0,-2-1-3 15,0 0 3-15,4 2 8 0,-1 1 0 16,-3-1-2-16,0 0-6 0,0 2-5 0,4 2-10 15,-4 0-15-15,-4 0-20 0,4 3-26 16,-3-1-24-16,-1 4-36 0,2 1-31 16,-2 1-23-16,0 2-20 0,4 3-13 0,-2 2-13 15,2 2-12-15,0 3-11 0,2 5-4 16,2 0-9-16,2 7-5 0,1 3-3 16,3 4-3-16,0 4 3 0,7 3-1 0,-7 4 2 15,7 4 3-15,-1 2 2 0,1 3 2 16,-3 3-6-16,-1 2-2 0,3-2-5 0,-6 2-3 15,3-1-3-15,1-2 2 0,-3-2 5 16,-1-1 4-16,-2-1 0 0,3-4 4 0,3-3 3 16,-2-3-2-16,-1-3-2 0,5-4 2 15,-3-1 2-15,3-5-1 0,5 0-2 0,2-6 0 16,4-3 2-16,-1-3-2 0,12-6-2 16,5-5-2-16,7-5 0 0,10-7-5 0,6-5-2 15,8-7-6-15,9-7-2 0,8-4 2 16,-2-2 1-16,4-4 3 0,-6 5 0 0,-7 0 6 15,-3 4 4-15,-7 4 2 0,0 1-1 16,-6 4 1-16,-8 4 2 0,0 2-4 16,-4 2-4-16,-7 3-8 0,-2 2-9 0,-3 2-15 15,-5-2-14-15,-2 3-25 0,-4-4-34 16,-6 2-63-16,-3-3-113 0,1-1-145 16,-4-3-191-16,-5-3-96 0,2-1-26 0,-3-5 36 15,-3-1 105-15,2 1 147 0</inkml:trace>
  <inkml:trace contextRef="#ctx0" brushRef="#br0" timeOffset="31472.98">21659 8297 261 0,'2'-10'508'0,"-2"1"119"16,0 3 98-16,4 5-54 0,-4 4-70 15,5 4-94-15,-3 7-108 0,6 2-98 0,-2 4-79 16,0 5-55-16,5 2-41 0,-5 5-35 16,4-1-26-16,1 4-24 0,-1-1-21 0,-2 1-27 15,3-2-31-15,-1-2-35 0,0-3-55 16,-4-5-92-16,1-3-154 0,1-4-177 15,-6-2-164-15,2-5-65 0,-2-3-3 0,-2-6 64 16,0-5 143-16</inkml:trace>
  <inkml:trace contextRef="#ctx0" brushRef="#br0" timeOffset="31646.81">21665 8076 255 0,'0'-22'494'16,"0"4"95"-16,0 6 62 0,5-3-78 0,-3 5-114 15,-2 0-120-15,0 1-120 0,4-2-93 16,-4 0-68-16,4 1-62 0,-4 0-71 0,2-1-85 16,-2 1-99-16,4-3-97 0,-2 5-120 15,2-3-79-15,3 5-5 0,-3 2 45 0,2 3 78 16,0 1 89-16</inkml:trace>
  <inkml:trace contextRef="#ctx0" brushRef="#br0" timeOffset="31944.13">21818 8025 323 0,'11'19'412'0,"-1"4"92"0,3 0 17 16,-3 3-10-16,0 0-8 0,1 4-27 15,-1-1-47-15,-4 2-63 0,6 2-63 0,-1-1-64 16,-1 2-62-16,0-1-45 0,3 1-39 16,-3-4-27-16,5 0-18 0,-7-1-15 0,6-5-13 15,-7-3-9-15,3-3-5 0,0-3-8 16,-3-5-4-16,3-4-6 0,0-6-2 0,-4-6-2 15,1-7 3-15,-1-7 2 0,2-7 3 16,-6-6 2-16,-2-3-1 0,0-4-7 16,0 1-13-16,0-1-16 0,0 5-14 0,4 3-15 15,-2 7-9-15,7 4-6 0,1 7-7 16,2 6-14-16,5 8-26 0,6 8-38 0,3 6-51 16,1 7-56-16,6 2-51 0,-6 6-46 15,6 1-60-15,-6 0-70 0,0-3-19 0,-6-3 29 16,-5-6 48-16,-3-4 62 0</inkml:trace>
  <inkml:trace contextRef="#ctx0" brushRef="#br0" timeOffset="32291.24">22645 7626 127 0,'17'-35'256'15,"-3"0"27"-15,-1-3-41 0,-7-1-41 0,-2 0-5 16,-4 0-18-16,-4 1-13 0,-2 1 0 16,-5 2 2-16,-5 2-9 0,-1 2-13 0,1 1-12 15,-5 3-8-15,2 1-14 0,-1 6-19 16,-1 2-14-16,-2 1-9 0,3 6 3 16,3 4 6-16,1 4 15 0,-1 3 27 0,5 9 24 15,-3 3 25-15,9 8 5 0,-4 7 0 16,10 7-16-16,0 8-19 0,0 5-27 0,8 11-27 15,0 6-17-15,9 6-16 0,-1 4-11 0,3 5-7 16,0 7-10-16,3 1-6 0,3 1-14 16,-2-3-14-16,0-2-24 0,-3-3-29 15,3-5-44-15,-6-6-59 0,3-9-81 0,-5-6-101 16,-3-12-112-16,0-9-136 0,-1-7-49 0,-1-11 12 16,-4-8 57-16,3-11 102 15</inkml:trace>
  <inkml:trace contextRef="#ctx0" brushRef="#br0" timeOffset="32500.68">22749 8047 231 0,'6'-16'439'0,"-2"2"89"15,2 4 67-15,0 0-81 0,-1 5-35 16,-5-1-55-16,-7 4-68 0,-3 2-63 0,0 2-50 16,-11 1-42-16,4 3-50 0,-5 1-44 0,-5 0-33 15,0 4-27-15,-2 1-19 0,-2 2-23 16,4 2-26-16,0 2-43 0,5 0-56 15,3 0-78-15,0 2-96 0,11 2-94 0,0-1-71 16,2-1-38-16,10 0-16 0,2-4 10 16,4-1 41-16,3-3 50 0,3-3 62 15,9-4 64-15</inkml:trace>
  <inkml:trace contextRef="#ctx0" brushRef="#br0" timeOffset="32832.51">22866 8071 10 0,'9'-7'229'0,"1"4"37"15,0 3-14-15,-3 3-9 0,-3 5-7 0,-4 5-2 16,0 0 4-16,-6 4 17 0,-3 1 6 16,3 0 12-16,-4 3-2 0,-3 0 2 0,3 0-13 15,0 0-15-15,-1-2-21 0,5 1-31 16,0-4-28-16,2 1-31 0,4 0-35 0,4-6-33 16,2 1-19-16,4-3-21 0,5-1-12 15,-3-3-10-15,11-4-4 0,-2-4-6 16,2-2-8-16,-3-6-2 0,3-2-4 0,0-5-6 15,-5-3-1-15,-5 0-6 0,-1-3 4 16,-2 0-1-16,-5 0 1 0,-1 1 1 0,-8 4 4 16,-1 0 3-16,-1 2 6 0,2 5 0 15,-8 0 3-15,1 2 6 0,1 1-6 0,-7 4-9 16,1-1-19-16,-3 3-19 0,1 1-35 16,-1 0-38-16,3 2-34 0,1 2-39 0,3-1-34 15,1 1-37-15,7 3-26 0,2-2-48 16,4 0-65-16,2 2-35 0,7-3 6 15,1 2 36-15,5 0 49 0</inkml:trace>
  <inkml:trace contextRef="#ctx0" brushRef="#br0" timeOffset="33467.36">23249 8174 239 0,'4'5'333'15,"-2"-1"40"-15,2 1-17 0,-4 0-47 16,0-2-33-16,-4-3-37 0,-2 0-14 0,-4-3-10 15,3-4-20-15,-3-2-29 0,0-3-32 16,-1-4-24-16,3-5-30 0,0-3-29 16,0-4-21-16,-1-4-16 0,7-3-8 0,2 0-8 15,0-3-8-15,2 1-7 0,2 2-10 16,7 2-23-16,-1 5-40 0,-2 2-39 0,7 7-47 16,-3 3-46-16,3 2-32 0,-3 6-16 15,5 3-5-15,-1 4 6 0,1 1 18 0,-3 3 37 16,-1 4 33-16,-3-2 37 0,0 4 50 15,-4 2 55-15,1-1 46 0,1 3 42 0,-2 3 35 16,-2 2 32-16,-2 3 25 0,2 1 21 16,-1 3 19-16,-3 0 22 0,4 2 23 0,-4 0 14 15,6-2 6-15,-2 1-9 0,2-3-18 16,-2-1-30-16,3-2-44 0,-1-4-32 0,0-1-27 16,2-5-24-16,0-1-21 0,-3-3-17 15,5-3-13-15,-4-6-11 0,0-4-7 16,5-5-6-16,-5-6-2 0,-2-3 1 0,0-6 2 15,-2 0 5-15,2-3 1 0,-4 1-1 16,0 4 5-16,0 0 0 0,0 6 6 0,2 3 3 16,-2 1 8-16,0 4 7 0,5 1 6 15,-5 2 13-15,4 2 15 0,-2 2 14 16,-2 1 7-16,6 1 7 0,-2 2 0 0,2 3-9 16,5 2-14-16,-5 4-19 0,4 0-13 15,1 1-9-15,-1 2-5 0,2 4-6 0,-1-5-3 16,-1 5-5-16,2-3 1 0,-1 0 0 15,-1-1 1-15,-4-3 4 0,2-1 1 16,-1-4 0-16,-5 1 1 0,2-5 0 0,-4-5-1 16,4-2-8-16,-4-8 2 0,0-2-2 15,-4-3 2-15,4 0-2 0,0-2 4 0,0 3 1 16,4 3 4-16,-2 0 3 0,2 5-2 16,2 2 0-16,1 1-4 0,7 2-19 15,-2 6-46-15,9 3-63 0,0 3-79 0,4 5-98 16,6 1-99-16,2 0-88 0,0 0-70 15,0-6-12-15,2 0 34 0,-6-5 79 0,-2-5 88 16</inkml:trace>
  <inkml:trace contextRef="#ctx0" brushRef="#br0" timeOffset="34035.61">24169 7513 78 0,'-6'-7'228'16,"-5"-1"1"-16,-1 2-3 0,-5 2-11 0,-1-1-16 16,-5 4-15-16,2-1-14 0,3 4-6 15,-3 1-7-15,0 1 3 0,-1 4 5 0,5 2 1 16,1 2 1-16,-1 5 0 0,7 3 0 15,-1 0 3-15,9 6 3 0,-2-1 4 16,8 5 1-16,-2-1 9 0,9 4-5 0,-1-3-12 16,7-2-25-16,-3-1-18 0,5-3-19 15,-3-3-22-15,5-3-21 0,-1-4-13 0,-1-5-9 16,-2-6-9-16,-1-2-10 0,-6-5-7 16,1-5-6-16,-5-7-6 0,2-3-6 0,-8-3-2 15,-4-4 0-15,0 2-1 0,-2 2 0 16,2-1 2-16,2 5 0 0,-3 3 0 15,3 3 2-15,-2 5 2 0,4 1 5 0,0 4 0 16,0 5 1-16,4 6-2 0,5 6-2 16,-1 8-13-16,2 2-21 0,3 3-31 15,-1 1-69-15,3-3-103 0,-5-4-147 0,0-6-177 16,-1-6-129-16,1-10-45 0,0-11 27 16,-4-8 80-16,5-13 139 0</inkml:trace>
  <inkml:trace contextRef="#ctx0" brushRef="#br0" timeOffset="34226.68">24179 7149 78 0,'-4'-32'381'0,"4"6"108"0,-2 7 88 0,4 6-20 16,-2 2-53-16,4 8-48 0,0 6-69 15,-2 6-78-15,5 9-70 0,1 6-50 0,0 8-36 16,2 4-33-16,1 6-33 0,5 5-27 16,-1 5-17-16,1 3-14 0,1 2-8 0,1 3-11 15,-1-1-19-15,4-2-26 0,-5 0-44 16,5-3-69-16,-1-3-109 0,-1-6-124 15,2-8-121-15,-5-5-138 0,5-10-45 0,-2-7 25 16,-5-9 82-16,3-9 111 0</inkml:trace>
  <inkml:trace contextRef="#ctx0" brushRef="#br0" timeOffset="34399.22">24562 7578 31 0,'0'-24'295'16,"0"4"45"-16,0 5 26 0,0 3-72 15,-3 3-47-15,-1 1-40 0,2 4-6 0,-6 3 10 16,-2 1 24-16,-3 4 15 0,-3 2 3 15,-7 5-20-15,-4-1-44 0,-4 3-44 16,2 3-48-16,-4-2-32 0,-2 2-48 0,2 0-66 16,6-1-77-16,-2 0-88 0,2-1-104 15,0-1-144-15,11-3-90 0,-1 0-11 0,7-1 37 16,4-5 65-16,6-4 94 0</inkml:trace>
  <inkml:trace contextRef="#ctx0" brushRef="#br0" timeOffset="34529.87">24419 7480 52 0,'23'6'211'16,"-3"6"16"-16,3 6-38 0,-2 5-42 16,-5 5-27-16,1 2-23 0,-1 2-19 0,-5-1-17 15,-5-1-28-15,0-3-47 0,-2-6-76 16,-4-5-93-16,-4-6-51 0,-2-9-26 16,0-7-9-16</inkml:trace>
  <inkml:trace contextRef="#ctx0" brushRef="#br0" timeOffset="34858.91">24483 7236 51 0,'12'-12'285'0,"-1"6"39"16,5 6 41-16,-3 6-66 0,1-1-24 15,-1 6-20-15,1 5-14 0,-8 0-12 0,9 3-9 16,-13 4-16-16,4 2-14 0,-2 1-18 0,-4 0-16 16,4 5-18-16,-2-2-17 0,-2 0-16 15,0-1-16-15,0 0-13 0,4-1-9 16,-2-4 0-16,-2 2 0 0,9-6-6 0,-3 1-6 15,0-4-6-15,9-1-10 0,-3-3-13 16,9-1-12-16,-3-6-9 0,7 0-5 0,-2-5-4 16,0-5-3-16,-1 0 0 0,-1-4-2 15,-4-2 1-15,-1 1 3 0,1-2 0 16,-7 1 1-16,0 2-1 0,-4 0 0 0,1 3 4 16,-3 1-5-16,-4 2-3 0,0-2-4 0,-4 2-4 15,-3 1-10-15,-3-1-13 0,-6 3-18 16,-1 2-30-16,-6-1-40 0,3-1-60 15,-3 2-72-15,2-2-72 0,-1 0-84 0,9-2-83 16,-1-1-40-16,3-1 22 0,5-4 55 0,0-1 75 16</inkml:trace>
  <inkml:trace contextRef="#ctx0" brushRef="#br0" timeOffset="35134.44">24801 7386 195 0,'19'-5'304'0,"-7"2"54"0,1 2-2 0,5 2-28 16,-9 0-13-16,7 3-4 0,-1 2-5 15,-3 1-18-15,5 4-30 0,-1 0-37 0,1 6-39 16,1 0-38-16,1 2-37 0,1 4-31 16,3 1-22-16,-2 1-3 0,2 2 10 0,-3-3 7 15,1-1 14-15,-4-2 13 0,-1-3 11 16,-4-3-3-16,-1-3-18 0,1-5-15 0,-8-2-18 16,3-5-15-16,-7-9-20 0,4-6-12 15,-8-9-5-15,4-6-2 0,-3-4-1 0,-1-2 0 16,4 2 0-16,0 3 4 0,4 1 1 15,3 4-1-15,-1 4-2 0,6 4-7 16,7 4-21-16,-1 5-48 0,9 6-137 0,6 9-185 16,5 5-210-16,9 7-104 0,5 4-39 15,8 5 15-15,10 5 121 0,11-1 174 0</inkml:trace>
  <inkml:trace contextRef="#ctx0" brushRef="#br0" timeOffset="35747.75">25802 6417 249 0,'4'9'390'0,"-2"4"63"0,-2 4 45 0,4 4-89 15,2 6-58-15,3 3-43 0,-7 6-35 16,8 4-40-16,-4 6-36 0,5 4-28 0,1 5-32 16,2 4-33-16,-1 3-27 0,3 2-24 15,3 2-19-15,0-3-14 0,-3-2-9 0,1 0-7 16,-1-7-1-16,-1-4-2 0,-3-7-1 16,-2-8 2-16,1-5 9 0,-5-6 2 15,0-4 3-15,-6-6 3 0,4-2-3 0,0-6 1 16,-2-5-5-16,-2-4-3 0,0-8-4 15,0-5-5-15,0-5 0 0,0-5 0 16,-6-2 0-16,2-2-2 0,2 1-3 0,-2 1 1 16,-2 1 1-16,6 3-1 0,-4 3 1 15,2 2 3-15,-3 4 4 0,5-1 6 0,0 6 13 16,0 1 11-16,5 2 11 0,-3 2 5 16,2 2 1-16,2 3-1 0,4 2-13 0,3 4-10 15,-3 2-19-15,7 6-12 0,-1 3-9 16,5 2-6-16,-5 2-10 0,5 1-22 15,0 1-25-15,-5-2-39 0,3-3-72 0,-3-1-93 16,-1-4-97-16,1-4-99 0,-3-6-105 16,3-4-24-16,1-7 35 0,-7-2 78 15,0-7 93-15</inkml:trace>
  <inkml:trace contextRef="#ctx0" brushRef="#br0" timeOffset="35895">26389 7106 58 0,'4'-4'264'16,"2"4"37"-16,0 5 4 0,5 3-49 0,-5 5-41 15,4 2-22-15,-4 3-19 0,5 3-19 16,-5 1-23-16,2 1-26 0,-6-3-30 0,5 0-48 16,-3-4-72-16,-4-2-71 0,0-5-86 15,0-6-124-15,-4-6-66 0,4-7-10 0,-7-7 28 16,1-6 44-16</inkml:trace>
  <inkml:trace contextRef="#ctx0" brushRef="#br0" timeOffset="36049.58">26360 6922 76 0,'0'-15'307'15,"0"5"52"-15,2 2 54 0,2 1-58 0,-2 2-45 16,2 2-40-16,0 1-37 0,-1 1-44 16,1 0-47-16,-2 1-45 0,-2 0-38 15,4 0-34-15,0 0-35 0,2 0-44 0,0 1-57 16,1 2-56-16,7-3-64 0,-2 2-65 16,5-1-59-16,4-1-31 0,-1 2-1 0,-1 1 28 15,6 0 49-15</inkml:trace>
  <inkml:trace contextRef="#ctx0" brushRef="#br0" timeOffset="36442.06">26715 6906 125 0,'7'0'177'0,"1"0"-12"16,-2 0-16-16,-4 0-28 0,2 0-29 0,-4 1-22 15,0 2-4-15,0 0 2 0,-6 5 8 16,-4 2 15-16,-5 4 14 0,-1 1 11 0,-1 4-1 16,1 3 1-16,-7-1-2 0,2 5-3 15,5 3-8-15,-7-2-10 0,11 3-9 16,-7-2-17-16,7 0-14 0,1 0-9 15,1-5-8-15,8 0-2 0,-2-2-5 0,4-2-2 16,4-3 0-16,2-4-10 0,0-2-3 0,11-4-4 16,-1-6-7-16,1-4-1 0,8-8-4 15,-3-8 1-15,1-7-7 0,2-9 2 0,-2-9 0 16,-5-6 8-16,1-6 6 0,-11-4 10 16,-4-4 8-16,0 2 6 0,-4 2 6 0,-4 3-2 15,-6 2-3-15,4 8-7 0,-5 3-3 16,5 6-5-16,-4 6-4 0,4 6-1 0,0 4 3 15,1 5 5-15,1 5 15 0,-2 5 20 16,4 5 33-16,2 7 34 0,-8 8 18 16,8 10 10-16,4 9-7 0,0 7-16 0,4 8-36 15,9 7-32-15,-1 5-29 0,5 5-18 16,2 0-26-16,2 1-31 0,-3 0-51 0,1-3-71 16,-2-2-79-16,-1-7-77 0,-3-7-69 15,-1-9-88-15,-3-10-47 0,-7-10 19 16,2-13 54-16,-6-11 67 0</inkml:trace>
  <inkml:trace contextRef="#ctx0" brushRef="#br0" timeOffset="36606.35">26879 6851 143 0,'0'-25'286'15,"0"6"49"-15,6 5-4 0,-2 5-23 16,2 3-19-16,1 6-12 0,1 3-13 0,0 5-19 16,2 5-17-16,1 7-11 0,-1 2-19 15,2 5-20-15,5 3-26 0,-7 2-25 0,7-1-42 16,-7 1-71-16,5-4-91 0,-7-4-105 15,0-4-117-15,-2-4-146 0,-1-7-116 16,-3-6-31-16,-2-10 31 0,0-11 69 0,-7-8 100 16</inkml:trace>
  <inkml:trace contextRef="#ctx0" brushRef="#br0" timeOffset="36765.99">26906 6652 90 0,'-4'-14'319'0,"4"1"67"0,-3 4 71 15,3 2-49-15,0 1-30 0,0 1-21 16,0 1-25-16,3-1-43 0,-3 2-51 0,0 2-53 15,0-2-45-15,0 1-43 0,0 1-35 16,4 1-27-16,-4-2-20 0,0 2-45 16,0 0-90-16,4 0-114 0,-2 2-117 0,8 1-142 15,1 1-100-15,1 4-16 0,-2 1 52 16,7-1 98-16</inkml:trace>
  <inkml:trace contextRef="#ctx0" brushRef="#br0" timeOffset="37533.56">27092 6694 8 0,'-2'5'279'0,"2"0"43"0,0 3 46 15,0 1-21-15,2 3-9 0,-2 2 5 16,4 2 16-16,0 4 19 0,4 1 8 0,3 3-29 16,-1 4-47-16,6 4-64 0,7 2-58 0,4 5-60 15,0 3-52-15,6 0-32 0,0 2-20 16,-2-2-8-16,2-3-4 0,0-3 5 15,-6-6 7-15,0-2 8 0,-6-9 2 0,-5-1 1 16,-3-8-4-16,-3-6-12 0,0-7-10 16,-4-7-9-16,-6-9-7 0,0-7-6 0,0-3-2 15,-4-1-5-15,2 0-8 0,-2 2-10 16,4 1-7-16,0 0-7 0,4 6-12 0,2 1-4 16,1 4-14-16,9 1-31 0,-1 4-37 15,5 4-31-15,-3 1-26 0,1 1-19 0,3 1 4 16,0-1 30-16,-3 2 38 0,3-3 42 15,-4 2 32-15,-1-2 36 0,1-2 13 16,-3 0 13-16,-1 1 5 0,-1 0 4 0,-2-2-2 16,-1 0 0-16,-1-2 5 0,-4 1 0 15,2-1-1-15,-6-1 2 0,4 1 4 0,-4 0-1 16,-4-1 2-16,4-1 0 0,-6 3 0 16,2-1 0-16,-4 3 2 0,-3 0-1 15,1 2 0-15,-5 2 1 0,-1 4 4 0,-1 2 6 16,1 3 3-16,-1 5 3 0,5 3 4 15,2 3 1-15,-1 5 9 0,7 3 8 0,4 2 12 16,0-1 7-16,4 1 4 0,2-1-3 16,5-1-6-16,-1-3-11 0,0-3-9 0,3-1-8 15,1-4-8-15,-1-2-1 0,3-4-2 16,1-4-2-16,-1-4-3 0,1-5-4 16,-3-5-4-16,-1-7-2 0,1-3-2 0,-1-4-4 15,-7-4 3-15,2-2-1 0,-6 4 4 16,-2-2-3-16,0 3 0 0,-2 3 0 15,-2 2-4-15,0 1-1 0,-2 5 3 0,-1 1 3 16,3 6-1-16,-2 0 6 0,0 2 4 16,0 3 4-16,-3 2 6 0,7 2 12 0,-2 3 20 15,4 4 22-15,0 4 23 0,4 3 26 16,3 3 19-16,-1 3 6 0,8 3-3 0,-1 3-14 16,3 2-15-16,1 2-25 0,3 4-21 15,1 1-20-15,-2 4-9 0,-3 3-11 0,5 4-14 16,2 3-5-16,-3 2-6 0,-3 1-3 15,-1-2-5-15,-5 0 2 0,-5-2 4 0,-2-1 1 16,-10-3 10-16,-5-3-2 0,-5 0-2 16,-9-4-13-16,-8-5-12 0,-6-4-38 15,-5-5-75-15,-11-3-120 0,-5-4-155 0,-5-5-187 16,-5-1-91-16,-6-2-16 0,1 1 37 16,-1 2 102-16</inkml:trace>
  <inkml:trace contextRef="#ctx0" brushRef="#br0" timeOffset="38814.04">21932 9551 403 0,'6'17'557'0,"5"0"87"0,-1-2 67 16,7-2-103-16,-1 0-96 0,1-2-119 16,3-2-111-16,1-3-80 0,-2-4-61 0,3-4-49 15,5-4-37-15,-2-6-22 0,-2-3-15 16,6-7-7-16,-5-6-7 0,-1-3-3 0,-2-2-1 15,-5-4-1-15,-3-1-4 0,-3 1-4 16,-4 2-3-16,-6 2-3 0,-2 2-5 0,-6 4-6 16,2 3-8-16,-5 3-16 0,-5 3-20 15,4 4-14-15,-5 7-10 0,0 4-9 0,-3 7 0 16,3 5 7-16,-3 6 16 0,3 8 13 16,-2 2 12-16,3 8 14 0,1 3 12 0,3 5 12 15,2 3 8-15,6 1 13 0,2 1 18 16,4 2 20-16,2 0 24 0,6-1 19 15,-2 2 13-15,11-5-1 0,0-1-7 0,1-3-16 16,3-4-20-16,0-7-17 0,4-6-16 16,-3-5-8-16,3-10-7 0,-2-8-7 15,2-10-6-15,0-9-4 0,0-10-1 0,-5-9-2 16,-1-8-1-16,0-6 1 0,-9-3 2 16,-2 0 2-16,-3 1 0 0,-7 3 3 0,0 2 5 15,-2 6 0-15,-3 5-1 0,1 9 3 16,4 2 0-16,-6 6 4 0,6 4-1 15,-2 4 1-15,2 5 1 0,0 2 1 0,2 8 0 16,2 4 1-16,-2 2-3 0,7 8 1 16,-3 2 2-16,6 6-1 0,-1 0-1 0,5 7 0 15,1 1 0-15,-1 2-1 0,5 2-4 16,-1-1 4-16,3-1-3 0,-2 0-1 0,-2-3 0 16,1-3 0-16,3-5 2 0,-7-2-2 15,1-6-1-15,-7-4-1 0,5-4 0 16,-5-9 0-16,-4-5 0 0,1-9 4 0,-3-6 5 15,-2-9 9-15,-4-5-1 0,-2-5 0 16,-3-1 3-16,1 0-5 0,-2 2-3 0,2 4-3 16,-1 6 1-16,7 6 0 0,7 4-5 15,3 9 1-15,11 7-1 0,1 8-6 0,7 7-6 16,6 9-3-16,1 2-20 0,7 5-63 16,-2 2-101-16,3-1-125 0,-1-2-122 0,1-4-163 15,-3-4-75-15,-4-4 16 0,0-7 73 16,-4-3 114-16</inkml:trace>
  <inkml:trace contextRef="#ctx0" brushRef="#br0" timeOffset="39809.23">23336 9031 142 0,'0'-12'309'15,"4"3"22"-15,-2 2 16 0,-4 2-124 16,-2 4-70-16,0 2-53 0,-3 4-29 0,-3 2-14 15,-6 5-13-15,3 3-1 0,-3 3 8 16,-1 3 4-16,1 2 10 0,-1 5 13 16,2 1 18-16,5 2 10 0,0 2 12 0,4 2 8 15,6 0-1-15,6 1-8 0,2-1-13 16,4-1-10-16,5 0-14 0,0-3-19 0,5-4-20 16,5-4-15-16,0-8-11 0,4-7-19 15,-2-6-9-15,2-8-14 0,-2-10-7 0,4-10 1 16,-6-8 1-16,4-9-2 0,-4-7 2 15,-4-3 4-15,-3-1 10 0,-3 3 0 0,-7 6 3 16,-2 5 7-16,-4 5 4 0,3 5 4 16,-7 6 2-16,4 3 6 0,-4 6 2 15,0 2 3-15,0 3 6 0,-4 3 2 0,-7 5 3 16,5 3 5-16,-6 2 2 0,-3 7 16 16,-1 4 20-16,-3 1 19 0,3 6 22 0,-3 3 21 15,0 4 14-15,5 4 4 0,1 2-9 16,7 2-13-16,2 3-19 0,10 0-22 0,-2 3-19 15,9-1-20-15,3-2-18 0,1-4-8 16,-3 0-10-16,3-5-1 0,0-7-1 0,-1-7 2 16,1-7-7-16,3-9-2 0,-3-12 0 15,-1-10-6-15,5-13-2 0,-9-7 0 0,3-6 4 16,-7 0-1-16,-4 0 1 0,0 4 1 16,-2 6 3-16,-2 7 5 0,5 5 2 15,-3 6 5-15,2 7 2 0,2 2 1 0,2 6-4 16,1 5-4-16,1 5-7 0,4 6-5 15,-1 5-3-15,1 2-17 0,-1 4-25 0,3 1-37 16,-1 1-37-16,-3 1-54 0,5 1-56 16,-5 0-40-16,-2 0-17 0,1-3 4 0,3 0 22 15,-6-2 44-15,3-3 54 0,-1 3 51 16,0-2 44-16,1 1 32 0,-1-2 21 16,2 1 9-16,-1-1 9 0,1 2 2 0,3-1 7 15,-3 0 12-15,3 0 10 0,-3-1 25 16,2-2 20-16,-1-1 17 0,-3-3 11 15,0-3-4-15,-3-1-15 0,-1-4-25 0,-6-2-20 16,0-6-21-16,0-3-13 0,-6-8-6 0,-5-4 3 16,1-8 3-16,-7-6 3 0,1-6 0 15,-1-7 2-15,-3-4-1 0,1-1 0 0,-2-5-2 16,1 4-2-16,3-1 1 0,1 4-2 16,5 3-2-16,5 8 0 0,0 5 11 15,10 1 13-15,2 8 17 0,7 3 5 0,3 6 8 16,5 3 10-16,6 5 7 0,0 3 7 15,2 6 0-15,4 3 21 0,-2 0 13 0,-2 6 6 16,2 1-8-16,0 2-15 0,-13 1-14 16,5 0-26-16,-9-1-22 0,-1 0-17 0,-5 1-14 15,-6 0-13-15,-4 0-19 0,-6 0-36 16,-5 0-45-16,-7-1-58 0,1-3-80 0,-6 0-79 16,-1-4-82-16,-3-2-72 0,-2-5-45 15,4-3 12-15,-2-1 55 0,2-4 73 0</inkml:trace>
  <inkml:trace contextRef="#ctx0" brushRef="#br0" timeOffset="40134.33">24365 8649 163 0,'21'-23'255'16,"-5"5"17"-16,-3 3-56 0,-3 5-73 0,-4 1-40 15,-2 4-36-15,1 1-22 0,-3 2-19 16,-4 5-11-16,-3 5-2 0,-5 1 0 15,4 3-2-15,-7 3 2 0,3 2 6 0,-4 1 6 16,1 2 2-16,-1 0 11 0,1 1 11 0,3-1 6 16,0 3 9-16,4-2 1 0,6 2 4 15,0-2-9-15,0 2 2 0,6-2-1 16,0 2 4-16,4-2 6 0,5-1 5 0,-3-2 9 16,5-2-2-16,-1 0-7 0,-1-1-8 15,-3-4-12-15,3-1-13 0,-5 1-8 0,-2-4-9 16,3 0-6-16,-5 0-12 0,-2-1-3 15,2 0-8-15,-6 2-9 0,0 2-8 16,-6 1-9-16,-7 0-26 0,-1 0-37 0,-7 0-42 16,-4-1-57-16,-6 1-110 0,-2-2-83 15,-4 0-26-15,0 1 11 0,2 1 33 0</inkml:trace>
  <inkml:trace contextRef="#ctx0" brushRef="#br0" timeOffset="40736.17">24779 8742 263 0,'4'7'426'0,"-2"1"48"16,2 2 38-16,0 0-106 0,-2 5-94 15,-2-1-79-15,4 1-51 0,-2 4-24 0,-2-1-9 16,0 4-3-16,4 0-8 0,3 1-10 16,-3 1-17-16,2-1-20 0,4 3-28 0,1-3-26 15,1 0-15-15,3-2-11 0,-3-3-4 16,2-2-5-16,-1-4-1 0,3-6 0 15,-5-5-2-15,1-5-2 0,5-7 0 0,-7-9-1 16,0-6 0-16,1-7 2 0,-5-6 0 16,0-2-1-16,-2-1-1 0,2 2 1 0,-6 4 2 15,9 4 12-15,-9 7 32 0,2 2 36 16,4 7 30-16,-2 2 16 0,6 6 8 16,3 3-7-16,-3 6-29 0,7 3-33 0,-1 9-18 15,5 2-14-15,-5 3-9 0,5 3-8 0,-2-1-8 16,-3 2-21-16,-1-4-45 0,-3-3-67 15,-2-2-125-15,-3-5-137 0,-3-5-145 0,2-6-134 16,0-8-53-16,2-7 22 0,-6-7 98 16,5-7 130-16</inkml:trace>
  <inkml:trace contextRef="#ctx0" brushRef="#br0" timeOffset="41272.12">25252 8317 90 0,'-2'-30'333'0,"2"6"51"0,0 8 44 15,2 4-52-15,2 4-52 0,-2 5-49 16,8 9-27-16,-3 8-7 0,3 7-5 15,0 9-7-15,5 7-2 0,-3 8-5 0,5 4-21 16,3 2-32-16,-1 7-34 0,2-1-38 0,-1-4-36 16,-1 2-31-16,-5-7-24 0,-1-4-31 15,1-7-54-15,-1-6-84 0,-5-7-102 16,0-4-96-16,3-10-90 0,-5-9-71 0,8-8-18 16,-1-9 42-16,-3-8 81 0,7-6 86 15,-1-5 97-15,1-3 91 0,-1 3 74 16,1-1 61-16,3 3 41 0,-3 3 38 0,4 1 25 15,-9 3 23-15,5 3 11 0,-3 2-3 16,-2 1 1-16,-1 4-9 0,-1 2-11 0,-4 2-10 16,0 0-15-16,-1 3-16 0,1 2-14 15,-6 1-9-15,0 0 2 0,0 2 6 0,-2 2 12 16,-7 0 17-16,-3 2 23 0,0 4 16 16,-9 1 16-16,-2 6 14 0,-2 1 11 15,3 3 11-15,-5 3 3 0,6 3 1 0,-2 1-6 16,7 1-4-16,-1 0-21 0,7 2-24 15,4 1-27-15,2 3-22 0,2-2-24 0,4 0-21 16,6 0-12-16,0-3-6 0,3-4-6 16,3-2-3-16,3-6-1 0,-5-6-2 15,9-6-3-15,-5-7-2 0,1-9 4 0,-5-9 0 16,-2-7 1-16,1-4 0 0,-5-1 3 0,-2-2-2 16,-4 1 1-16,0 2-2 0,0 5 3 15,-4 5 10-15,4 4 10 0,0 7 18 16,0 3 10-16,0 6 6 0,4 4-1 0,0 8-8 15,2 9-15-15,1 6-11 0,3 6-11 16,2 5-13-16,3 1-17 0,-3 0-35 0,5 3-66 16,-3-4-84-16,-1-1-83 0,1-6-82 15,-1-5-91-15,-3-8-90 0,0-8-5 0,-4-7 46 16,7-10 68-16,-5-10 77 0</inkml:trace>
  <inkml:trace contextRef="#ctx0" brushRef="#br0" timeOffset="41462.62">25922 8070 105 0,'0'-45'258'0,"0"10"22"0,-2 8-13 0,2 6-4 16,-5 6-21-16,5 5-39 0,5 7-34 16,-5 9-15-16,2 7 2 0,-2 10 21 0,8 10 40 15,-2 5 37-15,0 7 15 0,11 8-8 16,-1 4-29-16,1 3-47 0,4 2-56 16,-1-2-50-16,-1 2-39 0,-3-3-33 0,5-2-33 15,-4-3-52-15,3-3-84 0,-3-4-95 0,-1-7-108 16,1-9-129-16,-1-4-88 0,1-13-9 15,-5-8 46-15,3-10 80 0,-3-10 99 0</inkml:trace>
  <inkml:trace contextRef="#ctx0" brushRef="#br0" timeOffset="41645.87">26317 8469 10 0,'2'-15'270'16,"-2"3"23"-16,6 1 13 0,-6 4-80 15,4 1-76-15,-4 1-58 0,0 0-32 0,-4 3 0 16,-2 0 11-16,-5 2 21 0,-5 3 18 0,-1 0 14 15,-6 5 3-15,-3 2-8 0,-8 4-16 16,-3 2-22-16,4 3-23 0,-6 3-20 0,-2 1-26 16,1 0-51-16,3 1-80 0,2-1-101 15,4-4-121-15,0-1-66 0,12-3-24 0,3-5 21 16,5-2 62-16</inkml:trace>
  <inkml:trace contextRef="#ctx0" brushRef="#br0" timeOffset="41808.44">26149 8377 48 0,'23'-15'263'0,"-3"4"26"0,-3 7 25 0,4 6-88 16,-9 5-45-16,5 6-24 0,-7 5-17 15,2 3-11-15,-1 8-13 0,-1 1-16 0,0 2-18 16,-3 1-26-16,-1-2-26 0,2-2-48 16,-6-4-67-16,2-4-88 0,-2-6-131 0,-2-4-61 15,-2-10-26-15,-2-6 12 0,2-10 45 0</inkml:trace>
  <inkml:trace contextRef="#ctx0" brushRef="#br0" timeOffset="41970.02">26116 8130 133 0,'-6'-9'276'0,"6"4"30"16,0 5-1-16,2 3-86 0,4 3-43 0,-2 3-40 16,2 0-25-16,1 2-30 0,3 0-22 0,0 1-26 15,1 3-27-15,1-6-24 0,2 4-43 16,-1-5-66-16,3 2-104 0,5-2-71 15,2-1-35-15,-2-3-2 0,1-1 27 0</inkml:trace>
  <inkml:trace contextRef="#ctx0" brushRef="#br0" timeOffset="42300.14">26472 8235 90 0,'-7'13'214'16,"5"7"11"-16,-6 1-26 0,2 3-19 0,-5 3-7 15,1 2-5-15,4 0-6 0,-4-1-8 16,3 0 5-16,-3 0 7 0,8-4 2 0,-2-1 1 16,4-4-9-16,0-1-17 0,4-1-27 15,2-2-29-15,0-3-29 0,5-3-26 0,1-3-20 16,3-4-12-16,1-4-10 0,1-4-7 16,5-3-1-16,-1-6 2 0,-4-2 3 15,-1-3 6-15,1 2-1 0,-3-1 4 0,-6 2-2 16,3 3-1-16,-5 1 1 0,-2 3 1 15,0 1 1-15,-2 2 0 0,-2 1 4 0,-6 0 0 16,2 0 5-16,-4 1-5 0,-7 2 3 16,-1 2 2-16,-1-1 1 0,-4 4-4 0,-1-1-4 15,-1 0-8-15,0 3-24 0,-2 0-50 16,3 1-58-16,5-2-67 0,1-2-80 16,1-1-97-16,9-1-36 0,0-4 9 0,2-2 42 15,8-2 56-15</inkml:trace>
  <inkml:trace contextRef="#ctx0" brushRef="#br0" timeOffset="42638.66">26602 8119 136 0,'4'9'311'0,"2"3"30"0,-2 2 29 15,2 4-80-15,1 2-42 0,-1 0-25 16,2 3-6-16,-2-1-7 0,1 1-10 0,-1-1-26 15,2 1-34-15,0-2-34 0,-4-2-29 16,3-1-23-16,-1-3-14 0,2-3-4 0,-6-1 2 16,4-4-2-16,-2-2-2 0,1-4-6 15,-3-4-9-15,6-6-8 0,-6-6-9 0,2-7 0 16,-2-4 0-16,2 0 13 0,0 0 27 16,-1 3 42-16,3 4 37 0,-2 2 23 0,6 4 17 15,1 0 0-15,-1 6-20 0,2 3-40 16,5 4-36-16,-1 3-21 0,1 3-23 0,4 3-12 15,-1 2-18-15,3 6-23 0,0 2-33 16,-1 1-40-16,3 3-72 0,-2 0-108 16,-2-3-116-16,-5-3-156 0,-3-2-76 0,3-5-20 15,-6-4 42-15,1-1 96 0,-1-5 119 16</inkml:trace>
  <inkml:trace contextRef="#ctx0" brushRef="#br0" timeOffset="48418.4">22672 10864 280 0,'6'-4'428'0,"3"-1"64"0,-7 1 43 15,4-1-113-15,-2 1-73 0,-4-1-58 0,0-1-53 16,-4-1-33-16,2-1-17 0,-2-1-9 16,-2 0-15-16,-5-2-22 0,5 0-18 0,-4 3-27 15,-3-2-25-15,3 4-21 0,-5-2-18 16,5 4-11-16,-2 2-8 0,1 4-3 16,1 2-4-16,0 7-1 0,1 2-2 0,1 4 1 15,0 5-2-15,0 4-2 0,1 3 0 0,3 3 3 16,4 0-2-16,0 2-2 0,0 4 1 15,0-2 3-15,4-1 0 0,3 3-4 0,1-2 1 16,0-1 1-16,2-1 0 0,1-4-2 16,-1-3-1-16,3-3-2 0,-3-6 3 15,4-6-5-15,-1-7-2 0,-3-10 1 0,3-9-2 16,-3-9 0-16,0-10-3 0,1-6 3 16,-5-6 0-16,-2-5 1 0,-2 0-1 0,-4 1 4 15,2 5 0-15,-4 7 2 0,2 6 1 16,2 7 6-16,0 2 4 0,-4 8 4 0,4 3 6 15,4 5 2-15,-4 8-1 0,2 4-3 16,2 7-2-16,2 7-5 0,0 2-3 16,5 5-2-16,1 3-5 0,7 2-3 0,-7-1-12 15,5 1-32-15,-1-4-78 0,-1-4-107 16,-3-1-117-16,-2-7-125 0,3-5-142 0,-3-7-54 16,0-7 29-16,3-4 84 0,-3-9 105 15</inkml:trace>
  <inkml:trace contextRef="#ctx0" brushRef="#br0" timeOffset="48833.76">22869 10516 75 0,'-3'-31'247'0,"-1"7"27"15,0 3-30-15,4 6-40 0,-2 2-29 0,2 5-18 16,-4 2-3-16,4 4 15 0,0 4 20 16,0 5 24-16,4 7 26 0,-2 4 12 0,2 6 3 15,-4 2-8-15,7 8-12 0,-1 2-16 16,4 4-23-16,0 2-26 0,1 3-31 0,5 3-32 15,-3-1-29-15,1-2-25 0,3 1-23 16,-5-4-14-16,3-5-7 0,-5-2-6 16,0-7-3-16,-1-3-7 0,1-7-3 0,0-4-2 15,1-7-2-15,-1-3-3 0,2-5 0 16,-1-7 2-16,1-1 4 0,-2-3 2 16,5 0 1-16,-3 0 6 0,-1 2 2 0,1 1 2 15,2 1 1-15,-1 2 2 0,-3 2 4 0,5 2-2 16,-3 2 3-16,-2 4-4 0,3-1-1 15,-3 5 1-15,0 2-1 0,1 1-4 0,-1 0 0 16,-4 1-2-16,1 0 2 0,-3 3-1 16,-2-2 1-16,-4 0 0 0,-2 2-1 15,-3-3 1-15,-3 3 0 0,0-4 0 0,-7 1 0 16,-1-3 0-16,-7 0-3 0,2-3-7 16,-4-1-5-16,0-4-23 0,0-2-45 0,5-1-70 15,-5-4-86-15,6 1-92 0,5-2-99 16,3 0-109-16,3-5-51 0,4 0 20 0,1 0 59 15,5-2 82-15</inkml:trace>
  <inkml:trace contextRef="#ctx0" brushRef="#br0" timeOffset="49185.83">23406 10528 171 0,'6'-9'252'0,"0"2"13"0,1 3-76 0,-3 3-46 15,-4 2-39-15,0 6-28 0,-4 2-17 16,2 1 1-16,-5 4-2 0,-1 2-1 0,-4 0 0 16,5 1-1-16,-3 1-4 0,4-2-5 15,-2 4-3-15,1-2-2 0,5 0-2 0,-2 0 3 16,4 0 0-16,4-1 2 0,-2-1 4 16,5 1 4-16,3 1 8 0,0-4 3 15,5 2 2-15,-3-1 1 0,5-2-3 0,-1 0 0 16,1 0-9-16,-1-3-8 0,1 1-5 15,-1-2-3-15,1-2-4 0,-3 0-8 16,-1 0-8-16,-3 2-4 0,1-3-3 0,-5 0-5 16,4 0-5-16,-6-1-1 0,-2 3-1 15,2 0-2-15,-4 2-5 0,0 0 1 0,-4 6-4 16,-4-1-6-16,0 3-14 0,-5-3-43 16,-3 6-57-16,-1-4-68 0,-3-1-103 15,3-3-92-15,-4-1-41 0,3-5 14 0,-3-3 46 16</inkml:trace>
  <inkml:trace contextRef="#ctx0" brushRef="#br0" timeOffset="49435.17">23495 10215 223 0,'8'-30'269'0,"0"7"26"0,1 8-62 15,-1 6-38-15,0 8-11 0,-2 7 12 0,1 4 22 16,-1 8 31-16,4 7 35 0,-4 3 18 15,5 6-2-15,-3 5-20 0,0 4-35 0,7 3-48 16,-3 0-58-16,-2 2-43 0,5-2-39 16,-3 3-22-16,1-1-18 0,1-2-12 15,-1-1-7-15,1-3-10 0,-2-1-13 0,-1-7-31 16,3-3-59-16,-1-5-81 0,-3-6-95 16,0-5-90-16,3-7-93 0,3-6-87 0,-1-9-3 15,1-2 53-15,1-9 76 0,-5-3 94 16</inkml:trace>
  <inkml:trace contextRef="#ctx0" brushRef="#br0" timeOffset="49604.64">23908 10462 84 0,'-6'-16'274'0,"6"2"18"0,0 5-7 16,-4 3-72-16,2 1-49 0,-4 9-24 0,-5 2-11 16,-3 6 7-16,-3 3 8 0,-1 4-8 15,-3 3-18-15,-6 4-26 0,0 0-24 16,-2 1-26-16,-2 0-30 0,-2-2-34 0,0 0-65 15,-4-3-116-15,0-3-125 0,2-2-65 16,-3-5-28-16,1-3 5 0,8-6 48 0</inkml:trace>
  <inkml:trace contextRef="#ctx0" brushRef="#br0" timeOffset="50512.48">24206 10740 189 0,'0'4'329'16,"-4"-2"22"-16,4-1 17 0,-2-1-111 16,-2-4-85-16,0-4-42 0,1-4-27 0,-3-4-11 15,-2-4-14-15,2-7-15 0,-5-2-16 16,5-2-18-16,2-3-8 0,-2-2-12 0,4-4-8 15,-2 1-3-15,4 0 0 0,4 1 1 16,-2 1-6-16,4 1 7 0,4 5-1 0,1 4-1 16,3 3-4-16,3 3-4 0,1 2 3 15,3 3-7-15,0 4-8 0,1 1-7 0,5 5-6 16,-4 3-11-16,4-2-14 0,-4 5 4 16,4 0 3-16,-5 0 6 0,-1 0 12 0,2 0 15 15,-5 0 13-15,-5 0 4 0,3 2 1 16,-5-2 1-16,-5 1 1 0,0-1-3 15,-2 0-5-15,0 0 1 0,-2 0 5 0,-2 0 0 16,0 0-3-16,0-1 5 0,-6 1 6 16,2 0 4-16,-2 1 2 0,2 1 5 15,-9 1 9-15,3 3 6 0,0 1 8 0,-7 2 1 16,5 2 14-16,-3 2 8 0,3 4 10 16,-3 1 9-16,7 1 9 0,-2 4 2 0,3 2-2 15,3 1-2-15,0 3-10 0,8 3-8 16,3 0-12-16,-1-1-11 0,4 2-11 0,5-1-10 15,-3-4-8-15,2-1-7 0,-1-6-6 16,1-3-5-16,-1-4-2 0,-3-7-7 0,2-7-2 16,-1-7 0-16,-1-8-5 0,-4-8 0 15,1-7 1-15,-3-4 8 0,-4-4-3 0,0 1 4 16,0 1 1-16,-4 2 3 0,1 6 2 16,-1 3 0-16,4 4 5 0,-2 4 7 15,-2 5 13-15,4 3 12 0,0 2 10 0,0 5 7 16,4 2 4-16,-2 7-7 0,5 7-11 15,3 6-14-15,0 3-13 0,5 5-18 0,-3 0-22 16,0 2-49-16,9 0-65 0,-4-3-71 16,-1-4-69-16,7-4-94 0,-2-5-90 0,-1-9-11 15,1-3 35-15,-2-8 52 0,3-6 70 16</inkml:trace>
  <inkml:trace contextRef="#ctx0" brushRef="#br0" timeOffset="50927.38">24909 10149 63 0,'4'-20'228'0,"-2"3"-5"15,-2 6-17-15,4 2-25 0,-4 1-29 0,0 4-28 16,-4 4-19-16,-2 3-6 0,0 6 11 16,-9 6 17-16,3 4 20 0,-1 4 16 0,-1 2 16 15,1 6 8-15,-1 0-4 0,8 0-4 16,-5 3-12-16,7-2-20 0,2 0-28 0,2-3-23 16,0 0-19-16,2-3-13 0,2-2-10 0,3-5-6 15,3-1-7-15,0-4-6 0,7-5-14 16,4-3-7-16,1-6-14 0,1-6-12 15,4-6-6-15,4-5 0 0,-2-7 0 0,2-6-2 16,-2-8 2-16,-2-3 2 0,0-7-1 0,-5-5 0 16,-1-2-4-16,-5-2 2 0,1 4 0 15,-7 3 4-15,-3 1 1 0,-1 5-1 16,-2 6 6-16,-4 1 2 0,0 6-2 0,0 3 2 16,-4 5 1-16,4 5 2 0,0 2 3 15,0 3 2-15,0 5 6 0,-2 0 5 16,2 5 4-16,2 1 1 0,-2 5 3 0,4 5-3 15,0 6-1-15,-2 5-7 0,8 7-3 16,1 5-2-16,-1 4-3 0,2 4-4 0,-1 1 2 16,3 3 0-16,-1 1-4 0,-1-2-3 15,-2 0-1-15,1-2-19 0,-1 0-39 0,-4-4-55 16,1-3-59-16,3-5-65 0,-4-4-70 16,-2-6-82-16,7-5-61 0,-1-5 5 0,-4-6 34 15,6-5 49-15</inkml:trace>
  <inkml:trace contextRef="#ctx0" brushRef="#br0" timeOffset="51127.17">25519 10023 187 0,'0'-11'267'16,"4"2"16"-16,-2 0-63 0,-2 3-60 16,0 2-46-16,0 1-30 0,-2 0-8 15,-4 3 11-15,-3 1 17 0,-3 2 16 0,-5 2 11 16,1 2-1-16,-9 2-11 0,2 0-22 0,-6 3-29 15,-2 0-21-15,-6 2-21 0,4-1-14 16,-10 0-20-16,3 1-44 0,-3 0-77 0,4-2-140 16,-3 0-91-16,7-2-49 0,0 3-19 15,2-1 29-15</inkml:trace>
  <inkml:trace contextRef="#ctx0" brushRef="#br0" timeOffset="51687.39">25703 10094 37 0,'0'0'275'0,"0"2"28"16,2 0 20-16,-2 2-72 0,0 4-66 16,0 1-37-16,4 6-18 0,0 1-5 0,-2 5-5 15,2 4-12-15,2 2-12 0,1 2-18 16,1 3-25-16,0 1-26 0,-4 0-36 0,7-2-53 16,-5-2-86-16,0-5-134 0,-2-3-82 15,2-7-41-15,-6-2-4 0,4-3 33 16</inkml:trace>
  <inkml:trace contextRef="#ctx0" brushRef="#br0" timeOffset="51866.91">25620 9915 287 0,'-4'-17'504'0,"4"4"87"0,0 2 67 16,0 2-62-16,0 2-118 0,0 0-110 15,0 1-102-15,0 1-84 0,0 2-63 0,4-1-49 16,-4 2-34-16,0-1-29 0,2 0-30 15,-2 0-64-15,0-2-98 0,6 4-111 16,-2-4-120-16,2 4-140 0,5 1-79 0,3 1 2 16,-5 4 72-16,5 2 99 0</inkml:trace>
  <inkml:trace contextRef="#ctx0" brushRef="#br0" timeOffset="52268.85">25920 9936 60 0,'2'6'348'0,"2"0"58"16,0 1 39-16,-2 5-38 0,4 0-96 15,-6 3-73-15,4 4-66 0,-4 1-50 16,-4 2-38-16,2 1-26 0,-2 1-21 0,2 0-10 16,-2 1-9-16,0 0-8 0,-3-1-3 15,7-1-2-15,-4-4 0 0,4 0 2 16,-2-2 1-16,4-1 8 0,-2-4 3 0,4 0-2 15,3-1 0-15,3-4-7 0,0-3-5 0,7 0-11 16,-1-8-5-16,1-1-3 0,4-6-3 16,-1-7 0-16,-7-3 1 0,3-6 4 15,1-5 1-15,-7 0 5 0,-4-4 2 0,1 4 1 16,-3 0-1-16,-4 3 1 0,0 3 3 16,-4 4-2-16,4 0 2 0,-3 6 3 15,-1 3-1-15,2 2 3 0,-8 2-3 0,2 5 0 16,-5 1 1-16,-3 3-3 0,3 4 3 15,-7 2-1-15,-1 5-2 0,0 1-2 0,3 3-10 16,-3 1-18-16,4 0-40 0,5 1-40 16,-2 0-43-16,7-2-50 0,1-2-53 15,2 0-63-15,0-3-51 0,8-3-4 0,-4-1 17 16,6-4 40-16</inkml:trace>
  <inkml:trace contextRef="#ctx0" brushRef="#br0" timeOffset="52700.07">26221 9862 107 0,'-2'0'347'0,"-2"1"53"0,4 5 51 16,0 4-51-16,0 3-45 0,0 3-25 16,0 4-16-16,0 3-4 0,0 1-2 15,4 2-19-15,-2 3-31 0,3 1-42 0,1 0-46 16,0 0-46-16,-2 0-45 0,6-1-31 16,-3-1-22-16,-1-1-10 0,4-6-8 0,-4-3-10 15,-1-3-5-15,1-4-6 0,-2-5-7 16,0-6-1-16,2-8-3 0,-4-5 7 15,7-10-1-15,-7-7 6 0,4-3 5 0,-2-4 2 16,-4-2 1-16,4 3 0 0,-2 3 4 16,-2 4 4-16,4 5 3 0,-2 5 5 0,2 4 2 15,3 4 3-15,3 2-1 0,0 5-4 16,3 4-3-16,-3 2-4 0,7 8-9 16,-1 2-17-16,5 4-27 0,-1 3-60 0,-1 4-96 15,2 1-112-15,1 1-121 0,-1-2-148 16,2 0-74-16,-2-2 1 0,1-3 66 0,-1-2 101 15</inkml:trace>
  <inkml:trace contextRef="#ctx0" brushRef="#br0" timeOffset="100401.5">4378 12912 135 0,'-12'9'339'15,"-5"-3"46"-15,7 1 52 0,-7 0-52 0,7 2-26 16,0-4 1-16,-3 1 19 0,3-1 12 15,4-2-5-15,0 1-27 0,1-2-32 0,1 0-42 16,-2-2-48-16,6 0-41 0,0 0-33 16,0-5-27-16,6-3-25 0,3-1-25 0,3-5-24 15,4-4-20-15,5-2-15 0,8-6-11 16,2-1-10-16,8-4-8 0,-1-3-7 0,1 4-1 16,-2 2 0-16,0 7 1 0,-4 3 0 15,0 7 1-15,0 4 3 0,-2 9-2 16,-2 4 1-16,-2 6-2 0,-4 6 1 0,-2 4-5 15,-1 3-1-15,-3 5-5 0,-5 5-1 16,-5 1-11-16,-3 3-9 0,-4 3-6 0,-4 0-4 16,1 0-2-16,-7-1 4 0,4 1 7 15,-4-1 10-15,-1-3 11 0,5-2 7 0,2 0 11 16,-2-4 7-16,6-3 9 0,0-1 8 16,0-4 5-16,6-2 7 0,0-4-2 15,4-3-8-15,1-3-8 0,5-4-10 0,-1-5-4 16,3-6-9-16,7-6-5 0,0-6 6 0,2-9 2 15,4-3-3-15,-2-5-1 0,2-1-6 16,-4 0-6-16,-5 2-17 0,1 1-20 16,-2 4-31-16,2 4-56 0,-9 2-107 0,3 6-150 15,-1-1-150-15,-3 3-151 0,1 2-58 16,-2 0 9-16,-1 3 87 0,-5 3 144 0</inkml:trace>
  <inkml:trace contextRef="#ctx0" brushRef="#br0" timeOffset="101043.44">4405 12511 51 0,'-17'-22'251'0,"5"-1"27"0,-2 1 2 15,1 1-64-15,-1-2-37 0,5 1-27 0,-1-1-15 16,0 2-6-16,4-1 2 0,1 2 5 16,1 1 17-16,4-2 27 0,4-1 30 0,7 2 24 15,-1 0 19-15,7-1 9 0,5 0-10 16,5 0-23-16,4 0-25 0,4 2-34 0,3-2-30 16,5 3-31-16,5 2-19 0,1 0-12 15,1 4-8-15,4 2-4 0,-1 8-11 16,-1 4-6-16,2 5-9 0,-1 6-15 0,-3 3-10 15,4 6-7-15,-5 6-4 0,1 4-6 16,-2 4-3-16,1 5 0 0,-5 2-1 16,3 4 0-16,-3 4-1 0,-5 3 2 0,0 4 4 15,-2 4-1-15,-4 0 3 0,-6 6-2 16,-6 4 0-16,-5 0-1 0,-3 3-1 0,-7 0-1 16,-2 2 0-16,-10-2-1 0,-4 1 0 15,-3-2 0-15,-7-1 0 0,-7-3 2 0,-6 2-2 16,-5-5 3-16,-1-3-2 0,-8-1-2 15,-3-2-5-15,0-3-4 0,-3-3 0 0,-1-5-3 16,-2-4-3-16,-2-7 12 0,2-4 9 16,-4-7 3-16,3-5 5 0,1-7 5 0,0-3 5 15,-2-6-5-15,4-4-5 0,3-6 0 16,-3-3-1-16,6-6-1 0,-1-4-2 0,5-7 0 16,1-1-1-16,0-6 1 0,3-2 1 15,3 0-1-15,8-5 4 0,-2 1 4 16,4-2 12-16,5-1 10 0,-1-4 10 0,2-2 5 15,5-6 2-15,-1-3-1 0,3-7-10 16,1-5-9-16,-3-7-16 0,5-2-10 0,5-4-16 16,2-3-13-16,4 0-18 0,6 2-25 15,4 0-30-15,5 4-51 0,4 4-101 16,1 1-162-16,7 2-192 0,2 3-129 0,2 1-45 16,-2 1 14-16,6 1 83 0,-2 3 161 15</inkml:trace>
  <inkml:trace contextRef="#ctx0" brushRef="#br0" timeOffset="103644.67">7419 12359 60 0,'10'29'107'0,"-4"-1"-37"0,1 0-24 0,1-3-35 15,-6-3-35-15,2-1-39 0,-4-3-35 16</inkml:trace>
  <inkml:trace contextRef="#ctx0" brushRef="#br0" timeOffset="103919.64">7251 12312 260 0,'-2'-5'504'0,"-2"3"127"0,-2 4 106 0,6 3-46 16,0 6-64-16,0 5-89 0,0 4-101 16,4 5-98-16,2 6-77 0,1 5-45 0,3 4-27 15,2 10-17-15,5 6-16 0,-3 4-17 16,3 4-20-16,4 2-22 0,-3 3-27 15,3 0-23-15,-1-1-23 0,-1-1-20 0,2-2-28 16,2-6-22-16,-3 0-22 0,-3-4-32 0,5-2-27 16,-5-6-34-16,0-4-21 0,-3-2-27 15,3-5-46-15,-5-4-82 0,2-6-112 0,-1-5-110 16,-3-4-118-16,0-7-69 0,-3-4 9 16,-1-9 77-16,-2-8 132 0,0-7 137 15</inkml:trace>
  <inkml:trace contextRef="#ctx0" brushRef="#br0" timeOffset="104242.78">7588 13108 62 0,'-6'-24'393'16,"6"2"110"-16,0 4 106 0,0 4 39 0,0 2-44 15,4 3-48-15,-2 5-62 0,3 2-80 16,1 4-81-16,0 2-79 0,2 3-63 16,-2 4-39-16,5 3-34 0,-5 2-23 0,6 4-18 15,-1 1-20-15,-5 3-17 0,8 1-15 16,-3 2-10-16,1 0-20 0,-2 2-10 0,7-4-10 15,-7 2-6-15,3-1-3 0,1-4-1 16,-3-2 6-16,-5-5 6 0,0-3 1 0,0-5 3 16,0-4 2-16,-2-5 6 0,3-6 4 15,-3-7 4-15,-4-3 3 0,4-3 6 16,-4-6 0-16,2 1 1 0,-2 1 0 0,4 1 3 16,-2 4-1-16,9 2 2 0,-1 5-1 15,4 4 3-15,5 4-5 0,2 5-5 0,5 9-9 16,3 3-15-16,2 6-28 0,2 3-33 15,1 3-49-15,-1 0-90 0,0 0-157 0,0-3-165 16,-2-3-174-16,-4-1-69 0,-5-5-9 16,-5-6 64-16,-1-3 145 0</inkml:trace>
  <inkml:trace contextRef="#ctx0" brushRef="#br0" timeOffset="104669.18">8062 12441 231 0,'0'-3'454'0,"0"4"91"0,4 4 81 0,2 6-40 15,0 6-73-15,3 2-70 0,-3 9-71 16,6 1-65-16,9 50 125 15,-9-36-294-15,-1 7-38 0,5 3-30 0,1 3-25 16,-1 3-17-16,5 1-15 0,2 1-11 16,-3 2-11-16,3-3-7 0,-2-1-10 0,1-4-17 15,-1-5-32-15,-4-4-67 0,-1-8-118 0,1-4-150 16,-3-8-175-16,-1-7-115 0,-3-8-40 16,6-8 32-16,-3-6 103 0,-3-9 148 15</inkml:trace>
  <inkml:trace contextRef="#ctx0" brushRef="#br0" timeOffset="104849.35">8469 13038 350 0,'0'-9'461'0,"0"4"70"0,0 2 68 0,-4 2-94 16,-2 1-44-16,-5 3-67 0,-5 0-51 16,-3 1-57-16,-6 2-58 0,-8 2-69 0,0-2-61 15,-6 1-44-15,-2 2-39 0,1 0-51 16,-3 0-92-16,0 3-131 0,-1 1-164 0,5 1-186 15,2 1-96-15,-1 0-15 0,12 2 54 16,-1-1 112-16</inkml:trace>
  <inkml:trace contextRef="#ctx0" brushRef="#br0" timeOffset="105629.32">8938 12997 270 0,'11'-1'464'15,"-1"-4"49"-15,6-1 31 0,-5-2-90 16,1-3-145-16,3-4-108 0,-5-3-87 0,0-3-49 16,-3 3-26-16,-5-3-14 0,-2-2-9 15,0 0-8-15,-2-2-8 0,-5 1-4 16,-1 0-1-16,-4 0-8 0,1 0-2 0,-5 5-4 16,-1-1-3-16,1 7-6 0,1 3-6 15,-1 6 2-15,-1 5-1 0,1 8 4 0,5 3 4 16,-1 6 13-16,2 5 8 0,3 4 8 15,1 5 8-15,2 4 7 0,4 0 7 16,0 3 5-16,6 0 12 0,-2 4 35 0,9-1 37 16,-3 2 39-16,5-5 39 0,3 6 29 15,-1-5 11-15,7-1-16 0,-1-2-34 0,4-1-36 16,0-5-39-16,0-5-34 0,2-1-26 16,-2-7-21-16,2-5-8 0,6-7-10 0,-6-6-10 15,4-6 3-15,-2-4 1 0,-4-8 3 16,-5 0 0-16,1-3 0 0,-6-4 5 0,-3 2-8 15,-4-1-5-15,-3 0 0 0,-7-2 0 16,0 2-3-16,0-1-1 0,-4 0-1 0,-3-2 2 16,-3-1-4-16,0 1-1 0,-7 0 0 15,5 2 0-15,-3-1 2 0,3 0 0 16,-3 4 2-16,7 1 4 0,0 0 4 0,2 3 0 16,6 0 3-16,4 2 4 0,2-1-1 15,0 0-1-15,5 3-2 0,5-1-1 16,1 0 0-16,-1 2-1 0,5 2-2 0,2 2-4 15,1-2-2-15,-1 2-10 0,4 0-37 0,0-1-76 16,-2-3-112-16,1 1-123 0,1-4-143 16,0-1-135-16,-4 1-61 0,4-2 22 0,-6 1 90 15,-1 4 112-15</inkml:trace>
  <inkml:trace contextRef="#ctx0" brushRef="#br0" timeOffset="105998.34">9928 12098 66 0,'15'-29'248'16,"-3"1"23"-16,-1 4-18 0,-5 4-55 15,4-1-19-15,-6 3-20 0,-2 1-1 0,-2 2 8 16,-2 0 9-16,-2 3 10 0,-2 2 14 15,-4 1 11-15,-1 1-2 0,1 5 9 16,-7 3 7-16,1 4-6 0,-1 7-14 0,1 4-23 16,-1 8-23-16,-3 3-28 0,3 9-27 15,5 7-20-15,1 6-10 0,5 8-6 0,2 4-1 16,4 4-2-16,6 5-2 0,2 5-5 0,5 2-5 16,1 5-6-16,3 0-10 0,1 3-6 15,3 0-9-15,2-3-9 0,-2-2-10 16,1-2-8-16,1-5-4 0,2-6-7 0,-2-6-7 15,-7-6-19-15,5-9-56 0,-5-8-115 16,5-7-147-16,-2-8-146 0,-3-10-154 16,5-9-70-16,-1-8 12 0,-1-5 94 0,-2-7 134 15</inkml:trace>
  <inkml:trace contextRef="#ctx0" brushRef="#br0" timeOffset="106161.42">10263 13045 145 0,'-4'-21'246'16,"0"2"26"-16,2 4-46 0,-8 2-31 15,3-2-7-15,-7 5 6 0,-3 1 13 0,-3 1 12 16,-3 3-1-16,-4 3-17 0,-6 2-27 16,-4 5-40-16,-2 2-38 0,-5 3-40 0,1 1-43 15,-3 5-70-15,3-2-107 0,1 4-169 16,3-1-104-16,8 1-48 0,4 0-13 0,9 0 36 16</inkml:trace>
  <inkml:trace contextRef="#ctx0" brushRef="#br0" timeOffset="107320.21">10613 12988 51 0,'0'-9'297'16,"2"2"31"-16,2 1 17 0,-4 1-79 16,0 1-75-16,-6 1-26 0,1-1-23 15,-5 2 4-15,-2-1 20 0,-1 3 14 0,-7-2-11 16,3 2-24-16,-4 2-22 0,-1 1-32 0,-1 0-30 15,-2 3-24-15,2 1-14 0,3 6-7 16,3-2-7-16,1 6-6 0,-1 1-2 16,7 3 2-16,4 2-2 0,-1 3-1 0,7 1 1 15,7 0 0-15,-1 2-1 0,4-1-2 16,0-2-1-16,7 2 5 0,-5-6-4 0,5 0-2 16,4-8-1-16,-5-3-2 0,1-8 4 15,-1-6-3-15,-1-9 3 0,-3-7 1 0,-2-9 2 16,-5-6 2-16,-5-3-2 0,-9-4 1 15,3 1 0-15,-4 2 2 0,4 5 16 16,-5 3 31-16,5 6 60 0,0 6 51 0,6 6 42 16,0 6 26-16,0 6 1 0,4 7-22 15,4 8-53-15,1 4-49 0,3 3-41 0,0 5-31 16,9 1-21-16,-4 1-13 0,3 1-6 16,1-3-9-16,-3-2-11 0,-1-3-37 15,4-7-75-15,-5-3-104 0,1-8-109 0,-1-7-95 16,1-8-87-16,-1-6-55 0,1-7 9 15,-1-8 68-15,-1-6 97 0,-3-2 104 0,-8-2 124 16,3 2 111-16,-3 0 94 0,-4 2 62 16,-4 8 34-16,4 3 12 0,-2 2-5 0,-3 7 4 15,1 4 0-15,-2 5 5 0,2 3 4 16,-2 5 5-16,0 4 6 0,-1 10 0 16,-3 1 11-16,0 4 16 0,-3 7 22 0,3 0 31 15,0 4 35-15,-1-1 14 0,5 4 6 0,6-4-4 16,0 2-25-16,4 0-37 0,2-3-49 15,5 1-36-15,-3-3-39 0,6-4-34 16,3-3-22-16,4-3-18 0,-3-5-8 0,9-5-9 16,0-5-4-16,0-6-1 0,4-8-3 15,-2-6 0-15,4-6-1 0,0-9 1 0,-2-5 1 16,2-5 4-16,-6-3 1 0,0-1 1 16,-9 3 1-16,-3 3 0 0,-3 0-1 0,-8 5-1 15,3 3 1-15,-7 5 0 0,-2 3-1 16,-3 6 2-16,-5 3 1 0,4 8 2 15,-4 3-1-15,-1 9 2 0,-1 3-1 16,-3 10 1-16,-1 6-1 0,-1 4-3 0,5 7 3 16,-5 4-3-16,3 3 0 0,4 3-1 0,3 1 1 15,5 1 0-15,4-3-1 0,5-1 0 16,1-1-1-16,4-6 1 0,5 0-2 16,-1-5-1-16,5-6-1 0,2-5-2 0,4-8 0 15,-1-6-1-15,3-7 0 0,2-10 2 16,-2-8 1-16,2-10-2 0,-4-8 3 0,0-10 0 15,-4-4 3-15,-3-3-3 0,-7-3 1 16,-3 6 0-16,-4 5 1 0,-6 5-1 16,0 9 0-16,0 6 1 0,-6 6 4 0,2 7 1 15,-2 7 0-15,4 4-2 0,-6 8 1 16,1 3 3-16,5 6-3 0,-2 2 1 0,4 6 3 16,0-1 1-16,6 0-5 0,1 5 2 15,3-2-3-15,0 3-1 0,7-1-3 0,-1-2 2 16,1 0 0-16,4-1-1 0,1 1 1 15,-1-3 0-15,2 1-2 0,-3-1-1 16,3 1-1-16,0 0 3 0,-7-1 0 0,5 2 2 16,-4 0 2-16,-1 0 0 0,-1 0-1 15,-9-2 1-15,0 2-4 0,-6 0-3 0,-6-1 0 16,0 1-3-16,-11-3-1 0,-8 0-15 16,-4-2-32-16,-4-1-87 0,-8-3-113 0,-5-3-135 15,-3-2-170-15,-5-5-83 0,-4-2-10 16,6-4 59-16,5-1 103 0</inkml:trace>
  <inkml:trace contextRef="#ctx0" brushRef="#br0" timeOffset="108017.45">11948 10999 152 0,'8'-28'196'16,"-2"5"-50"-16,1 5-23 0,-1 7-11 15,2 7-15-15,-2 7-4 0,-4 9 8 0,3 9 12 16,-1 12 9-16,-4 11 22 0,-4 13 26 16,4 13 29-16,-7 12 16 0,7 15 12 0,-4 11 8 15,4 14-1-15,4 8-9 0,3 15-13 16,7 3-10-16,-2 6-11 0,9-1-11 0,2 7-25 16,4 1-23-16,2 1-28 0,2-6-25 15,2-9-26-15,-4-6-17 0,-3-11-9 0,1-13-6 16,-6-9-6-16,2-11-9 0,-9-5-6 15,-1-12-2-15,-3-11-9 0,-4-9-3 0,-2-9-8 16,-2-8-13-16,-2-7-45 0,-2-10-97 16,-2-4-116-16,2-8-124 0,-6-7-152 15,2-5-83-15,-1-6-3 0,1-1 68 0,-2-3 107 16</inkml:trace>
  <inkml:trace contextRef="#ctx0" brushRef="#br0" timeOffset="109409.59">12415 12809 221 0,'6'16'439'16,"5"4"68"-16,-1 5 40 0,0 3-66 15,1 7-107-15,1 4-77 0,-2 3-69 16,5 3-50-16,-3 1-32 0,5 2-34 0,-1 0-27 16,1 1-32-16,-3-4-31 0,-1-7-35 15,-3-3-70-15,0-8-121 0,-3-6-146 0,-3-10-161 16,-4-3-82-16,0-8-26 0,-4-8 37 16,0-10 103-16</inkml:trace>
  <inkml:trace contextRef="#ctx0" brushRef="#br0" timeOffset="109564.18">12382 12616 322 0,'0'-22'439'16,"0"4"46"-16,4 3 24 0,-2 2-145 0,2 3-98 15,3 2-99-15,-3 3-66 0,-2-1-50 16,2 1-24-16,2 2-19 0,-6 1-35 0,4-2-72 16,2 3-98-16,-1-1-144 0,1 1-92 15,0 2-42-15,0 2-2 0,-2 2 57 0</inkml:trace>
  <inkml:trace contextRef="#ctx0" brushRef="#br0" timeOffset="109896.35">12543 12783 255 0,'17'33'451'0,"-1"1"90"16,1 2 87-16,2 0-58 0,-3 1-51 15,5 0-69-15,-5 0-69 0,1-1-65 0,-1-1-70 16,1-1-61-16,-1-2-51 0,3-2-37 15,-2-3-30-15,-1-3-25 0,-4-3-17 0,3-2-12 16,-3-4-10-16,-1-5-7 0,1-2-4 16,-6-5 1-16,5-7-4 0,-7-7 1 15,2-6 3-15,-6-10 4 0,0-7 3 0,-6-6-2 16,2-7 2-16,-3-2 0 0,-3-2-2 16,4 1-5-16,-4 5 0 0,3 5 1 0,3 4 1 15,4 7 1-15,0 9 4 0,4 5 6 16,7 10 2-16,5 7-1 0,1 11-1 0,3 6-1 15,3 10-4-15,4 5-4 0,0 5-5 16,2 5-5-16,2-1-11 0,-2 4-27 16,-2-5-70-16,-5-2-113 0,-1-5-136 0,0-8-149 15,-9-7-155-15,-2-6-63 0,-3-7 23 16,-7-10 90-16,0-6 126 0</inkml:trace>
  <inkml:trace contextRef="#ctx0" brushRef="#br0" timeOffset="110886">12878 12289 54 0,'4'-16'351'0,"2"4"69"15,5 7 49-15,-1 4-17 0,3 5-67 16,1 3-11-16,-2 6-18 0,5 2-14 16,-3 7-11-16,-1 5-17 0,3 5-38 0,1 4-56 15,-1 4-57-15,1 3-51 0,4 7-36 16,-5 0-27-16,7 6-23 0,-2 0-14 0,5 0-12 15,-3 2-7-15,2-1 0 0,-2-1-4 16,0-4-1-16,-3-4-1 0,1-4 5 16,-3-7-3-16,-3-5 3 0,-3-8 0 0,-1-6 3 15,-1-9 1-15,-4-8 0 0,0-8 2 16,1-11 2-16,-3-7 0 0,-4-7 2 0,-6-4-2 16,1-3 2-16,-1-2 0 0,0 2-2 15,-4 3-2-15,6 5 2 0,-3 2 3 16,5 9 0-16,4 2 0 0,2 7 1 0,3 7-1 15,9 6-2-15,1 9-4 0,3 5-4 16,3 5-7-16,4 6-4 0,0 1-7 0,2 5-18 16,-2-3-34-16,4 4-38 0,-2-3-41 15,-2 1-40-15,-3-5-47 0,-5-2-38 0,-3-6-16 16,1-3-10-16,-7-6-3 0,1-4 14 16,-5-3 39-16,0-6 49 0,-2-3 51 0,2-3 48 15,-1-4 43-15,-3-1 33 0,2-4 20 16,2 0 11-16,2-4 9 0,0 1 7 15,1-5 19-15,-3-1 14 0,6-1 14 0,-1 0 14 16,-1-1 11-16,2 0 9 0,-1-1-3 16,-1 2-5-16,0-4-10 0,-3 1-17 0,-1-2-8 15,-2 1-11-15,0 1-9 0,-4 0-6 16,-4 3-7-16,0 3-1 0,-2 0-8 16,-1 5-2-16,-3 2-7 0,0 4-6 0,-3 5 5 15,-1 4-1-15,-3 5 1 0,1 5 0 16,-1 6 5-16,1 3 0 0,-1 8-2 0,5 3 2 15,-3 5-5-15,5 3 4 0,0 5-4 16,8 0 1-16,2 3 0 0,2 0-1 0,6 2 4 16,2-2 1-16,-1-1 1 0,5-3-2 15,-2 0 1-15,5-4-5 0,4-3 0 16,-5-2 2-16,7-3-1 0,2-3-1 0,-3-4 0 16,1-2 2-16,4-4-4 0,0-4 1 15,-4-4-2-15,4-2 7 0,-7-2 13 0,3-3 11 16,-7 0 11-16,1-3 6 0,-7 0 6 15,1-2-1-15,-1 1-5 0,-8-4-8 0,2-1-8 16,-8-3-7-16,2 0-8 0,-8-3-7 16,3-3 0-16,-3 0-4 0,0-1-5 0,-1-4 2 15,1-1 0-15,2-1 2 0,0-5-5 16,1 3-5-16,1-2 5 0,6 1-2 16,2-1-1-16,7 2 0 0,3 2 4 0,2 2-4 15,3 5 0-15,2 5 0 0,1 2-2 16,3 5 2-16,2 3-2 0,-2 3 5 0,-1 3-3 15,1 3-1-15,4 1-7 0,-6 3-7 16,1-1-9-16,-1 1-10 0,0-1-11 0,-5 2-8 16,-3-3 3-16,-3 0-1 0,0-2 8 15,-4-1 6-15,1 1 17 0,-3-2 11 16,-4 1 5-16,4-1 7 0,-4 0 3 0,0 3 8 16,2-1-1-16,-2 3 0 0,4 1 8 15,-2 4 1-15,6 2-1 0,-1 2-1 0,3 1-2 16,2 2 0-16,-1 3-4 0,5 1 6 15,-3 3 2-15,5 0 1 0,-1 0-2 16,-1 0-2-16,1-4-18 0,-1-3-66 0,-3-4-79 16,1-8-116-16,-1-4-105 0,-7-9-56 15,-2-6-13-15,-4-8 39 0,-4-6 68 0</inkml:trace>
  <inkml:trace contextRef="#ctx0" brushRef="#br0" timeOffset="111036.6">14211 12333 125 0,'-22'-21'258'0,"1"3"25"0,9 6-19 16,1 1-76-16,1 2-36 0,4 2-23 16,2 0-16-16,2 3-21 0,-3 1-17 0,5 0-18 15,0 0-18-15,0 0-18 0,0 0-57 16,5 1-125-16,5-5-104 0,2 3-56 0,9-3-28 16,8 0-11-16</inkml:trace>
  <inkml:trace contextRef="#ctx0" brushRef="#br0" timeOffset="111422.1">14737 11907 208 0,'2'2'299'16,"-2"3"43"-16,0 7-14 0,0 6-18 15,0 3 10-15,0 8 24 0,0 5 34 0,0 5 17 16,6 9 1-16,-2 6-29 0,8 6-42 15,3 5-58-15,5 5-62 0,3 7-56 16,4 5-48-16,2 0-35 0,2-2-26 0,-2-3-21 16,2-1-13-16,2-7-13 0,-4-4-9 15,2-7-12-15,-4-8-22 0,-4-7-63 16,3-10-125-16,-3-10-144 0,-2-11-162 0,-5-12-143 16,1-12-62-16,-7-11 24 0,1-11 103 15,-9-8 139-15</inkml:trace>
  <inkml:trace contextRef="#ctx0" brushRef="#br0" timeOffset="111600.63">15069 12453 16 0,'-14'-27'300'16,"6"4"41"-16,-1 8 37 0,3 4-14 15,0 3-39-15,2 5 2 0,-2 4 24 0,-5 2 22 16,1 5 16-16,-3 2-19 0,-3 2-37 0,1 3-65 16,-3 0-70-16,-7 2-62 0,-4 1-53 15,2 1-38-15,-6 1-27 0,0 1-27 0,0 0-68 16,2-1-129-16,-2 2-147 0,10-3-172 15,3 1-149-15,-1-1-66 0,13-3 19 0,-1 2 101 16,3-4 138-16</inkml:trace>
  <inkml:trace contextRef="#ctx0" brushRef="#br0" timeOffset="112319.92">15477 12604 217 0,'8'-6'233'0,"0"2"7"16,-6 1-81-16,-4-2-32 0,-6 2-19 16,2 0-3-16,-7 2 10 0,-3-2 2 15,-5 3-12-15,-2 0-15 0,-2 1-14 0,-3 2-13 16,-4 3-6-16,4 2 2 0,-3 7 4 16,2-1 0-16,2 6 9 0,0 3 0 0,6 2 1 15,9 4-12-15,1 2-12 0,11 2-9 0,5 3-14 16,5 0-10-16,6 2-9 0,3-2-5 15,6 0-2-15,4-4-4 0,2-1 1 16,2-7-2-16,0-5 3 0,-4-7-12 0,2-9-5 16,-2-10-3-16,-8-7 2 0,-1-10 3 15,-7-10 9-15,-7-10 16 0,-2-8 23 16,-10-2 12-16,-5-4 2 0,-1-1 2 0,-7 2-4 16,-3 5-6-16,-1 3-14 0,2 9-12 15,5 6-4-15,-1 5 0 0,1 9-1 0,5 8 1 16,5 8 1-16,6 11 4 0,0 7-5 0,10 8-1 15,3 8-3-15,3 8-3 0,9 4-3 16,-2 2-14-16,6 2-6 0,-2 1-4 16,4-1-5-16,-2-3-11 0,-2-1-19 0,-5-6-14 15,5-3-14-15,-6-6-17 0,-5-4-10 16,1-9-7-16,-3-4 8 0,-5-7 13 0,1-6 24 16,-6-7 14-16,2-3 16 0,-6-5 15 15,-2-3 15-15,-2-2 9 0,0 1 6 0,-6-3 6 16,3 1-2-16,-3 0 1 0,4 0 3 15,-4 2 4-15,3 0 3 0,1 3 12 16,2 2 24-16,-2 2 37 0,2 4 47 0,2 1 61 16,2 2 61-16,0 3 40 0,2 2 17 15,6 1-8-15,-2 5-27 0,7 3-48 0,-3 3-55 16,6 3-43-16,1 3-34 0,4 3-26 16,-1 2-25-16,-1 0-9 0,2 5-14 0,-1-1-8 15,-1 0-6-15,2 0-2 0,-5-2-1 16,1-2-3-16,-3-2 4 0,-8-5-5 0,5-5 3 15,-9-7-2-15,-2-5 0 0,-2-11-1 16,-7-6 0-16,1-11 2 0,-6-5-2 0,-3-6-2 16,1-4 0-16,-5-1-2 0,2 2-3 15,3 3 0-15,-1 7 0 0,7 6 0 16,4 8 4-16,6 6-2 0,6 11-6 0,4 8-21 16,7 6-89-16,1 9-141 0,9 4-159 15,6 2-164-15,9 5-82 0,3 0-21 0,5 2 62 16,8-1 125-16</inkml:trace>
  <inkml:trace contextRef="#ctx0" brushRef="#br0" timeOffset="112952.66">16173 12393 4 0,'-8'-15'278'0,"0"4"27"0,3 4 24 0,-1 4-66 16,-2 1-58-16,2 7-50 0,0 1-23 15,-5 5-7-15,1 3-13 0,-2 3-4 0,1 4-17 16,-1 3-20-16,-3 3-22 0,5 2-17 16,4 2-14-16,-5 2-10 0,9 1-1 15,2 0-6-15,0 0 1 0,2 0-2 0,9-2 0 16,-1-2 0-16,3-1 0 0,7-6-1 15,1-1-2-15,2-8-1 0,3-3 0 0,1-8 1 16,2-5-3-16,4-8 3 0,-2-6-2 0,-2-9-2 16,2-6 10-16,0-4 1 0,-8-3 5 15,-4 1-1-15,-1 1 4 0,-9 3 2 16,-1 3-9-16,-2 5-14 0,-4 0-9 0,-2 6-2 16,-2 2 0-16,-2 3 2 0,-2 3-3 15,-5 2 12-15,1 4 6 0,-2 5 3 0,-5 4 5 16,-4 2-3-16,5 6 1 0,-5 4 4 15,5 5-1-15,3 3-1 0,3 4 1 0,0 4 1 16,10 2 2-16,4 0-1 0,6 2 19 16,2 0 18-16,9-2 14 0,2 1 11 0,4-4 16 15,6-1 13-15,4-6-16 0,0-4-18 16,2-9-18-16,1-7-14 0,-3-9-22 16,2-12-15-16,-6-9-7 0,5-12-9 0,-7-12-45 15,-3-7-96-15,-1-7-125 0,-4-3-124 16,-2-1-64-16,2 6-25 0,-3 5 27 0,3 11 86 15</inkml:trace>
  <inkml:trace contextRef="#ctx0" brushRef="#br0" timeOffset="113401.44">17176 11178 179 0,'-4'-17'255'15,"2"5"21"-15,-5 5-67 0,-1 9-33 0,2 8-25 16,-5 9-10-16,1 10 15 0,-2 10 25 16,-3 9 30-16,3 11 25 0,2 12 21 0,-1 8 18 15,3 15-5-15,-2 12-17 0,-1 11-26 16,7 9-20-16,-2 11-21 0,6 8-27 0,0 5-25 15,0 2-29-15,6-7-18 0,-2-8-33 16,2-12-37-16,5-13-24 0,-5-11-15 0,0-12-17 16,5-9-47-16,-5-11-106 0,4-9-137 15,-4-12-174-15,5-9-132 0,-3-8-59 0,4-12 5 16,1-8 91-16,1-12 134 0</inkml:trace>
  <inkml:trace contextRef="#ctx0" brushRef="#br0" timeOffset="113986.49">17645 13258 268 0,'10'38'399'0,"-4"5"36"15,9 7 23-15,-3 6-145 0,5 1-75 0,-1 7-54 16,1 3-31-16,4 0 17 0,-5-2 43 16,1-2 50-16,-1-3 28 0,-5-7 5 15,3-7-18-15,-8-7-41 0,0-9-58 0,-1-10-55 16,-5-12-47-16,-5-9-26 0,-5-16-23 16,0-12-9-16,-3-13-9 0,-7-17-5 0,-3-13-7 15,-4-15-8-15,0-7-1 0,-2-9-1 0,2 2-2 16,7 2-1-16,-1 7-4 0,9 7 7 15,1 9-2-15,11 6 0 0,4 11 5 16,3 11 4-16,5 5 7 0,5 10 5 0,3 9 0 16,3 6-1-16,4 9 4 0,0 8-4 15,0 7 2-15,6 7-3 0,-2 8-3 0,2 9-1 16,-4 6-1-16,2 6 0 0,-9 4-1 16,3 4-1-16,-8 0-1 0,-5-1-3 0,-6-2 2 15,-6-4-6-15,-6-2-2 0,-4-5-21 16,-7-6-60-16,-3-5-104 0,-3-4-125 15,0-6-122-15,0-4-131 0,-1-7-100 0,-3-4-4 16,8-4 74-16,-1-3 110 0,3-4 113 16</inkml:trace>
  <inkml:trace contextRef="#ctx0" brushRef="#br0" timeOffset="114328.1">18073 12998 12 0,'23'-18'240'0,"-3"7"19"0,-3 1 13 15,-5 8-95-15,-1 2-53 0,-5 5-26 0,-2 5-10 16,0 2 1-16,-8 4 10 0,0 2 16 16,2 3 13-16,-7 0 6 0,3-1 1 0,-4 4 0 15,4-3 1-15,-5-1 2 0,5-4 4 16,0-1 26-16,2-3 14 0,4 0 0 0,4-5-10 16,2-2-22-16,11 1-30 0,-1-5-44 15,5-4-35-15,6-6-27 0,2-3-13 16,-2-4-7-16,4-7-2 0,-5-3 1 0,-3-3 1 15,-2-1 5-15,-9-3 2 0,1 0 4 0,-3 1 1 16,-6 0-8-16,-4 3-2 0,-4 6-4 16,-2 0 1-16,0 3 1 0,-5 3-1 0,1 5 5 15,-3 3 0-15,-1 3 2 0,-5 6-2 16,-1 0-1-16,-3 3-8 0,-2 1-11 16,-2 4-22-16,5 0-65 0,-1 1-74 0,2-2-75 15,3 0-74-15,3-2-84 0,3-2-76 16,1-3 0-16,5-1 40 0,2-6 61 0,0-3 71 15</inkml:trace>
  <inkml:trace contextRef="#ctx0" brushRef="#br0" timeOffset="114528.56">18242 12039 84 0,'11'-20'259'0,"-5"13"19"0,4 9 15 0,3 10-69 15,-3 11-23-15,4 8 14 0,-1 10 35 16,-3 5 53-16,3 9 29 0,3 3 17 0,-1 5-17 15,1 3-40-15,5 3-55 0,-3 0-69 16,3 1-64-16,0 1-54 0,-3-4-44 0,3-2-45 16,0-5-92-16,-3-7-113 0,-3-6-112 15,1-6-139-15,-3-9-104 0,3-7-31 0,-5-8 51 16,-1-8 95-16,0-9 104 0</inkml:trace>
  <inkml:trace contextRef="#ctx0" brushRef="#br0" timeOffset="114909.38">18592 12759 253 0,'-2'-11'282'0,"-3"4"16"16,5 4-72-16,0 3-52 0,0 4-42 15,0 8-12-15,0 3 5 0,0 5 15 0,7 3 5 16,1 6-1-16,0 0-17 0,3 4-19 16,5 1-30-16,1-1-28 0,-1 2-23 15,5-4-15-15,2-1-8 0,-3-5-7 0,3-4-4 16,-2-5-3-16,1-7 1 0,-1-8 2 15,-4-7 0-15,-1-7 3 0,-6-8-2 0,1-5 4 16,-9-2-3-16,2-4-1 0,-8 4 5 16,4-1 1-16,-6 6 1 0,6 3 1 15,-2 5 8-15,-3 6-3 0,10 7 3 0,-3 7-4 16,2 8 9-16,2 8 27 0,4 6 42 16,1 8 59-16,1 5 57 0,5 8 56 0,-3 6 24 15,5 5-5-15,1 5-30 0,1 5-46 16,2 3-51-16,-3 1-45 0,-1 1-29 0,-4-1-18 15,-5-6-14-15,-8-1-13 0,-2-10-10 16,-10-5-8-16,-7-9-10 0,-10-10-3 0,-6-11-6 16,-6-13-6-16,-5-13-13 0,-5-13-51 15,-9-13-139-15,-2-14-191 0,-6-11-205 0,6-7-101 16,0-3-45-16,10 2 18 0,7 1 129 16,10 1 184-16</inkml:trace>
  <inkml:trace contextRef="#ctx0" brushRef="#br0" timeOffset="115926.42">19245 12785 15 0,'8'15'248'0,"0"4"18"16,3 2 16-16,-5 3-82 0,4 1-44 15,-1 3-22-15,-3 0-9 0,0 2 5 0,0-2 4 16,0 1 2-16,-1-2-10 0,1-3-23 16,-2-2-19-16,0-2-23 0,-2-5-27 0,2-3-21 15,-2-3-10-15,-2-5-8 0,0-7-5 16,-2-4 2-16,2-10 5 0,-4-5 3 16,2-9 0-16,-2-3 2 0,0-3 4 0,4 0-8 15,-6-3 2-15,1 4-1 0,3 1 1 16,-2 6-2-16,4 3 5 0,0 5 5 15,4 3 0-15,-2 5 7 0,3 2 9 0,1 4 7 16,-2 0 3-16,2 5 1 0,4 0 9 16,-3 5 1-16,3 0 2 0,0 3 3 0,1 3 0 15,1 2-1-15,-2 5-4 0,3 0-6 16,1 4-12-16,3 3-8 0,-1 1-5 0,1 3-5 16,-1 1-5-16,1 1-3 0,-1-2 2 15,1-2-1-15,-1 1 0 0,-5-5 7 0,3-3 20 16,-3-2 18-16,-3-4 11 0,-4-4 17 15,2-4 24-15,0-5 18 0,-1-5 2 0,-5-5 1 16,4-7 1-16,-2-4-7 0,-2-7-13 16,0-2-18-16,0-3-14 0,0 0-8 15,0 0 4-15,0 2 1 0,0 5 6 0,4 4 5 16,-2 3 2-16,6 5 0 0,3 4-15 16,-3 7-12-16,8 5-14 0,-1 5-14 15,1 6-11-15,7 6-6 0,-2 2-5 0,2 2-4 16,-1 2-5-16,5 0 0 0,-6 0-2 0,-5-2-3 15,1 0 1-15,-1-6-3 0,-5-2-1 16,-1-4-5-16,-4-2-4 0,1-3-2 16,-3-1-4-16,-4-4 3 0,4-4-1 0,-2-1 4 15,-2-1 0-15,0-3 3 0,0 1-2 16,-2 0 2-16,2 1 2 0,-4 2 2 0,4-2 4 16,-4 4 6-16,4 0 5 0,0 3 2 15,-3 0 1-15,-1 4 4 0,-2 3 0 16,6 2 0-16,-6 3 2 0,2 3 1 0,0 1 4 15,-3 0 0-15,7 4 1 0,-2 1-2 16,2-1 2-16,2-1-2 0,3 1-2 0,1-1-3 16,0-2 3-16,4-3-3 0,1 0-4 15,1-2-2-15,3-4-1 0,1-2 0 16,5-6-3-16,-3-3-1 0,3-5 2 0,-4-5 0 16,3-5 1-16,-7-5-3 0,3-2-3 15,-6-4 3-15,-3 1 0 0,-3-1-1 0,0 4-2 16,-4 0 2-16,-4 6 6 0,0 3-1 15,-3 3 0-15,-3 2 2 0,4 2 1 0,-4 6 1 16,-1 3-3-16,-5 1-1 0,5 5 1 16,-5 0-3-16,-1 4 1 0,5-1-1 0,-5 5-5 15,3 0-28-15,2-3-64 0,5 2-89 16,-1-1-106-16,6-2-115 0,2-2-121 16,2-2-92-16,6-2-8 0,3-3 55 0,1 1 91 15,5-2 102-15</inkml:trace>
  <inkml:trace contextRef="#ctx0" brushRef="#br0" timeOffset="116135.12">20289 13021 209 0,'14'5'270'15,"-5"1"26"-15,1 3-56 0,-4-2-32 16,2 2-4-16,-6-1 1 0,3-2 0 0,-1 0 8 16,-8-6 8-16,4 0 3 0,-5-8-4 15,-1-4-11-15,2-7-14 0,-2-5-29 0,0-6-29 16,-1-4-38-16,3-7-42 0,4 2-29 15,4-3-19-15,3 1-11 0,5 2-16 16,3 2-34-16,7 1-78 0,1 1-87 0,8 4-68 16,2 1-86-16,4 3-134 0,3 4-42 0,1 4 42 15,-2 3 64-15,7 9 62 0</inkml:trace>
  <inkml:trace contextRef="#ctx0" brushRef="#br0" timeOffset="116752.91">20380 13191 116 0,'8'21'300'0,"2"6"24"16,5 4 19-16,1 5-96 0,1 2-43 16,-1 1-15-16,5 1-6 0,-2-1 15 0,-3-1 19 15,-1-1 6-15,-3-4-8 0,5-3-25 16,-7-4-27-16,-4-7-36 0,-2-4-37 0,-4-6-34 16,0-9-28-16,-4-4-15 0,-2-10-6 15,-4-8-7-15,-1-10-3 0,-1-7 3 0,0-7 3 16,-3-7-2-16,5-6-1 0,-3-3 0 15,-1-3 0-15,1 1-4 0,7 2-4 0,2 6 2 16,0 7 0-16,8 7 2 0,2 6 4 16,3 9 5-16,-1 5 1 0,8 7 0 0,-1 6 2 15,1 6-5-15,1 4 3 0,-1 8-1 16,1 5-3-16,4 4-2 0,-5 4 3 0,1 4-2 16,-1 5-1-16,1 2 0 0,-1 2 0 15,-5 2 0-15,1 1-2 0,-2-2-2 16,-5-1-3-16,-3-3-2 0,-2-3-6 0,-7-5-9 15,-3-5-17-15,2-2-38 0,-7-5-71 0,-1-6-65 16,-5-6-69-16,5-3-85 0,-3-6-105 16,-2-5-25-16,5-2 41 0,-5-6 50 0,9-1 65 15</inkml:trace>
  <inkml:trace contextRef="#ctx0" brushRef="#br0" timeOffset="117341.29">20595 12259 227 0,'4'-11'257'0,"6"7"13"0,-4 7-78 15,5 6-45-15,-5 3-25 0,0 8-6 16,2 2 8-16,-1 5 17 0,-1 6 18 0,0 3 11 16,2 2 11-16,1 5 2 0,1 2-7 15,0 2-14-15,3 1-21 0,1 3-25 16,3 0-30-16,-1 2-20 0,7-1-21 0,-7 0-18 15,5 1-13-15,2-2-5 0,-2-2-6 16,-5-4 0-16,5-2-1 0,-5-8 1 16,-3-3-1-16,-3-7-2 0,4-5 3 0,-5-7 8 15,-1-4 9-15,-2-6 7 0,-4-8 12 16,2-4 13-16,1-7 10 0,-5-6 8 0,-5-2 6 16,-1-5 9-16,2-2 7 0,-6-2 9 15,4-3 8-15,-5 1 3 0,3 1 1 0,0 1-5 16,1 1-10-16,3 5-12 0,2 2-14 15,2 4-11-15,2 3-12 0,2 3-5 16,3 5-7-16,1 3-5 0,0 5-8 0,9 2-8 16,-3 5-7-16,3 2-6 0,-1 6-5 15,5 3-8-15,2 2-2 0,-3 0-4 0,-1 3-2 16,2-2-4-16,-1 1-4 0,-1-3-7 0,-5-2-13 16,-1 0-30-16,1-4-44 0,-3-3-51 15,-3-2-56-15,0 0-40 0,-2-5-16 16,-4-2 18-16,3-2 37 0,1-4 52 0,-2-2 58 15,0-2 51-15,-2-1 30 0,4 0 20 16,-2 2 14-16,1 0 5 0,-3 2 10 0,4 0 6 16,2 4 5-16,-2 2 6 0,0 4 13 15,5 4 17-15,-5 2 12 0,4 7 12 16,1 2 15-16,-1 4-2 0,-2 3-5 0,3 2-15 16,-1 1-18-16,0-1-18 0,1-1-22 15,-5-1-13-15,0-5-19 0,-2-5-49 0,2-7-92 16,-1-7-119-16,-3-9-146 0,-2-7-96 15,0-10-42-15,-2-7 17 0,-3-6 76 16</inkml:trace>
  <inkml:trace contextRef="#ctx0" brushRef="#br0" timeOffset="117488.52">21275 12591 226 0,'-6'-18'282'0,"6"4"21"16,0 2-57-16,-2 3-54 0,2 1-42 0,0 5-24 15,0-2-16-15,0 2-18 0,2 3-15 16,-2 0-15-16,6 3-16 0,-2 2-20 0,6-2-20 15,-4 4-38-15,5-1-63 0,1 1-87 16,5 1-103-16,3 0-56 0,1 3-21 0,2 0 14 16</inkml:trace>
  <inkml:trace contextRef="#ctx0" brushRef="#br0" timeOffset="117822.64">21618 12659 168 0,'0'3'188'0,"-6"2"-18"0,0 5-21 0,1-2-13 15,-7 3 2-15,0 2 5 0,-7 1 5 16,2 1 0-16,1 1-7 0,-3 1-8 0,3 1-17 16,-1 0-20-16,3 2-18 0,1-1-22 15,3 0-18-15,0-1-9 0,6 2 0 0,-3-1 8 16,5-1 10-16,4 0 15 0,-2-1 21 16,7-1 13-16,3-1 14 0,0-1 6 15,7-1 0-15,-1-1-5 0,1-1-10 0,4-2-15 16,-5-1-20-16,5-1-12 0,-3 2-17 15,-1-2-4-15,-3-1-4 0,-1 1 1 0,-3 2-3 16,0 0 0-16,-3-1-5 0,-1 3-5 16,-2-1-5-16,-4 2-7 0,0 0 0 0,-4 2-3 15,-4-1 0-15,-3 3-6 0,-3 0-3 16,-3 0 0-16,-1 2-7 0,-3-1-6 0,0-1-16 16,-1 1-56-16,5-4-76 0,-4-1-78 15,9-1-85-15,-3-8-87 0,5 1-84 0,4-4 7 16,0-4 50-16,6-4 64 0</inkml:trace>
  <inkml:trace contextRef="#ctx0" brushRef="#br0" timeOffset="118360.21">21612 12734 196 0,'4'-1'275'0,"-2"1"20"0,6 1-34 0,-6 4-67 16,7 3-35-16,-7 0 5 16,4 4 27-16,-2 4 35 0,2 3 23 0,0 2 12 15,-2 2-1-15,3 4-21 0,3 1-32 0,-4-1-48 16,2 2-37-16,1-1-37 0,-1-2-28 16,-2-3-23-16,0 0-11 0,-1-5-12 0,-3-3-12 15,2-4-6-15,0-4-6 0,-2-6 0 16,-2-2-4-16,0-7 4 0,0-8 4 0,4-2 3 15,-4-3 0-15,-4-3-2 0,4 0 3 16,0 0 1-16,0 2 3 0,0 3-1 0,0-1 3 16,6 6 1-16,-2 2 2 0,3 2 3 15,-1 4 0-15,4 1 0 0,0 2 2 16,1 3 0-16,1 3 1 0,5 2 1 0,-3 2-4 16,-1 0 0-16,3 4 0 0,-1 3-4 0,-3-1 2 15,2 2-5-15,-1 0 2 0,-3 2 0 16,5-2 0-16,-7-1-1 0,2 0 0 15,-4-2-1-15,5-2-4 0,-7-3-2 0,-2-3 0 16,2-4 0-16,2-4-1 0,-6-7 1 16,4-4 3-16,-4-7 4 0,0-4 1 0,5-1 6 15,-5-1 12-15,2 0 23 0,-2 5 32 16,6 3 26-16,2 6 17 0,0 3 8 16,3 6-6-16,5 6-19 0,1 7-30 0,-1 6-28 15,5 7-19-15,6 4-19 0,-4 4-2 16,3 5-5-16,1 3-20 0,4 3-48 15,-2-1-52-15,8-2-137 0,-3 1-189 0,-1-6-175 16,0-1-75-16,0-6-5 0,-6-7 29 16,0-7 127-16</inkml:trace>
  <inkml:trace contextRef="#ctx0" brushRef="#br0" timeOffset="139165.94">27646 6289 66 0,'-4'2'198'15,"1"-1"14"-15,-1-1-58 0,4 0-35 0,-2 0-15 16,2 2-9-16,0-1 0 0,0 1 10 16,0-2 1-16,0 0-5 0,0 0-1 0,0-2-1 15,0 1-1-15,0-1 1 0,0-1-3 16,0-1 3-16,0 1 0 0,0 1 9 16,0-2 11-16,0-1 20 0,2 1 19 0,-2-2 18 15,7 1 7-15,-3-1 1 0,2 0-14 16,0 0-19-16,2 1-29 0,1-2-21 0,5 1-22 15,-2 1-13-15,5-2-8 0,2 1-4 16,-3 0-4-16,3 2-4 0,-3-2 1 16,5 1-5-16,-4 1-4 0,5 0-8 0,-1 3-6 15,0 0-4-15,1 1-6 0,1 1-8 16,4 2-12-16,0 3-8 0,4 1-2 0,-2 1-5 16,8 4 1-16,-4 0-1 0,4 4 13 15,3 1 3-15,-1 2 1 0,-2 1 1 0,6 4 1 16,-3 2 0-16,3 0-1 0,1 5 2 15,-1 2-1-15,0 1 0 0,1 2-1 16,-1 3 1-16,1 2 1 0,-3 2 0 0,-2 2 1 16,-2 3 0-16,-1 2 4 0,1 4-4 0,-4 1 2 15,0 4 7-15,-2 1 4 0,-2 1 1 16,-2 0-3-16,0 3 0 0,-1 1-1 0,-3 3-6 16,2 3-2-16,-2-1-3 0,-1 2 2 15,-1 2 4-15,2 1 0 0,-2 1-2 16,-1 2-3-16,-1 0 0 0,1 2-1 0,1 2 0 15,-2 1-3-15,-3 3 4 0,1 1 1 16,-1 2 3-16,-5 3 0 0,-1-1 1 16,-4 2 0-16,-2 0-3 0,-4 2-3 0,-4-3-2 15,-4 1 2-15,-2 0 1 0,-7 2 3 16,-4 1-1-16,-5 2 2 0,-3 0 1 0,-13 1 0 16,-1-4 14-16,-1-3 7 0,-1-7 5 0,-7-6 6 15,3-1 3-15,-5-5 1 0,-6-3-11 16,4-2-9-16,-4-4-6 0,0-5-4 0,4-3-2 15,-1-1-3-15,-3-6-1 0,6-3-3 16,-2-2 1-16,2-5 0 0,1-3 1 16,3-5-8-16,0-3-10 0,7-4-20 0,0-3-40 15,5-6-70-15,9-4-117 0,3 0-117 16,5-6-151-16,8-4-112 0,9-4-35 0,4-6 31 16,11-3 97-16,11-7 109 0</inkml:trace>
  <inkml:trace contextRef="#ctx0" brushRef="#br0" timeOffset="140264.1">29448 9181 120 0,'-8'3'225'15,"-2"0"25"-15,1 0-65 0,7 0-25 16,-2-2-13-16,4 3-3 0,0-3 7 0,0 2 15 16,0-1 19-16,0 1 19 0,4-2 15 15,-2 2 9-15,7 2-3 0,-3-1-16 0,4 1-25 16,0 2-25-16,3 1-28 0,3 5-28 16,7 1-22-16,-2 1-23 0,6 3-10 0,0 3-15 15,2 1-7-15,6 4-5 0,-6 0-8 16,4 7-2-16,4-1-4 0,0 6-3 15,-2 2-3-15,2 4 0 0,7 2 3 0,-5 5-2 16,2 3-1-16,-1 2 0 0,3 4 4 16,-4-1-3-16,3 5-1 0,-5-1 3 0,-2 1-1 0,-2 4 0 15,-2-1-1-15,-4 4 0 0,-4-1-3 16,-3 2-13-16,-7 2-17 0,3 1-14 0,-9 2-14 16,1-1-14-16,-6 1-9 0,-2 3 3 15,-6 0 13-15,2-2 10 0,-9 0 17 0,3 1 18 16,-7-2 11-16,1 1 10 0,-5 1 9 15,-2-1 5-15,-3 1-1 0,-1 3 5 0,0 0 3 16,-6-1 1-16,-2 0-10 0,-3 0-5 0,1-2 3 16,-6 3-8-16,-3-1-4 0,-5-1-2 15,-5 3 13-15,-8 0-1 0,2-1 0 0,-9-1 0 16,1-4-1-16,-4-2 0 0,-3-2-1 16,1-2-1-16,-7-4 1 0,-4 0 5 0,0-3 2 15,-6-5 1-15,-4-2 2 0,4-3-3 16,-10-1 0-16,6-5-4 0,-7-3-4 0,-1-3 7 15,2-5 3-15,-5-1 4 0,3-4-1 16,-13 3 3-16,4-4 1 0,0 1-8 0,-1-1-7 16,1 1-9-16,4-2-4 0,-3 0-3 15,3-1-2-15,-4 2-1 0,5-1 0 16,-1 0 4-16,3-3 7 0,-1-2-2 0,5 2 13 16,0-4 4-16,-1-1 9 0,-1-1 3 15,-3-4 7-15,13 4 2 0,-6-6-7 0,4-1-7 16,4 1-8-16,0-5-4 0,6 0-6 0,4 1-6 15,1-4-3-15,3 1-2 0,3-2 0 16,3-2 2-16,-1-1 3 0,8-1 4 16,2-2 4-16,2-2 0 0,4 0-3 0,8 1 1 15,7 1-2-15,-1-3 0 0,11 3-1 16,6-1 7-16,5 1 12 0,1 0 14 0,4 0 15 16,7 0 8-16,-2 0 9 0,8 0-2 15,-5 0-8-15,1 0-15 0,6 0-14 16,-6 0-16-16,6 0-18 0,-5 0-13 0,-1 0-13 15,6 0-16-15,-4 0-25 0,2-2-27 16,-2 2-42-16,-1-1-55 0,-1-1-62 16,2-1-65-16,2 0-56 0,2 0-61 0,-2-3-52 15,-3 0 12-15,3-1 48 0,4-2 60 16</inkml:trace>
  <inkml:trace contextRef="#ctx0" brushRef="#br0" timeOffset="140685.98">24398 13852 95 0,'4'-7'339'16,"9"-1"48"-16,-3 1 50 0,0 4-24 16,1-2-46-16,1 1-5 0,-1-1 13 15,-1 4 13-15,-4-2-11 0,4 1-38 0,-5 1-54 16,1-1-66-16,-6 2-66 0,4 2-54 15,-4 1-34-15,-4 0-17 0,0 4-11 0,-5 2-9 16,-5 3-4-16,1 3-7 0,-3 2-6 16,-5 2-3-16,-2 3-4 0,-1 1-2 0,1 3-2 15,-4 2 0-15,4 1 1 0,1-1 2 16,-3 2 0-16,6 0 1 0,3 0 4 0,-3 2 0 16,7-3 0-16,1 0-1 0,5 1 4 15,6-1 5-15,0-1 4 0,4 1 6 0,2-1 10 16,5 1 9-16,1-1 6 0,5-1 5 15,5 2 5-15,5-4 5 0,4-1 3 16,2 0-3-16,5-3-6 0,1-1-5 0,0-2-11 16,5-2-9-16,-1-1-13 0,0-4-12 15,1-3-15-15,-1 0-25 0,1-3-28 0,-3-2-35 16,-2-3-39-16,-2-1-49 0,-1-3-85 16,-3 0-149-16,-2-3-157 0,-9 4-151 0,-1-2-61 15,0 1 3-15,-13 2 67 0,2 2 151 16</inkml:trace>
  <inkml:trace contextRef="#ctx0" brushRef="#br0" timeOffset="141862.65">20932 15784 28 0,'-2'15'462'0,"2"0"90"0,2-2 66 0,6-1 55 16,-6 1-117-16,4-6-117 0,-2 1-80 15,3-2-49-15,-1-3-43 0,2-2-40 0,0-2-42 16,3-3-44-16,5-7-48 0,1-6-33 16,7-4-20-16,3-9-12 0,6-7-5 0,7-7-3 15,9-12-2-15,9-6-2 0,4-7-1 16,6-6-2-16,5-3 0 0,3 0-1 0,-5 0-5 15,3 9-2-15,-6 6 1 0,-8 9-2 16,-6 7 1-16,-5 8 2 0,-5 8 1 16,-3 5 1-16,-8 5 1 0,-6 5-5 0,-4 2-3 15,-2 5-4-15,-9 0-8 0,2 4-6 16,-5-2-6-16,1 3-5 0,-6-1-1 0,0 3 0 16,-2 1 1-16,-2 0 4 0,0 1 0 15,-2 0 3-15,2 0 3 0,-8 0 2 0,-2 0 2 16,-3-2 2-16,1 0 4 0,-9 1 4 15,-6 0 3-15,1-2 0 0,-12 0 2 16,-5-1 1-16,-7 2-1 0,-3-3-2 0,-3 1 2 16,-8 1-4-16,-7-1-2 0,3 2-11 15,-2 0-6-15,0 1-4 0,-1 1-3 0,5 1-2 16,2 1 0-16,4 0 5 0,4 3 3 0,5 2-1 16,9 1-3-16,1 1-2 0,14 3 0 15,0 1 1-15,11 1 11 0,5 1 7 16,5 2 15-16,6-1 13 0,4 4 7 0,-2-2 7 15,9 3 1-15,-1 0-3 0,7 0-4 16,-1 1-4-16,1 4-5 0,3 1-6 0,3 3-5 16,4 4-6-16,4 7 2 0,-2 2 0 15,4 7 4-15,4 2 1 0,2 5 2 16,5 3 7-16,-1 2-5 0,1 1 2 0,-1-2-7 16,-2-1-3-16,-1-2-2 0,-1-5-4 15,-6-5 2-15,-2-3 1 0,-2-7 5 0,-8-8 3 16,1-6 2-16,-3-5-1 0,-7-9-7 15,-1-8-5-15,-1-9-10 0,-8-11-6 16,-2-11-2-16,0-9-4 0,-2-12 1 0,-6-7-1 16,-5-6-2-16,3-10-2 0,-7-4 1 0,1-6 3 15,-1-4 4-15,-3-2 2 0,3 0 5 16,-6 0 6-16,7 2 2 0,-5 8 0 0,5 1 2 16,-1 9 1-16,5 6 0 0,-3 7 1 15,9 9 4-15,-4 4 4 0,6 10 5 16,2 5 6-16,-3 7 3 0,3 3 5 0,2 4-3 15,-4 5-2-15,4 7-8 0,0 7-3 16,-4 8-1-16,4 7-4 0,-6 9-2 0,4 5 4 16,-6 8 0-16,-1 6 1 0,-5 6-1 15,3 4 3-15,-5 8-2 0,-1 1-3 16,1 3 2-16,-1 4 2 0,5 1 4 0,-7 0-1 16,7 1 2-16,-5-4 0 0,5 0-7 0,-2-4-8 15,3-5-11-15,1-5-16 0,4-4-21 16,-1-4-35-16,3-7-57 0,2-5-91 15,4-5-115-15,-2-5-115 0,9-7-140 0,-1-4-82 16,0-8-4-16,5-5 60 0,1-5 106 16,3-7 117-16</inkml:trace>
  <inkml:trace contextRef="#ctx0" brushRef="#br0" timeOffset="142979.32">22226 15695 11 0,'0'25'322'16,"0"-6"76"-16,0-2 90 0,0-5 51 0,0-5-32 15,4-2-15-15,-2-5-10 0,8-8-42 0,1-5-68 16,1-8-89-16,4-10-82 0,11-10-65 16,0-9-56-16,6-12-30 0,11-14-17 15,-1-8-12-15,1-6-6 0,5-6-7 0,-1 0 2 16,-9 4-4-16,2 9-1 0,-6 8 1 16,-4 7 2-16,-8 13 5 0,0 8 0 0,-4 10-1 15,-3 7-1-15,-4 6-8 0,-1 4-9 16,-5 7-11-16,4 2-5 0,-3 5-4 0,-1 3 1 15,4 3 2-15,-4 2 7 0,-2 2 6 16,7 1 5-16,-5 1 3 0,0-1-1 16,-2 2 2-16,3 0 1 0,-3-1-3 0,2 0 2 15,-6 0-2-15,6 0-4 0,-2-1-7 16,-4-2-11-16,4-3-11 0,-4 4-14 0,0-3-14 16,-4 1-6-16,-2-2 0 0,-4 0 8 15,-5-3 12-15,-3-3 14 0,-9-3 17 16,-4-3 12-16,-9-3 8 0,-3-3-1 0,-5-1 3 15,-1-1 0-15,-5 1 0 0,-2 4-2 16,0 1 10-16,5 2 9 0,-1 4 0 0,5 3 1 16,7 5-2-16,3 3-3 0,4 4-14 15,6 4-12-15,6 4-8 0,5 3-3 0,4 6 1 16,5 2 5-16,3 6 15 0,8 4 20 16,-2 2 17-16,9 4 14 0,1 3 7 0,5 3-3 15,1 4-6-15,5 4-12 0,4 1-11 16,2 3-7-16,-2 1-4 0,6 1 6 0,0-1 2 15,2 2-5-15,-2-4-1 0,0-2-1 16,-4-4-6-16,4-3-4 0,-6-7-6 16,0-4-3-16,0-5-4 0,-4-6-3 0,-3-5-3 15,1-8 1-15,-3 0-1 0,-1-8 4 16,-3-4 0-16,-1-5-1 0,-3-3 0 0,1-6-5 16,-1-4 4-16,-8-5-3 0,2-5-1 15,-4-7 2-15,-4-5 0 0,-2-6 2 16,0-4-3-16,-7-5 0 0,-1-5 0 0,1-6 1 15,-3-5-1-15,-5-4 2 0,0-4 1 16,3-2-1-16,-3-2 3 0,0 3-1 0,-1 1 1 16,1 5 1-16,-2 3 1 0,7 8 3 15,1 6 0-15,-1 4 4 0,3 7 2 0,7 7 2 16,-4 4-2-16,6 5 3 0,2 4 0 16,-3 6 1-16,5 2 2 0,0 3 4 0,5 1 1 15,-5 4 2-15,2 1-1 0,-2 1-1 16,0 5-3-16,0 5-3 0,0 4-4 0,-2 6-1 15,-3 7-4-15,-1 7 2 0,0 11 0 16,-4 6 0-16,-5 11 2 0,7 8-1 16,-11 7-1-16,7 9-1 0,0 8-1 0,-3 11-4 15,5 4 4-15,4 3 4 0,1 4 3 16,-1 0 0-16,6-5-1 0,4-1 4 0,-2-6-7 16,3-6-1-16,1-7-4 0,0-7-1 15,-2-8-4-15,6-7-9 0,-3-9-25 16,-1-8-41-16,4-8-70 0,1-8-107 0,-1-8-122 15,0-8-121-15,-4-10-124 0,7-10-41 0,-3-8 32 16,0-6 81-16,1-5 119 0</inkml:trace>
  <inkml:trace contextRef="#ctx0" brushRef="#br0" timeOffset="144240.72">23162 15726 225 0,'4'25'396'0,"-2"-1"89"16,2-3 92-16,1-3-50 0,-3-5-12 16,4-3-31-16,2-6-50 0,0-6-59 0,3-5-74 15,-1-9-73-15,7-12-76 0,-1-9-46 0,5-9-27 16,2-14-31-16,1-11-22 0,5-10-13 15,-2-8-10-15,2-11-4 0,2-6-6 0,2-4 0 16,-6 3-4-16,-4 6-3 0,2 7 0 16,-7 9 2-16,-1 13 6 0,-1 9 4 0,1 11 7 15,-7 8 6-15,0 8 1 0,1 8-5 16,-5 4-3-16,0 6-11 0,-2 4-12 16,3 2-10-16,-3 4-6 0,-2 4 0 0,2 4-2 15,0 0 3-15,-2 4 5 0,2 3 6 16,-2 0 2-16,2 1 4 0,3 1 3 0,-3 0 3 15,-4 0 2-15,6-2-4 0,-2 2 0 16,-2-2-8-16,-2 3-17 0,0-4-14 0,0 0-14 16,-6 0-9-16,0 0-2 0,-9-2 8 15,-7-1 12-15,-5 0 13 0,-6-3 15 0,-7 0 6 16,-7-1-4-16,-3-3-8 0,-4 2-15 16,-6-3-22-16,1 1-35 0,-1-1-31 15,4-1-36-15,-2 2-25 0,2-2-6 0,9-1 13 16,3 2 26-16,5 0 39 0,12 1 65 15,0 0 81-15,8 3 77 0,5 0 54 0,4 1 38 16,3 1 25-16,7 2-3 0,0 2-27 16,7 2-35-16,3 4-29 0,0 2-18 0,3 4-11 15,3 2-15-15,-1 7-14 0,5 4-10 16,-1 4-13-16,6 7-8 0,0 4-12 16,2 5-6-16,8 9-3 0,0 4-2 0,6 6-1 15,5 6 0-15,3 2 0 0,5 4-2 16,0-3-2-16,2-2-8 0,-3-4-1 0,1-4-1 15,-4-7 2-15,-7-4 3 0,0-4 7 16,1-7 12-16,-11-7 14 0,0-6 7 0,-8-6 3 16,-2-6-1-16,-7-4-12 0,-4-5-13 15,-1-6-15-15,-5-8-12 0,-2-5-8 0,-4-9-1 16,-4-6 1-16,-4-8-2 0,-7-6-3 16,3-7-2-16,-9-9-2 0,1-4-2 15,-3-9-3-15,-4-4-1 0,0-8 2 0,-2-6-2 16,-4-7-2-16,2-2-4 0,-2-3 0 15,2 4 0-15,2 2 1 0,2 6 4 0,0 2 5 16,7 7 5-16,-3 6 6 0,6 6 3 16,1 7 9-16,5 2 1 0,1 6-3 0,4 6 8 15,0 1 2-15,2 5 3 0,4 6 0 16,0 2 4-16,0 4 4 0,0 2 4 0,4 4 10 16,-4 4 6-16,0 1 11 0,4 3 0 15,-2 3-1-15,-2 2-8 0,0 4-10 0,0 3-14 16,-2 7-10-16,-2 9-8 0,0 9-2 15,-3 9-1-15,1 11-5 0,-4 7-3 16,4 12-3-16,-5 5 0 0,5 9 1 0,-4 4 4 16,6 5 5-16,-3 1 11 0,3 4 12 15,4-2 9-15,0 0 12 0,0 0 6 16,0-3 10-16,0 0 2 0,4-5-1 0,1 0 2 16,-3-4-8-16,2-5-1 0,0-3-4 15,-2-6-1-15,4-4-4 0,2-5-7 0,-5-6-5 16,3-3-14-16,-2-7-28 0,2-5-39 15,-6-4-63-15,4-3-99 0,-4-1-118 0,0-4-142 16,-4-1-129-16,4-1-41 0,0-2 16 0,0 3 75 16,0-1 107-16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B2E6-F753-473C-960F-4D4D5823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218EA-4305-42F1-8274-B4459E975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B310-9A3E-477F-A060-5F53A418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7371-7153-4FAA-BCD2-CEB42435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748D-089E-48E7-BD24-A2D16BEA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9AE-725F-4C1E-8804-7DCA3606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FA462-C442-48D4-B519-9AC57C6C2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266B-D633-4588-BB4E-73D55CC1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87B0-1D20-4841-B2B7-26E9EDFF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B857-08B1-4722-B809-026B5A8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0CBB9-B99C-4701-8E56-0B95150D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CCA9E-78BC-4624-885E-9D58E93C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B610-46E0-4225-83CC-B1A98C22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DAD8-8D66-49B4-9A61-2F4F1D7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54B9-A4B3-4DD6-B982-C2182ADF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41C-700A-48DF-AC76-BFE8DA05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CD25-AA03-480C-AB0E-7CDCBA89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C6D4-FA7A-43B9-99D7-92402EC1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6775-1AFA-4E35-B073-04F5A4E7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B6F7-0D75-432A-BBB6-496B4677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FFCA-B099-483C-BED6-C93489F6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4DB6-1EEB-4C06-8BBF-FC48AEC2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6837-1CC9-47C5-BAFE-4CF1DC75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F8B9-8F95-4E87-9890-2458C5C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83B9-9336-416E-9598-019AA49E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690E-149D-44DB-8383-917825A7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BA31-37F0-4FC5-883E-41DABAAE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5C52-26C4-4138-92E1-C591755A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A19E-012A-4671-B427-9D4E6059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6FA7-4DAE-4129-ABD9-E2AD225C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2C1A-9DC6-4A17-8498-2CB2FA19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907A-C6A2-4DEB-953C-5B41C57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F2BE-26B1-45AA-86FA-0E0F33AE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C506-2D2D-4583-A58D-323E41C01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149E-333F-4409-9ACA-F9D618466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115DF-9DC4-43D4-A3C6-C029CFC7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05691-44EA-43F0-9A98-E0F2E463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DA371-32AD-44BB-B0F6-6706E036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D67D2-782A-4093-9666-7DB1B569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9F26-EC72-4AC2-96E6-1B59FD19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87BDC-260A-4142-8EE0-ECA8EFB3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FF0B5-87D1-49B6-9581-E448B667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167F4-DC2D-41C2-9CE8-DD3D010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383C-8E35-4707-83BC-33D8D1F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748F-9C9D-4D32-88EB-266D01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CB51-A2D1-4CFB-B4D4-F96009DB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40ED-2540-4D35-9A31-ADAD8C20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68A8-3C6B-419D-9970-1C6ED0FA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9F3E-C283-497F-B9AA-C2B56B06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B67F-0A34-4F72-8C76-FB818114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D3F1-5785-4D97-9CDF-7FA62144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A21E-B381-4686-A07A-8E8D0D7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8C9-FB30-4C63-80D6-9D9D95A4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22F7-3792-4A67-82BC-0644F23E2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EDDD7-34A8-424A-9039-04ADA7AD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19D4-6CDB-4DB4-95BD-EB1450C5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BA7E-16C9-4518-8CA1-D1792163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1E74-E88D-478E-8169-A47162CB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2DDF9-E1B2-44C3-A755-03C9DDB0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5B05-B54F-4E64-A58F-26F87C76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CABC-843B-42DC-B604-4E3E400E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3D11-EFA0-4B7D-8814-964CC219457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FA2B-5043-47C1-B10B-A629A3E69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AEA2-E89F-4FC1-A56A-568B82DD7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B1BB-F5BB-4A13-A1A1-8F57C5DE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1AB40B-6ED6-478D-A956-7BB456C941AE}"/>
                  </a:ext>
                </a:extLst>
              </p14:cNvPr>
              <p14:cNvContentPartPr/>
              <p14:nvPr/>
            </p14:nvContentPartPr>
            <p14:xfrm>
              <a:off x="1373760" y="592200"/>
              <a:ext cx="9568800" cy="523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1AB40B-6ED6-478D-A956-7BB456C94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0" y="582840"/>
                <a:ext cx="9587520" cy="52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95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2020-09-23T14:30:37Z</dcterms:created>
  <dcterms:modified xsi:type="dcterms:W3CDTF">2020-09-23T14:36:26Z</dcterms:modified>
</cp:coreProperties>
</file>