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5T16:15:44.1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1426 1412 0 0,'18'9'4711'0'0,"-12"-5"-2247"0"0,1-1 0 0 0,-1 0 0 0 0,1 0 0 0 0,0 0 0 0 0,0-1 0 0 0,4 1-2464 0 0,-10-3 317 0 0,-1 0-37 0 0,1 7 1662 0 0,3 9-529 0 0,-2-14-1395 0 0,0-1 0 0 0,0 1 0 0 0,0-1 0 0 0,0 0 1 0 0,0 1-1 0 0,0-1 0 0 0,1 0 0 0 0,-1 0 0 0 0,0-1 0 0 0,1 1 0 0 0,-1 0 0 0 0,0-1 1 0 0,1 0-1 0 0,-1 1 0 0 0,1-1 0 0 0,-1 0 0 0 0,1 0 0 0 0,-1 0 0 0 0,1-1 0 0 0,-1 1 1 0 0,0-1-1 0 0,1 1 0 0 0,-1-1 0 0 0,2 0-18 0 0,65-23-46 0 0,-58 20 38 0 0,105-49-596 0 0,-2-5 0 0 0,77-53 604 0 0,55-30-483 0 0,23 3-1104 0 0,207-71 1587 0 0,93 10-241 0 0,8 25 0 0 0,52 15 241 0 0,-238 81-94 0 0,4 16-1 0 0,2 18 1 0 0,2 18 0 0 0,75 16 94 0 0,-111 22-65 0 0,-1 15 0 0 0,90 29 65 0 0,-273-25-23 0 0,-2 7 1 0 0,-1 8-1 0 0,60 29 23 0 0,-11 10 252 0 0,-3 10-1 0 0,56 40-251 0 0,-44-10 110 0 0,100 50-114 0 0,-106-69 70 0 0,5-10-1 0 0,56 6-65 0 0,-80-37 202 0 0,-109-38-150 0 0,0-5 0 0 0,18-1-52 0 0,40 3 45 0 0,-34-3 68 0 0,1-6-1 0 0,78-2-112 0 0,-191-13 3 0 0,-1 1 0 0 0,0 0 0 0 0,0 1 0 0 0,0 1 0 0 0,0-1 0 0 0,-1 2 0 0 0,1-1 0 0 0,-1 2-1 0 0,6 2-2 0 0,14 9 156 0 0,-1 2 0 0 0,12 10-156 0 0,34 20-4 0 0,-68-44 894 0 0,10 4-5109 0 0,-16-8 3537 0 0,1 0 0 0 0,-1 0 1 0 0,0 0-1 0 0,0 0 0 0 0,0 0 0 0 0,1-1 0 0 0,-1 1 1 0 0,0 0-1 0 0,0-1 0 0 0,0 1 0 0 0,0-1 1 0 0,0 0-1 0 0,0 1 0 0 0,0-1 0 0 0,0 0 0 0 0,0 1 1 0 0,0-1-1 0 0,0 0 0 0 0,0 0 0 0 0,0 0 0 0 0,0 0 1 0 0,-1 0-1 0 0,1 0 0 0 0,0 0 0 0 0,-1 0 0 0 0,1 0 682 0 0,0-3-1387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5T16:15:45.4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113 218 916 0 0,'17'-14'6531'0'0,"-12"8"-152"0"0,-13 7 236 0 0,7 1-6490 0 0,0-1 0 0 0,0 0 0 0 0,0 1 1 0 0,1-1-1 0 0,-1 0 0 0 0,0 1 0 0 0,0-1 1 0 0,1 1-1 0 0,-1-1 0 0 0,1 1 0 0 0,-1-1 1 0 0,1 1-1 0 0,0 0 0 0 0,0-1 1 0 0,0 1-1 0 0,0-1 0 0 0,0 1 0 0 0,0 0 1 0 0,0-1-1 0 0,0 1 0 0 0,0 0 0 0 0,1-1 1 0 0,-1 1-1 0 0,1-1 0 0 0,-1 1-125 0 0,2 13 13 0 0,0 32-35 0 0,3 0 1 0 0,2 5 21 0 0,2 22-77 0 0,37 269 37 0 0,-38-249 91 0 0,-7-68-81 0 0,1 0 1 0 0,1 0-1 0 0,1-1 0 0 0,1 2 30 0 0,-26-154-809 0 0,14 71 450 0 0,-3-1 1 0 0,-6-14 358 0 0,-114-405-990 0 0,120 432 1030 0 0,2-1 0 0 0,3 1 1 0 0,1-1-1 0 0,2-21-40 0 0,2 66 10 0 0,0 0 0 0 0,0-1 0 0 0,0 1 0 0 0,-1 0 1 0 0,1 0-1 0 0,0-1 0 0 0,0 1 0 0 0,0 0 0 0 0,0-1 0 0 0,0 1 0 0 0,1 0 0 0 0,-1-1 0 0 0,0 1 1 0 0,0 0-1 0 0,0-1 0 0 0,0 1 0 0 0,0 0 0 0 0,0 0 0 0 0,0-1 0 0 0,1 1 0 0 0,-1 0 1 0 0,0-1-1 0 0,0 1 0 0 0,0 0 0 0 0,1 0 0 0 0,-1 0 0 0 0,0-1 0 0 0,0 1 0 0 0,1 0 1 0 0,-1 0-1 0 0,0 0 0 0 0,0-1 0 0 0,1 1 0 0 0,-1 0 0 0 0,0 0 0 0 0,1 0 0 0 0,-1 0 1 0 0,0 0-12 0 0,13 6 222 0 0,17 24-39 0 0,-25-25-136 0 0,46 41 1 0 0,3-2 0 0 0,2-3 0 0 0,1-2 0 0 0,50 25-47 0 0,38 24 320 0 0,-37-23-189 0 0,-53-32 65 0 0,41 30-196 0 0,-26-16-13 0 0,-70-46 8 0 0,0-1 0 0 0,0 0 0 0 0,1 1 0 0 0,-1-1 0 0 0,0 1 0 0 0,0-1-1 0 0,0 0 1 0 0,0 1 0 0 0,0-1 0 0 0,0 1 0 0 0,0-1 0 0 0,0 0 0 0 0,0 1 0 0 0,0-1-1 0 0,0 0 1 0 0,0 1 0 0 0,0-1 0 0 0,0 1 0 0 0,0-1 0 0 0,0 0 0 0 0,-1 1 0 0 0,1-1-1 0 0,0 0 1 0 0,0 1 0 0 0,0-1 0 0 0,-1 0 0 0 0,1 1 0 0 0,0-1 0 0 0,0 0-1 0 0,-1 1 1 0 0,1-1 0 0 0,0 0 0 0 0,-1 0 0 0 0,1 1 0 0 0,0-1 0 0 0,-1 0 0 0 0,1 0 5 0 0,-23 18-61 0 0,-29 11 38 0 0,37-22 15 0 0,-111 55-43 0 0,3 6 1 0 0,-69 52 50 0 0,153-89 101 0 0,2 2 0 0 0,-31 33-101 0 0,26-23-3951 0 0,-28 20 3951 0 0,47-52-5423 0 0,-1-13-3714 0 0,14-2 6675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5T16:15:47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3439 600 0 0,'5'0'2370'0'0,"0"0"1"0"0,0 1-1 0 0,0 0 0 0 0,0-1 1 0 0,0 2-1 0 0,0-1 0 0 0,5 3-2370 0 0,5 2 3839 0 0,-12-4-3862 0 0,13 10 1492 0 0,7 5-769 0 0,58 5-625 0 0,0-5 0 0 0,1-2-1 0 0,0-5 1 0 0,9-2-75 0 0,-28-2-35 0 0,93 5-86 0 0,0-8-1 0 0,1-5 1 0 0,-2-8 0 0 0,21-9 121 0 0,197-39-581 0 0,42-27 581 0 0,-163 27-182 0 0,-2-10 0 0 0,-4-12 0 0 0,-4-10 1 0 0,-4-11-1 0 0,73-49 182 0 0,-173 69-127 0 0,-3-5 1 0 0,-4-6-1 0 0,75-71 127 0 0,344-338 261 0 0,-507 459-181 0 0,220-219 177 0 0,103-96-25 0 0,-246 254-279 0 0,5 5 0 0 0,4 6 0 0 0,3 5 0 0 0,4 6 0 0 0,4 7 0 0 0,3 5 0 0 0,144-46 47 0 0,-107 57-23 0 0,103-15 23 0 0,190-23 250 0 0,-247 52-59 0 0,560-128 183 0 0,-773 169-359 0 0,1-1 0 0 0,-1 0 0 0 0,1 0 0 0 0,-1-2 0 0 0,-1 1 0 0 0,1-2 0 0 0,-1 0 0 0 0,0 0 0 0 0,2-3-15 0 0,-10 8-6 0 0,1-1 1 0 0,0 1-1 0 0,-1-1 0 0 0,1 1 1 0 0,0 1-1 0 0,0-1 0 0 0,0 1 0 0 0,0 0 1 0 0,0 0-1 0 0,0 0 0 0 0,0 0 1 0 0,2 1 5 0 0,63 0-197 0 0,50 18 198 0 0,-118-19-53 0 0,1 0 0 0 0,-1 0 1 0 0,0 0-1 0 0,0 0 0 0 0,0 0 0 0 0,0-1 0 0 0,0 1 0 0 0,0-1 1 0 0,0 0-1 0 0,0 0 0 0 0,0 1 0 0 0,-1-1 0 0 0,1 0 0 0 0,-1 0 0 0 0,2-2 53 0 0,21-20-7159 0 0,-26 22-4618 0 0,-1 2 11852 0 0,-5 2-1775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5T16:15:48.8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98 100 880 0 0,'0'-2'440'0'0,"0"0"-1"0"0,1 0 1 0 0,-1 1-1 0 0,0-1 1 0 0,1 0-1 0 0,-1 0 1 0 0,1 0-1 0 0,-1 1 1 0 0,1-1-1 0 0,0 0 1 0 0,0 1-1 0 0,0-1 1 0 0,0 1-1 0 0,0-1 1 0 0,0 1-1 0 0,0-1 1 0 0,0 1-1 0 0,1-1-439 0 0,6 5 6421 0 0,2 12-4066 0 0,4 17-1092 0 0,55 149 83 0 0,50 123-1293 0 0,-54-122-564 0 0,-65-182 500 0 0,0 0 1 0 0,0 0-1 0 0,1 0 0 0 0,-1 0 1 0 0,0 0-1 0 0,0 1 0 0 0,0-1 1 0 0,0 0-1 0 0,1 0 0 0 0,-1 0 1 0 0,0 0-1 0 0,0 1 0 0 0,0-1 1 0 0,0 0-1 0 0,0 0 0 0 0,1 1 1 0 0,-1-1-1 0 0,0 0 0 0 0,0 0 1 0 0,0 0-1 0 0,0 1 1 0 0,0-1-1 0 0,0 0 0 0 0,0 0 1 0 0,0 1-1 0 0,0-1 0 0 0,0 0 1 0 0,0 0-1 0 0,0 1 0 0 0,0-1 1 0 0,0 0-1 0 0,0 0 0 0 0,0 1 1 0 0,0-1-1 0 0,-1 0 0 0 0,1 0 1 0 0,0 1-1 0 0,0-1 0 0 0,0 0 1 0 0,0 0-1 0 0,0 0 1 0 0,0 1-1 0 0,-1-1 0 0 0,1 0 1 0 0,0 0-1 0 0,0 0 0 0 0,0 0 1 0 0,-1 1-1 0 0,1-1 0 0 0,0 0 1 0 0,0 0 10 0 0,-14-10-277 0 0,-16-22 18 0 0,-1-16-114 0 0,2-1 0 0 0,2-2 0 0 0,-19-52 373 0 0,-28-53-322 0 0,34 85 279 0 0,17 34 224 0 0,3 0 0 0 0,1-2 0 0 0,1-1 0 0 0,-3-15-181 0 0,20 51 78 0 0,0 1-1 0 0,0-1 1 0 0,1 1 0 0 0,-1-1-1 0 0,1 1 1 0 0,-1-1 0 0 0,1 1 0 0 0,0-1-1 0 0,1 0 1 0 0,0-2-78 0 0,-1 4 39 0 0,0 1 0 0 0,1 0 0 0 0,-1 0 0 0 0,1-1 0 0 0,-1 1 0 0 0,1 0 0 0 0,0 0 0 0 0,-1 0 0 0 0,1 0 0 0 0,0 0 0 0 0,0 0 0 0 0,0 0 0 0 0,0 0 0 0 0,-1 0 0 0 0,1 0 0 0 0,1 1 0 0 0,-1-1 0 0 0,0 0 0 0 0,0 1-1 0 0,1-1-38 0 0,2 0 51 0 0,0 0-1 0 0,0 0 0 0 0,1 0 1 0 0,-1 1-1 0 0,0 0 0 0 0,1 0 1 0 0,-1 0-1 0 0,1 1 0 0 0,-1-1 0 0 0,0 1 1 0 0,0 0-1 0 0,1 0 0 0 0,-1 1 1 0 0,0-1-1 0 0,2 2-50 0 0,11 3 99 0 0,483 176 61 0 0,-478-177-147 0 0,-1 0-1 0 0,1-2 0 0 0,0 0 1 0 0,0-2-1 0 0,1 0 1 0 0,9-2-13 0 0,-19 1-1 0 0,-13 0 5 0 0,0 0 4 0 0,0 0 4 0 0,0 0 3 0 0,0 0 2 0 0,0 0 3 0 0,0 0 2 0 0,-10 19-44 0 0,-10-3 16 0 0,0-1 1 0 0,-2 0 0 0 0,-5 1 5 0 0,-56 40 42 0 0,39-20-86 0 0,-46 39 661 0 0,-45 51-617 0 0,109-100-410 0 0,1 2-1 0 0,2 1 1 0 0,1 1 0 0 0,1 1-1 0 0,2 1 1 0 0,1 1 0 0 0,0 2 410 0 0,15-26-1140 0 0,0 0-1 0 0,0 0 1 0 0,1 0 0 0 0,1 1 0 0 0,-1 6 1140 0 0,-8 36-9090 0 0,5-39 6903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5T16:15:44.1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1426 1412 0 0,'18'9'4711'0'0,"-12"-5"-2247"0"0,1-1 0 0 0,-1 0 0 0 0,1 0 0 0 0,0 0 0 0 0,0-1 0 0 0,4 1-2464 0 0,-10-3 317 0 0,-1 0-37 0 0,1 7 1662 0 0,3 9-529 0 0,-2-14-1395 0 0,0-1 0 0 0,0 1 0 0 0,0-1 0 0 0,0 0 1 0 0,0 1-1 0 0,0-1 0 0 0,1 0 0 0 0,-1 0 0 0 0,0-1 0 0 0,1 1 0 0 0,-1 0 0 0 0,0-1 1 0 0,1 0-1 0 0,-1 1 0 0 0,1-1 0 0 0,-1 0 0 0 0,1 0 0 0 0,-1 0 0 0 0,1-1 0 0 0,-1 1 1 0 0,0-1-1 0 0,1 1 0 0 0,-1-1 0 0 0,2 0-18 0 0,65-23-46 0 0,-58 20 38 0 0,105-49-596 0 0,-2-5 0 0 0,77-53 604 0 0,55-30-483 0 0,23 3-1104 0 0,207-71 1587 0 0,93 10-241 0 0,8 25 0 0 0,52 15 241 0 0,-238 81-94 0 0,4 16-1 0 0,2 18 1 0 0,2 18 0 0 0,75 16 94 0 0,-111 22-65 0 0,-1 15 0 0 0,90 29 65 0 0,-273-25-23 0 0,-2 7 1 0 0,-1 8-1 0 0,60 29 23 0 0,-11 10 252 0 0,-3 10-1 0 0,56 40-251 0 0,-44-10 110 0 0,100 50-114 0 0,-106-69 70 0 0,5-10-1 0 0,56 6-65 0 0,-80-37 202 0 0,-109-38-150 0 0,0-5 0 0 0,18-1-52 0 0,40 3 45 0 0,-34-3 68 0 0,1-6-1 0 0,78-2-112 0 0,-191-13 3 0 0,-1 1 0 0 0,0 0 0 0 0,0 1 0 0 0,0 1 0 0 0,0-1 0 0 0,-1 2 0 0 0,1-1 0 0 0,-1 2-1 0 0,6 2-2 0 0,14 9 156 0 0,-1 2 0 0 0,12 10-156 0 0,34 20-4 0 0,-68-44 894 0 0,10 4-5109 0 0,-16-8 3537 0 0,1 0 0 0 0,-1 0 1 0 0,0 0-1 0 0,0 0 0 0 0,0 0 0 0 0,1-1 0 0 0,-1 1 1 0 0,0 0-1 0 0,0-1 0 0 0,0 1 0 0 0,0-1 1 0 0,0 0-1 0 0,0 1 0 0 0,0-1 0 0 0,0 0 0 0 0,0 1 1 0 0,0-1-1 0 0,0 0 0 0 0,0 0 0 0 0,0 0 0 0 0,0 0 1 0 0,-1 0-1 0 0,1 0 0 0 0,0 0 0 0 0,-1 0 0 0 0,1 0 682 0 0,0-3-1387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5T16:15:45.4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113 218 916 0 0,'17'-14'6531'0'0,"-12"8"-152"0"0,-13 7 236 0 0,7 1-6490 0 0,0-1 0 0 0,0 0 0 0 0,0 1 1 0 0,1-1-1 0 0,-1 0 0 0 0,0 1 0 0 0,0-1 1 0 0,1 1-1 0 0,-1-1 0 0 0,1 1 0 0 0,-1-1 1 0 0,1 1-1 0 0,0 0 0 0 0,0-1 1 0 0,0 1-1 0 0,0-1 0 0 0,0 1 0 0 0,0 0 1 0 0,0-1-1 0 0,0 1 0 0 0,0 0 0 0 0,1-1 1 0 0,-1 1-1 0 0,1-1 0 0 0,-1 1-125 0 0,2 13 13 0 0,0 32-35 0 0,3 0 1 0 0,2 5 21 0 0,2 22-77 0 0,37 269 37 0 0,-38-249 91 0 0,-7-68-81 0 0,1 0 1 0 0,1 0-1 0 0,1-1 0 0 0,1 2 30 0 0,-26-154-809 0 0,14 71 450 0 0,-3-1 1 0 0,-6-14 358 0 0,-114-405-990 0 0,120 432 1030 0 0,2-1 0 0 0,3 1 1 0 0,1-1-1 0 0,2-21-40 0 0,2 66 10 0 0,0 0 0 0 0,0-1 0 0 0,0 1 0 0 0,-1 0 1 0 0,1 0-1 0 0,0-1 0 0 0,0 1 0 0 0,0 0 0 0 0,0-1 0 0 0,0 1 0 0 0,1 0 0 0 0,-1-1 0 0 0,0 1 1 0 0,0 0-1 0 0,0-1 0 0 0,0 1 0 0 0,0 0 0 0 0,0 0 0 0 0,0-1 0 0 0,1 1 0 0 0,-1 0 1 0 0,0-1-1 0 0,0 1 0 0 0,0 0 0 0 0,1 0 0 0 0,-1 0 0 0 0,0-1 0 0 0,0 1 0 0 0,1 0 1 0 0,-1 0-1 0 0,0 0 0 0 0,0-1 0 0 0,1 1 0 0 0,-1 0 0 0 0,0 0 0 0 0,1 0 0 0 0,-1 0 1 0 0,0 0-12 0 0,13 6 222 0 0,17 24-39 0 0,-25-25-136 0 0,46 41 1 0 0,3-2 0 0 0,2-3 0 0 0,1-2 0 0 0,50 25-47 0 0,38 24 320 0 0,-37-23-189 0 0,-53-32 65 0 0,41 30-196 0 0,-26-16-13 0 0,-70-46 8 0 0,0-1 0 0 0,0 0 0 0 0,1 1 0 0 0,-1-1 0 0 0,0 1 0 0 0,0-1-1 0 0,0 0 1 0 0,0 1 0 0 0,0-1 0 0 0,0 1 0 0 0,0-1 0 0 0,0 0 0 0 0,0 1 0 0 0,0-1-1 0 0,0 0 1 0 0,0 1 0 0 0,0-1 0 0 0,0 1 0 0 0,0-1 0 0 0,0 0 0 0 0,-1 1 0 0 0,1-1-1 0 0,0 0 1 0 0,0 1 0 0 0,0-1 0 0 0,-1 0 0 0 0,1 1 0 0 0,0-1 0 0 0,0 0-1 0 0,-1 1 1 0 0,1-1 0 0 0,0 0 0 0 0,-1 0 0 0 0,1 1 0 0 0,0-1 0 0 0,-1 0 0 0 0,1 0 5 0 0,-23 18-61 0 0,-29 11 38 0 0,37-22 15 0 0,-111 55-43 0 0,3 6 1 0 0,-69 52 50 0 0,153-89 101 0 0,2 2 0 0 0,-31 33-101 0 0,26-23-3951 0 0,-28 20 3951 0 0,47-52-5423 0 0,-1-13-3714 0 0,14-2 6675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5T16:15:47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3439 600 0 0,'5'0'2370'0'0,"0"0"1"0"0,0 1-1 0 0,0 0 0 0 0,0-1 1 0 0,0 2-1 0 0,0-1 0 0 0,5 3-2370 0 0,5 2 3839 0 0,-12-4-3862 0 0,13 10 1492 0 0,7 5-769 0 0,58 5-625 0 0,0-5 0 0 0,1-2-1 0 0,0-5 1 0 0,9-2-75 0 0,-28-2-35 0 0,93 5-86 0 0,0-8-1 0 0,1-5 1 0 0,-2-8 0 0 0,21-9 121 0 0,197-39-581 0 0,42-27 581 0 0,-163 27-182 0 0,-2-10 0 0 0,-4-12 0 0 0,-4-10 1 0 0,-4-11-1 0 0,73-49 182 0 0,-173 69-127 0 0,-3-5 1 0 0,-4-6-1 0 0,75-71 127 0 0,344-338 261 0 0,-507 459-181 0 0,220-219 177 0 0,103-96-25 0 0,-246 254-279 0 0,5 5 0 0 0,4 6 0 0 0,3 5 0 0 0,4 6 0 0 0,4 7 0 0 0,3 5 0 0 0,144-46 47 0 0,-107 57-23 0 0,103-15 23 0 0,190-23 250 0 0,-247 52-59 0 0,560-128 183 0 0,-773 169-359 0 0,1-1 0 0 0,-1 0 0 0 0,1 0 0 0 0,-1-2 0 0 0,-1 1 0 0 0,1-2 0 0 0,-1 0 0 0 0,0 0 0 0 0,2-3-15 0 0,-10 8-6 0 0,1-1 1 0 0,0 1-1 0 0,-1-1 0 0 0,1 1 1 0 0,0 1-1 0 0,0-1 0 0 0,0 1 0 0 0,0 0 1 0 0,0 0-1 0 0,0 0 0 0 0,0 0 1 0 0,2 1 5 0 0,63 0-197 0 0,50 18 198 0 0,-118-19-53 0 0,1 0 0 0 0,-1 0 1 0 0,0 0-1 0 0,0 0 0 0 0,0 0 0 0 0,0-1 0 0 0,0 1 0 0 0,0-1 1 0 0,0 0-1 0 0,0 0 0 0 0,0 1 0 0 0,-1-1 0 0 0,1 0 0 0 0,-1 0 0 0 0,2-2 53 0 0,21-20-7159 0 0,-26 22-4618 0 0,-1 2 11852 0 0,-5 2-1775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5T16:15:48.8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98 100 880 0 0,'0'-2'440'0'0,"0"0"-1"0"0,1 0 1 0 0,-1 1-1 0 0,0-1 1 0 0,1 0-1 0 0,-1 0 1 0 0,1 0-1 0 0,-1 1 1 0 0,1-1-1 0 0,0 0 1 0 0,0 1-1 0 0,0-1 1 0 0,0 1-1 0 0,0-1 1 0 0,0 1-1 0 0,0-1 1 0 0,0 1-1 0 0,1-1-439 0 0,6 5 6421 0 0,2 12-4066 0 0,4 17-1092 0 0,55 149 83 0 0,50 123-1293 0 0,-54-122-564 0 0,-65-182 500 0 0,0 0 1 0 0,0 0-1 0 0,1 0 0 0 0,-1 0 1 0 0,0 0-1 0 0,0 1 0 0 0,0-1 1 0 0,0 0-1 0 0,1 0 0 0 0,-1 0 1 0 0,0 0-1 0 0,0 1 0 0 0,0-1 1 0 0,0 0-1 0 0,0 0 0 0 0,1 1 1 0 0,-1-1-1 0 0,0 0 0 0 0,0 0 1 0 0,0 0-1 0 0,0 1 1 0 0,0-1-1 0 0,0 0 0 0 0,0 0 1 0 0,0 1-1 0 0,0-1 0 0 0,0 0 1 0 0,0 0-1 0 0,0 1 0 0 0,0-1 1 0 0,0 0-1 0 0,0 0 0 0 0,0 1 1 0 0,0-1-1 0 0,-1 0 0 0 0,1 0 1 0 0,0 1-1 0 0,0-1 0 0 0,0 0 1 0 0,0 0-1 0 0,0 0 1 0 0,0 1-1 0 0,-1-1 0 0 0,1 0 1 0 0,0 0-1 0 0,0 0 0 0 0,0 0 1 0 0,-1 1-1 0 0,1-1 0 0 0,0 0 1 0 0,0 0 10 0 0,-14-10-277 0 0,-16-22 18 0 0,-1-16-114 0 0,2-1 0 0 0,2-2 0 0 0,-19-52 373 0 0,-28-53-322 0 0,34 85 279 0 0,17 34 224 0 0,3 0 0 0 0,1-2 0 0 0,1-1 0 0 0,-3-15-181 0 0,20 51 78 0 0,0 1-1 0 0,0-1 1 0 0,1 1 0 0 0,-1-1-1 0 0,1 1 1 0 0,-1-1 0 0 0,1 1 0 0 0,0-1-1 0 0,1 0 1 0 0,0-2-78 0 0,-1 4 39 0 0,0 1 0 0 0,1 0 0 0 0,-1 0 0 0 0,1-1 0 0 0,-1 1 0 0 0,1 0 0 0 0,0 0 0 0 0,-1 0 0 0 0,1 0 0 0 0,0 0 0 0 0,0 0 0 0 0,0 0 0 0 0,0 0 0 0 0,-1 0 0 0 0,1 0 0 0 0,1 1 0 0 0,-1-1 0 0 0,0 0 0 0 0,0 1-1 0 0,1-1-38 0 0,2 0 51 0 0,0 0-1 0 0,0 0 0 0 0,1 0 1 0 0,-1 1-1 0 0,0 0 0 0 0,1 0 1 0 0,-1 0-1 0 0,1 1 0 0 0,-1-1 0 0 0,0 1 1 0 0,0 0-1 0 0,1 0 0 0 0,-1 1 1 0 0,0-1-1 0 0,2 2-50 0 0,11 3 99 0 0,483 176 61 0 0,-478-177-147 0 0,-1 0-1 0 0,1-2 0 0 0,0 0 1 0 0,0-2-1 0 0,1 0 1 0 0,9-2-13 0 0,-19 1-1 0 0,-13 0 5 0 0,0 0 4 0 0,0 0 4 0 0,0 0 3 0 0,0 0 2 0 0,0 0 3 0 0,0 0 2 0 0,-10 19-44 0 0,-10-3 16 0 0,0-1 1 0 0,-2 0 0 0 0,-5 1 5 0 0,-56 40 42 0 0,39-20-86 0 0,-46 39 661 0 0,-45 51-617 0 0,109-100-410 0 0,1 2-1 0 0,2 1 1 0 0,1 1 0 0 0,1 1-1 0 0,2 1 1 0 0,1 1 0 0 0,0 2 410 0 0,15-26-1140 0 0,0 0-1 0 0,0 0 1 0 0,1 0 0 0 0,1 1 0 0 0,-1 6 1140 0 0,-8 36-9090 0 0,5-39 6903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DC13-02B7-4EB4-A6B0-E5416D355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15F31-8B22-43D9-A833-DD9CDA6DF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ABBE1-7345-454F-BED7-46FBDB3C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D94-C485-4D4D-9FBD-7D004B78ABF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A33B7-8025-4937-AC8D-40F6E76D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6F5C0-6B7B-464B-BECE-770F58FC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2669-EF9C-4E12-AE4C-1D569850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3226-10C9-4F9F-BCE4-E607B3DA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7359B-6060-4D36-9532-EFB732367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CA0D0-BCB8-4534-AA8A-A63C1C46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D94-C485-4D4D-9FBD-7D004B78ABF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1101F-1FBE-4164-B1C9-BE0B6091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5E29C-F841-498A-A936-A9DB47CE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2669-EF9C-4E12-AE4C-1D569850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7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A505A-76B7-4B2B-85D4-DD19D2269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75CFB-4665-4735-B7BB-74B841EC8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A3DBA-2792-4C96-8180-2F4B3538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D94-C485-4D4D-9FBD-7D004B78ABF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65CB1-0BBF-4AFA-94E0-1A04F54D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F96FE-26EC-43F4-B34B-DD62A0D8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2669-EF9C-4E12-AE4C-1D569850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3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9673-8FE2-49AF-8F88-2B1F5CCD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0228C-7BB9-43C1-8598-C1970AF9C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5FFCD-45A1-41AF-B998-8AE123FD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D94-C485-4D4D-9FBD-7D004B78ABF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92B5B-4F8E-4EC4-B80F-2EB769A2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7C803-C330-4AF9-AB2F-C87813C2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2669-EF9C-4E12-AE4C-1D569850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7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4ACA-5692-4A7C-89A7-91B3864B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AF750-BF15-4A93-8701-C1581E9B5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00249-8A96-40D6-AE74-59DA6870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D94-C485-4D4D-9FBD-7D004B78ABF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537BF-7111-44B4-9FF5-9FE2B451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CA093-42D1-43F3-887A-4CFD33C5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2669-EF9C-4E12-AE4C-1D569850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6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5416-88A8-4304-AD7A-9D01A947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F32B9-F6E7-48D4-8EE0-8E5C07862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10693-F301-4127-B57E-E56109EBE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6653D-BD65-4A87-B627-5121510B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D94-C485-4D4D-9FBD-7D004B78ABF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ABE59-C8D6-47B8-91E4-9C82ABC31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C8392-5D82-4C21-84D9-6FD04ED8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2669-EF9C-4E12-AE4C-1D569850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D9A9-9C23-4FF5-92B6-CFF92D2F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85A4F-6D2D-483F-89B6-7F0739358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4785C-F207-420B-A52C-DD697865A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BCD09-3887-4F9E-946B-4F32B0EDB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F79DF-A37D-465B-9A80-112B98D29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07604-06DC-4849-A73B-93C9B84A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D94-C485-4D4D-9FBD-7D004B78ABF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2DD7B-C367-4ECF-87AA-0CFF6427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630A1-01C6-4348-AA9C-5541EE68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2669-EF9C-4E12-AE4C-1D569850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8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B9BA-96E1-448E-9FA8-057B6067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476EF-EBDB-4B56-B761-B185449B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D94-C485-4D4D-9FBD-7D004B78ABF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C8905-A280-4CDD-9C74-6A230A77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91CCB-75EB-427B-9970-1C33C9DA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2669-EF9C-4E12-AE4C-1D569850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2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082FF-B05C-4CEB-B3F2-897A82A2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D94-C485-4D4D-9FBD-7D004B78ABF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370FC-B076-488A-B4E2-11AF8239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7ED6-D069-4B7F-94F1-BADFFFB2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2669-EF9C-4E12-AE4C-1D569850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3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92B4-EC86-4729-844F-CAA47412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49C9-E59F-435B-949E-A7D3A0D7D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2279F-F4E4-4593-923B-19113B8B5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4BFF5-A298-4C77-BB34-C8EEED46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D94-C485-4D4D-9FBD-7D004B78ABF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1C1A4-C436-4621-9C6A-C27BF236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63CDA-5CA9-4DA4-982D-139600D8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2669-EF9C-4E12-AE4C-1D569850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41BC-7CDB-44F9-BA95-A4FAC992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3564B-4E9E-4CE9-B553-686964994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A2C3E-E806-4DF0-8370-91A0ACEEF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EE12F-0308-4EAC-BF12-7353E9D2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D94-C485-4D4D-9FBD-7D004B78ABF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F3843-3A3E-4028-AC54-91F511E8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2101C-3EB8-48E9-A4CF-DD19A87A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2669-EF9C-4E12-AE4C-1D569850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5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1255C-6868-4A48-8D1C-BF28E98E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48D06-E5C1-4D61-AF8E-A599DDAC3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FB032-52AC-473C-9910-8DF3BBD23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CAD94-C485-4D4D-9FBD-7D004B78ABF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6CC9A-2BC5-4039-A375-ABC90D06E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93874-E01A-4A44-9543-9A1DE6B68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82669-EF9C-4E12-AE4C-1D569850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1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2.png"/><Relationship Id="rId4" Type="http://schemas.openxmlformats.org/officeDocument/2006/relationships/customXml" Target="../ink/ink6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71A1A7-7D96-4988-B0D2-E6C7B15B400A}"/>
              </a:ext>
            </a:extLst>
          </p:cNvPr>
          <p:cNvGrpSpPr/>
          <p:nvPr/>
        </p:nvGrpSpPr>
        <p:grpSpPr>
          <a:xfrm>
            <a:off x="7788854" y="1142077"/>
            <a:ext cx="3778750" cy="2031325"/>
            <a:chOff x="5637320" y="2974019"/>
            <a:chExt cx="3095660" cy="1311897"/>
          </a:xfrm>
        </p:grpSpPr>
        <p:sp>
          <p:nvSpPr>
            <p:cNvPr id="5" name="TextBox 2">
              <a:extLst>
                <a:ext uri="{FF2B5EF4-FFF2-40B4-BE49-F238E27FC236}">
                  <a16:creationId xmlns:a16="http://schemas.microsoft.com/office/drawing/2014/main" id="{C80875CD-B698-42EE-9669-9F8745F5D85E}"/>
                </a:ext>
              </a:extLst>
            </p:cNvPr>
            <p:cNvSpPr txBox="1"/>
            <p:nvPr/>
          </p:nvSpPr>
          <p:spPr>
            <a:xfrm>
              <a:off x="5637320" y="2974019"/>
              <a:ext cx="3095660" cy="131189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:MultimediaMessage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senderNumber: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 7171234567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recipientNumber: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 3517654321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messageText: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 "This is 2G2BT"</a:t>
              </a:r>
            </a:p>
            <a:p>
              <a:endParaRPr lang="en-US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fileName: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""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fileSize: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CA693F3-D828-49FE-BA0A-536943B023E9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183670"/>
              <a:ext cx="309566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BD7AF2-DA1B-40B1-860A-13F58E8EFA14}"/>
              </a:ext>
            </a:extLst>
          </p:cNvPr>
          <p:cNvGrpSpPr/>
          <p:nvPr/>
        </p:nvGrpSpPr>
        <p:grpSpPr>
          <a:xfrm>
            <a:off x="1726885" y="641060"/>
            <a:ext cx="1830950" cy="738664"/>
            <a:chOff x="1726885" y="641060"/>
            <a:chExt cx="1830950" cy="738664"/>
          </a:xfrm>
        </p:grpSpPr>
        <p:sp>
          <p:nvSpPr>
            <p:cNvPr id="8" name="TextBox 2">
              <a:extLst>
                <a:ext uri="{FF2B5EF4-FFF2-40B4-BE49-F238E27FC236}">
                  <a16:creationId xmlns:a16="http://schemas.microsoft.com/office/drawing/2014/main" id="{412E3B8F-24EC-4ABF-A58F-FFD8440C62ED}"/>
                </a:ext>
              </a:extLst>
            </p:cNvPr>
            <p:cNvSpPr txBox="1"/>
            <p:nvPr/>
          </p:nvSpPr>
          <p:spPr>
            <a:xfrm>
              <a:off x="1726885" y="1010392"/>
              <a:ext cx="1830950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tm1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7DBABA-F73A-4C63-89C3-E16BED974B15}"/>
                </a:ext>
              </a:extLst>
            </p:cNvPr>
            <p:cNvSpPr txBox="1"/>
            <p:nvPr/>
          </p:nvSpPr>
          <p:spPr>
            <a:xfrm>
              <a:off x="1726885" y="641060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[TextMessage]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0DF4B3-09AC-4813-9F4A-E8F0E6B60F12}"/>
              </a:ext>
            </a:extLst>
          </p:cNvPr>
          <p:cNvGrpSpPr/>
          <p:nvPr/>
        </p:nvGrpSpPr>
        <p:grpSpPr>
          <a:xfrm>
            <a:off x="2262448" y="3802990"/>
            <a:ext cx="2590774" cy="738664"/>
            <a:chOff x="1346973" y="641060"/>
            <a:chExt cx="2590774" cy="738664"/>
          </a:xfrm>
        </p:grpSpPr>
        <p:sp>
          <p:nvSpPr>
            <p:cNvPr id="13" name="TextBox 2">
              <a:extLst>
                <a:ext uri="{FF2B5EF4-FFF2-40B4-BE49-F238E27FC236}">
                  <a16:creationId xmlns:a16="http://schemas.microsoft.com/office/drawing/2014/main" id="{8680607D-2721-4F35-BF4F-C9481A6C8416}"/>
                </a:ext>
              </a:extLst>
            </p:cNvPr>
            <p:cNvSpPr txBox="1"/>
            <p:nvPr/>
          </p:nvSpPr>
          <p:spPr>
            <a:xfrm>
              <a:off x="1726885" y="1010392"/>
              <a:ext cx="1830950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mm1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D94E41-AE49-4143-AE1C-12E7BE7EEB36}"/>
                </a:ext>
              </a:extLst>
            </p:cNvPr>
            <p:cNvSpPr txBox="1"/>
            <p:nvPr/>
          </p:nvSpPr>
          <p:spPr>
            <a:xfrm>
              <a:off x="1346973" y="641060"/>
              <a:ext cx="2590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[MultimediaMessage]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32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71A1A7-7D96-4988-B0D2-E6C7B15B400A}"/>
              </a:ext>
            </a:extLst>
          </p:cNvPr>
          <p:cNvGrpSpPr/>
          <p:nvPr/>
        </p:nvGrpSpPr>
        <p:grpSpPr>
          <a:xfrm>
            <a:off x="7788854" y="1142077"/>
            <a:ext cx="3778750" cy="2031325"/>
            <a:chOff x="5637320" y="2974019"/>
            <a:chExt cx="3095660" cy="1311897"/>
          </a:xfrm>
        </p:grpSpPr>
        <p:sp>
          <p:nvSpPr>
            <p:cNvPr id="5" name="TextBox 2">
              <a:extLst>
                <a:ext uri="{FF2B5EF4-FFF2-40B4-BE49-F238E27FC236}">
                  <a16:creationId xmlns:a16="http://schemas.microsoft.com/office/drawing/2014/main" id="{C80875CD-B698-42EE-9669-9F8745F5D85E}"/>
                </a:ext>
              </a:extLst>
            </p:cNvPr>
            <p:cNvSpPr txBox="1"/>
            <p:nvPr/>
          </p:nvSpPr>
          <p:spPr>
            <a:xfrm>
              <a:off x="5637320" y="2974019"/>
              <a:ext cx="3095660" cy="131189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:MultimediaMessage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senderNumber: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 7171234567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recipientNumber: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 3517654321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messageText: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 "This is 2G2BT"</a:t>
              </a:r>
            </a:p>
            <a:p>
              <a:endParaRPr lang="en-US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fileName: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""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fileSize: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CA693F3-D828-49FE-BA0A-536943B023E9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183670"/>
              <a:ext cx="309566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BD7AF2-DA1B-40B1-860A-13F58E8EFA14}"/>
              </a:ext>
            </a:extLst>
          </p:cNvPr>
          <p:cNvGrpSpPr/>
          <p:nvPr/>
        </p:nvGrpSpPr>
        <p:grpSpPr>
          <a:xfrm>
            <a:off x="1726885" y="641060"/>
            <a:ext cx="1830950" cy="738664"/>
            <a:chOff x="1726885" y="641060"/>
            <a:chExt cx="1830950" cy="738664"/>
          </a:xfrm>
        </p:grpSpPr>
        <p:sp>
          <p:nvSpPr>
            <p:cNvPr id="8" name="TextBox 2">
              <a:extLst>
                <a:ext uri="{FF2B5EF4-FFF2-40B4-BE49-F238E27FC236}">
                  <a16:creationId xmlns:a16="http://schemas.microsoft.com/office/drawing/2014/main" id="{412E3B8F-24EC-4ABF-A58F-FFD8440C62ED}"/>
                </a:ext>
              </a:extLst>
            </p:cNvPr>
            <p:cNvSpPr txBox="1"/>
            <p:nvPr/>
          </p:nvSpPr>
          <p:spPr>
            <a:xfrm>
              <a:off x="1726885" y="1010392"/>
              <a:ext cx="1830950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tm1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7DBABA-F73A-4C63-89C3-E16BED974B15}"/>
                </a:ext>
              </a:extLst>
            </p:cNvPr>
            <p:cNvSpPr txBox="1"/>
            <p:nvPr/>
          </p:nvSpPr>
          <p:spPr>
            <a:xfrm>
              <a:off x="1726885" y="641060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[TextMessage]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0DF4B3-09AC-4813-9F4A-E8F0E6B60F12}"/>
              </a:ext>
            </a:extLst>
          </p:cNvPr>
          <p:cNvGrpSpPr/>
          <p:nvPr/>
        </p:nvGrpSpPr>
        <p:grpSpPr>
          <a:xfrm>
            <a:off x="2022751" y="2626101"/>
            <a:ext cx="2590774" cy="738664"/>
            <a:chOff x="1346973" y="641060"/>
            <a:chExt cx="2590774" cy="738664"/>
          </a:xfrm>
        </p:grpSpPr>
        <p:sp>
          <p:nvSpPr>
            <p:cNvPr id="13" name="TextBox 2">
              <a:extLst>
                <a:ext uri="{FF2B5EF4-FFF2-40B4-BE49-F238E27FC236}">
                  <a16:creationId xmlns:a16="http://schemas.microsoft.com/office/drawing/2014/main" id="{8680607D-2721-4F35-BF4F-C9481A6C8416}"/>
                </a:ext>
              </a:extLst>
            </p:cNvPr>
            <p:cNvSpPr txBox="1"/>
            <p:nvPr/>
          </p:nvSpPr>
          <p:spPr>
            <a:xfrm>
              <a:off x="1726885" y="1010392"/>
              <a:ext cx="1830950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mm1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D94E41-AE49-4143-AE1C-12E7BE7EEB36}"/>
                </a:ext>
              </a:extLst>
            </p:cNvPr>
            <p:cNvSpPr txBox="1"/>
            <p:nvPr/>
          </p:nvSpPr>
          <p:spPr>
            <a:xfrm>
              <a:off x="1346973" y="641060"/>
              <a:ext cx="2590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[MultimediaMessage]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D9097F5-36CB-4BA9-B250-FCB2AF8E7E80}"/>
              </a:ext>
            </a:extLst>
          </p:cNvPr>
          <p:cNvSpPr txBox="1"/>
          <p:nvPr/>
        </p:nvSpPr>
        <p:spPr>
          <a:xfrm>
            <a:off x="310143" y="4026367"/>
            <a:ext cx="3762568" cy="138499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public class TextMessage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public String getMessageType()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return "Text Message";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D36159-7AEC-4372-AAC9-BC534AFAA882}"/>
              </a:ext>
            </a:extLst>
          </p:cNvPr>
          <p:cNvSpPr txBox="1"/>
          <p:nvPr/>
        </p:nvSpPr>
        <p:spPr>
          <a:xfrm>
            <a:off x="4359840" y="4026366"/>
            <a:ext cx="5352747" cy="138499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public class MultimediaMessage extends TextMessage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public String getMessageType()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return "This is a Multimedia Message";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E34F88-129C-4870-B7E1-D18F902D7166}"/>
              </a:ext>
            </a:extLst>
          </p:cNvPr>
          <p:cNvSpPr txBox="1"/>
          <p:nvPr/>
        </p:nvSpPr>
        <p:spPr>
          <a:xfrm>
            <a:off x="792496" y="5820045"/>
            <a:ext cx="790953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System.out.println("message type = " + tm1.getMessageType());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D679E3F-0EA3-4BC6-9B20-44340F4B6C4E}"/>
              </a:ext>
            </a:extLst>
          </p:cNvPr>
          <p:cNvGrpSpPr/>
          <p:nvPr/>
        </p:nvGrpSpPr>
        <p:grpSpPr>
          <a:xfrm>
            <a:off x="3624983" y="707680"/>
            <a:ext cx="4021920" cy="716760"/>
            <a:chOff x="3624983" y="707680"/>
            <a:chExt cx="4021920" cy="71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6FAE698-E074-42F0-BF70-48643AFD792F}"/>
                    </a:ext>
                  </a:extLst>
                </p14:cNvPr>
                <p14:cNvContentPartPr/>
                <p14:nvPr/>
              </p14:nvContentPartPr>
              <p14:xfrm>
                <a:off x="3624983" y="707680"/>
                <a:ext cx="3932640" cy="562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6FAE698-E074-42F0-BF70-48643AFD79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16343" y="698680"/>
                  <a:ext cx="395028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1F90E7D-9E1A-4626-9FD3-659333566D9E}"/>
                    </a:ext>
                  </a:extLst>
                </p14:cNvPr>
                <p14:cNvContentPartPr/>
                <p14:nvPr/>
              </p14:nvContentPartPr>
              <p14:xfrm>
                <a:off x="7339103" y="1015120"/>
                <a:ext cx="307800" cy="409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1F90E7D-9E1A-4626-9FD3-659333566D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30103" y="1006480"/>
                  <a:ext cx="325440" cy="42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BE29DD0-91AB-4A3D-A73E-22A5AF0B5B88}"/>
              </a:ext>
            </a:extLst>
          </p:cNvPr>
          <p:cNvGrpSpPr/>
          <p:nvPr/>
        </p:nvGrpSpPr>
        <p:grpSpPr>
          <a:xfrm>
            <a:off x="4280903" y="1796680"/>
            <a:ext cx="3327120" cy="1394280"/>
            <a:chOff x="4280903" y="1796680"/>
            <a:chExt cx="3327120" cy="139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E428F52-22C2-4E27-AE82-DD7C159F6EF4}"/>
                    </a:ext>
                  </a:extLst>
                </p14:cNvPr>
                <p14:cNvContentPartPr/>
                <p14:nvPr/>
              </p14:nvContentPartPr>
              <p14:xfrm>
                <a:off x="4280903" y="1902880"/>
                <a:ext cx="3291480" cy="1288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E428F52-22C2-4E27-AE82-DD7C159F6E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72263" y="1893880"/>
                  <a:ext cx="3309120" cy="13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A6EDA6E-2F78-466C-B9B3-E0CA563F3904}"/>
                    </a:ext>
                  </a:extLst>
                </p14:cNvPr>
                <p14:cNvContentPartPr/>
                <p14:nvPr/>
              </p14:nvContentPartPr>
              <p14:xfrm>
                <a:off x="7325783" y="1796680"/>
                <a:ext cx="282240" cy="345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A6EDA6E-2F78-466C-B9B3-E0CA563F390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16783" y="1787680"/>
                  <a:ext cx="299880" cy="363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4495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71A1A7-7D96-4988-B0D2-E6C7B15B400A}"/>
              </a:ext>
            </a:extLst>
          </p:cNvPr>
          <p:cNvGrpSpPr/>
          <p:nvPr/>
        </p:nvGrpSpPr>
        <p:grpSpPr>
          <a:xfrm>
            <a:off x="7788854" y="1142077"/>
            <a:ext cx="3778750" cy="2031325"/>
            <a:chOff x="5637320" y="2974019"/>
            <a:chExt cx="3095660" cy="1311897"/>
          </a:xfrm>
        </p:grpSpPr>
        <p:sp>
          <p:nvSpPr>
            <p:cNvPr id="5" name="TextBox 2">
              <a:extLst>
                <a:ext uri="{FF2B5EF4-FFF2-40B4-BE49-F238E27FC236}">
                  <a16:creationId xmlns:a16="http://schemas.microsoft.com/office/drawing/2014/main" id="{C80875CD-B698-42EE-9669-9F8745F5D85E}"/>
                </a:ext>
              </a:extLst>
            </p:cNvPr>
            <p:cNvSpPr txBox="1"/>
            <p:nvPr/>
          </p:nvSpPr>
          <p:spPr>
            <a:xfrm>
              <a:off x="5637320" y="2974019"/>
              <a:ext cx="3095660" cy="131189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:MultimediaMessage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senderNumber: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 7171234567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recipientNumber: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 3517654321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messageText: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 "This is 2G2BT"</a:t>
              </a:r>
            </a:p>
            <a:p>
              <a:endParaRPr lang="en-US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fileName: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""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fileSize: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CA693F3-D828-49FE-BA0A-536943B023E9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183670"/>
              <a:ext cx="309566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BD7AF2-DA1B-40B1-860A-13F58E8EFA14}"/>
              </a:ext>
            </a:extLst>
          </p:cNvPr>
          <p:cNvGrpSpPr/>
          <p:nvPr/>
        </p:nvGrpSpPr>
        <p:grpSpPr>
          <a:xfrm>
            <a:off x="1726885" y="641060"/>
            <a:ext cx="1830950" cy="738664"/>
            <a:chOff x="1726885" y="641060"/>
            <a:chExt cx="1830950" cy="738664"/>
          </a:xfrm>
        </p:grpSpPr>
        <p:sp>
          <p:nvSpPr>
            <p:cNvPr id="8" name="TextBox 2">
              <a:extLst>
                <a:ext uri="{FF2B5EF4-FFF2-40B4-BE49-F238E27FC236}">
                  <a16:creationId xmlns:a16="http://schemas.microsoft.com/office/drawing/2014/main" id="{412E3B8F-24EC-4ABF-A58F-FFD8440C62ED}"/>
                </a:ext>
              </a:extLst>
            </p:cNvPr>
            <p:cNvSpPr txBox="1"/>
            <p:nvPr/>
          </p:nvSpPr>
          <p:spPr>
            <a:xfrm>
              <a:off x="1726885" y="1010392"/>
              <a:ext cx="1830950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tm1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7DBABA-F73A-4C63-89C3-E16BED974B15}"/>
                </a:ext>
              </a:extLst>
            </p:cNvPr>
            <p:cNvSpPr txBox="1"/>
            <p:nvPr/>
          </p:nvSpPr>
          <p:spPr>
            <a:xfrm>
              <a:off x="1726885" y="641060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[TextMessage]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0DF4B3-09AC-4813-9F4A-E8F0E6B60F12}"/>
              </a:ext>
            </a:extLst>
          </p:cNvPr>
          <p:cNvGrpSpPr/>
          <p:nvPr/>
        </p:nvGrpSpPr>
        <p:grpSpPr>
          <a:xfrm>
            <a:off x="2022751" y="2626101"/>
            <a:ext cx="2590774" cy="738664"/>
            <a:chOff x="1346973" y="641060"/>
            <a:chExt cx="2590774" cy="738664"/>
          </a:xfrm>
        </p:grpSpPr>
        <p:sp>
          <p:nvSpPr>
            <p:cNvPr id="13" name="TextBox 2">
              <a:extLst>
                <a:ext uri="{FF2B5EF4-FFF2-40B4-BE49-F238E27FC236}">
                  <a16:creationId xmlns:a16="http://schemas.microsoft.com/office/drawing/2014/main" id="{8680607D-2721-4F35-BF4F-C9481A6C8416}"/>
                </a:ext>
              </a:extLst>
            </p:cNvPr>
            <p:cNvSpPr txBox="1"/>
            <p:nvPr/>
          </p:nvSpPr>
          <p:spPr>
            <a:xfrm>
              <a:off x="1726885" y="1010392"/>
              <a:ext cx="1830950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mm1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D94E41-AE49-4143-AE1C-12E7BE7EEB36}"/>
                </a:ext>
              </a:extLst>
            </p:cNvPr>
            <p:cNvSpPr txBox="1"/>
            <p:nvPr/>
          </p:nvSpPr>
          <p:spPr>
            <a:xfrm>
              <a:off x="1346973" y="641060"/>
              <a:ext cx="2590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[MultimediaMessage]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D9097F5-36CB-4BA9-B250-FCB2AF8E7E80}"/>
              </a:ext>
            </a:extLst>
          </p:cNvPr>
          <p:cNvSpPr txBox="1"/>
          <p:nvPr/>
        </p:nvSpPr>
        <p:spPr>
          <a:xfrm>
            <a:off x="310143" y="4026367"/>
            <a:ext cx="3762568" cy="138499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public class TextMessage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public String getMessageType()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return "Text Message";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D36159-7AEC-4372-AAC9-BC534AFAA882}"/>
              </a:ext>
            </a:extLst>
          </p:cNvPr>
          <p:cNvSpPr txBox="1"/>
          <p:nvPr/>
        </p:nvSpPr>
        <p:spPr>
          <a:xfrm>
            <a:off x="4359840" y="4026366"/>
            <a:ext cx="5352747" cy="138499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public class MultimediaMessage extends TextMessage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public String getMessageType()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return "This is a Multimedia Message";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E34F88-129C-4870-B7E1-D18F902D7166}"/>
              </a:ext>
            </a:extLst>
          </p:cNvPr>
          <p:cNvSpPr txBox="1"/>
          <p:nvPr/>
        </p:nvSpPr>
        <p:spPr>
          <a:xfrm>
            <a:off x="792496" y="5820045"/>
            <a:ext cx="790953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System.out.println("message type = " + tm1.getMessageType());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D679E3F-0EA3-4BC6-9B20-44340F4B6C4E}"/>
              </a:ext>
            </a:extLst>
          </p:cNvPr>
          <p:cNvGrpSpPr/>
          <p:nvPr/>
        </p:nvGrpSpPr>
        <p:grpSpPr>
          <a:xfrm>
            <a:off x="3624983" y="707680"/>
            <a:ext cx="4021920" cy="716760"/>
            <a:chOff x="3624983" y="707680"/>
            <a:chExt cx="4021920" cy="71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6FAE698-E074-42F0-BF70-48643AFD792F}"/>
                    </a:ext>
                  </a:extLst>
                </p14:cNvPr>
                <p14:cNvContentPartPr/>
                <p14:nvPr/>
              </p14:nvContentPartPr>
              <p14:xfrm>
                <a:off x="3624983" y="707680"/>
                <a:ext cx="3932640" cy="562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6FAE698-E074-42F0-BF70-48643AFD79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16343" y="698680"/>
                  <a:ext cx="395028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1F90E7D-9E1A-4626-9FD3-659333566D9E}"/>
                    </a:ext>
                  </a:extLst>
                </p14:cNvPr>
                <p14:cNvContentPartPr/>
                <p14:nvPr/>
              </p14:nvContentPartPr>
              <p14:xfrm>
                <a:off x="7339103" y="1015120"/>
                <a:ext cx="307800" cy="409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1F90E7D-9E1A-4626-9FD3-659333566D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30103" y="1006480"/>
                  <a:ext cx="325440" cy="42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BE29DD0-91AB-4A3D-A73E-22A5AF0B5B88}"/>
              </a:ext>
            </a:extLst>
          </p:cNvPr>
          <p:cNvGrpSpPr/>
          <p:nvPr/>
        </p:nvGrpSpPr>
        <p:grpSpPr>
          <a:xfrm>
            <a:off x="4280903" y="1796680"/>
            <a:ext cx="3327120" cy="1394280"/>
            <a:chOff x="4280903" y="1796680"/>
            <a:chExt cx="3327120" cy="139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E428F52-22C2-4E27-AE82-DD7C159F6EF4}"/>
                    </a:ext>
                  </a:extLst>
                </p14:cNvPr>
                <p14:cNvContentPartPr/>
                <p14:nvPr/>
              </p14:nvContentPartPr>
              <p14:xfrm>
                <a:off x="4280903" y="1902880"/>
                <a:ext cx="3291480" cy="1288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E428F52-22C2-4E27-AE82-DD7C159F6E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72263" y="1893880"/>
                  <a:ext cx="3309120" cy="13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A6EDA6E-2F78-466C-B9B3-E0CA563F3904}"/>
                    </a:ext>
                  </a:extLst>
                </p14:cNvPr>
                <p14:cNvContentPartPr/>
                <p14:nvPr/>
              </p14:nvContentPartPr>
              <p14:xfrm>
                <a:off x="7325783" y="1796680"/>
                <a:ext cx="282240" cy="345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A6EDA6E-2F78-466C-B9B3-E0CA563F390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16783" y="1787680"/>
                  <a:ext cx="299880" cy="36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011C70-43FE-4E18-A437-08502194069D}"/>
              </a:ext>
            </a:extLst>
          </p:cNvPr>
          <p:cNvGrpSpPr/>
          <p:nvPr/>
        </p:nvGrpSpPr>
        <p:grpSpPr>
          <a:xfrm>
            <a:off x="8897112" y="5496879"/>
            <a:ext cx="3127248" cy="1015663"/>
            <a:chOff x="8924544" y="5440933"/>
            <a:chExt cx="3127248" cy="101566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169E0A-3FC5-4CAE-AEF8-F28351A82B04}"/>
                </a:ext>
              </a:extLst>
            </p:cNvPr>
            <p:cNvSpPr txBox="1"/>
            <p:nvPr/>
          </p:nvSpPr>
          <p:spPr>
            <a:xfrm>
              <a:off x="9464040" y="5440933"/>
              <a:ext cx="25877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Dynamic dispatch 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The most important concept in the course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82321DBA-DF79-451D-9A47-D850FFCE7E16}"/>
                </a:ext>
              </a:extLst>
            </p:cNvPr>
            <p:cNvSpPr/>
            <p:nvPr/>
          </p:nvSpPr>
          <p:spPr>
            <a:xfrm rot="10800000">
              <a:off x="8924544" y="5775328"/>
              <a:ext cx="539496" cy="36933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467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220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10</cp:revision>
  <dcterms:created xsi:type="dcterms:W3CDTF">2020-10-05T15:54:57Z</dcterms:created>
  <dcterms:modified xsi:type="dcterms:W3CDTF">2020-10-06T19:57:23Z</dcterms:modified>
</cp:coreProperties>
</file>