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8E0E-F74A-430D-A28F-38C240C23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80338-0A7D-47C2-970B-25DBC77AD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E5BAF-1CB5-432B-A719-DA28EA48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167-8710-4BB1-B4E9-51B90A084A9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2DC87-1FA1-4087-A23C-CAE97818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254F5-C031-448A-A89A-65F41F65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D86-52B8-48B8-B8C7-BD7FA134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9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7C3F-FACC-4D47-8689-774F1417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C96A0-9EDD-4F52-A052-BDA67185C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92C8-7DA6-4AC0-BC7F-2C6149F2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167-8710-4BB1-B4E9-51B90A084A9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17BCF-8263-46A3-9CDD-0D33D98E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56C2-AAA6-44E4-AF57-85E5ABCF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D86-52B8-48B8-B8C7-BD7FA134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44800-B01A-443B-898F-3FF21D539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59F2C-1C68-47CA-BD44-C32319EA4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B9F67-EAEE-4B7E-B58B-7F6EC644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167-8710-4BB1-B4E9-51B90A084A9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C662F-156E-4381-BAE2-920C5CAC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8E6C-90AE-4644-8550-DB954CF5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D86-52B8-48B8-B8C7-BD7FA134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5250-EB80-4523-9226-7A91D4FD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2193-5C12-46A1-9E33-A01E36B3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E6504-36E3-4039-8E27-40E61E7A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167-8710-4BB1-B4E9-51B90A084A9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522E1-F8CA-4588-8ABC-D9D47B41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773D0-950C-45FC-9723-9CCDA8CD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D86-52B8-48B8-B8C7-BD7FA134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0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06F0-938F-4319-8A68-D67DB20C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A10EB-2BB6-4E4C-88E0-E5AFAF918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EC9D7-CDF2-4FAD-B29E-79DEFDF4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167-8710-4BB1-B4E9-51B90A084A9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24066-F19E-4015-9C3D-574712D9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06B2-E797-4D09-98DF-AFA95DDC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D86-52B8-48B8-B8C7-BD7FA134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A2A6-058D-42DE-A2C0-BFBB802A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75EC-AFCE-494F-9995-04F5FC308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BAD62-F1BE-4B97-91AF-42557EFBD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15DA2-5555-42BA-BF68-897A6B80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167-8710-4BB1-B4E9-51B90A084A9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6CD7-F699-45A7-B412-9598F1F5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9914A-3D42-495B-AF84-B6AF04AC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D86-52B8-48B8-B8C7-BD7FA134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20EC-7A56-4424-B11D-7E45CCF4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7EE15-388E-4980-8159-BC82226B8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EA5B2-262C-4A0B-93B7-4B30AD34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34F10-24FC-4289-8EEC-81669540C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78335-5769-4852-854D-5BDB00158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B8248-D6C2-442C-B71C-90393A9E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167-8710-4BB1-B4E9-51B90A084A9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DFC15-5012-4B69-9540-60C4C4A9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C66B6-70BF-480B-BA32-C426A0B2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D86-52B8-48B8-B8C7-BD7FA134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CE3B-6389-4C27-A84F-BBB9D15D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856E7-ED48-4642-87D1-ED13C61F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167-8710-4BB1-B4E9-51B90A084A9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DAF37-55CC-4AFA-BECB-D8A0BC0D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25046-CAC1-4D22-A0AA-1C35A14D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D86-52B8-48B8-B8C7-BD7FA134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80366-A810-4949-97F3-343FF941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167-8710-4BB1-B4E9-51B90A084A9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2760D-9B62-420C-8F18-DB91EA03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D7CC-DEC9-4B40-A50F-F38DAD3C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D86-52B8-48B8-B8C7-BD7FA134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F1C9-1C0D-4CB9-A543-AF429646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6D1A-DA70-43E6-926C-B807F0F54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8641D-AAC0-4648-A7F8-A99C0A68C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F6D60-3165-4D31-AA3E-D3B2169C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167-8710-4BB1-B4E9-51B90A084A9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630F8-133B-48EC-81D1-4F9DA0D7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A7664-CC8C-4E62-8D35-9636AC9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D86-52B8-48B8-B8C7-BD7FA134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1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24EB-A823-4EF0-B657-A1F92005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100D4-2C90-4EF5-A69C-A8D64969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A218B-A2E8-4728-A205-E17E0DB75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35974-D759-4C0E-A18A-18A4995A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167-8710-4BB1-B4E9-51B90A084A9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43B0C-BB6D-4C1C-8916-26E997B9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58334-78CA-4957-BCB1-39DE8234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D86-52B8-48B8-B8C7-BD7FA134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37E16-92C9-47B9-8A4C-F4B4D164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0A345-E807-4D74-ABBD-CB263F539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5465-0525-4E1A-B43B-76E343311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8167-8710-4BB1-B4E9-51B90A084A9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A2DA4-F5AD-4842-BE1A-B585EAAAE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D0E9-D5BB-4941-A681-F7D9F7698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1D86-52B8-48B8-B8C7-BD7FA134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1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2383C0-05E4-4C77-BD60-63C97F4D122B}"/>
              </a:ext>
            </a:extLst>
          </p:cNvPr>
          <p:cNvSpPr/>
          <p:nvPr/>
        </p:nvSpPr>
        <p:spPr>
          <a:xfrm>
            <a:off x="1457328" y="1634759"/>
            <a:ext cx="1387058" cy="31959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520A4D-7432-4174-B480-0763CB2693AD}"/>
              </a:ext>
            </a:extLst>
          </p:cNvPr>
          <p:cNvSpPr/>
          <p:nvPr/>
        </p:nvSpPr>
        <p:spPr>
          <a:xfrm>
            <a:off x="1359225" y="2059196"/>
            <a:ext cx="1583265" cy="31959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CB1584-58F8-41A2-A8B3-FC7771C8EE8C}"/>
              </a:ext>
            </a:extLst>
          </p:cNvPr>
          <p:cNvSpPr/>
          <p:nvPr/>
        </p:nvSpPr>
        <p:spPr>
          <a:xfrm>
            <a:off x="1271361" y="2483633"/>
            <a:ext cx="1758992" cy="31959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DB9C80-9842-4171-AC3F-F6D42776F353}"/>
              </a:ext>
            </a:extLst>
          </p:cNvPr>
          <p:cNvSpPr/>
          <p:nvPr/>
        </p:nvSpPr>
        <p:spPr>
          <a:xfrm>
            <a:off x="1173258" y="2908070"/>
            <a:ext cx="1955199" cy="31959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40AEE9-C2C2-44BF-A8A8-19D48C7BC655}"/>
              </a:ext>
            </a:extLst>
          </p:cNvPr>
          <p:cNvSpPr/>
          <p:nvPr/>
        </p:nvSpPr>
        <p:spPr>
          <a:xfrm>
            <a:off x="1075154" y="3332507"/>
            <a:ext cx="2151406" cy="31959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182E75-056C-4988-8052-F25A6CCE4C23}"/>
              </a:ext>
            </a:extLst>
          </p:cNvPr>
          <p:cNvSpPr/>
          <p:nvPr/>
        </p:nvSpPr>
        <p:spPr>
          <a:xfrm>
            <a:off x="977051" y="3756944"/>
            <a:ext cx="2347613" cy="319597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6C1936-5E2D-437E-AD54-E6CC09573CCA}"/>
              </a:ext>
            </a:extLst>
          </p:cNvPr>
          <p:cNvSpPr/>
          <p:nvPr/>
        </p:nvSpPr>
        <p:spPr>
          <a:xfrm>
            <a:off x="878948" y="4181382"/>
            <a:ext cx="2543819" cy="31959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4B1888-83A6-4C5A-972A-E7F10D8ABD68}"/>
              </a:ext>
            </a:extLst>
          </p:cNvPr>
          <p:cNvSpPr txBox="1"/>
          <p:nvPr/>
        </p:nvSpPr>
        <p:spPr>
          <a:xfrm>
            <a:off x="1642368" y="5173003"/>
            <a:ext cx="999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Peg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2FF67-5C66-49F4-BCA1-B74A292075E9}"/>
              </a:ext>
            </a:extLst>
          </p:cNvPr>
          <p:cNvSpPr txBox="1"/>
          <p:nvPr/>
        </p:nvSpPr>
        <p:spPr>
          <a:xfrm>
            <a:off x="5313104" y="5173003"/>
            <a:ext cx="987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Peg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5597FC-521F-4109-AF8F-51D08680D5EB}"/>
              </a:ext>
            </a:extLst>
          </p:cNvPr>
          <p:cNvSpPr txBox="1"/>
          <p:nvPr/>
        </p:nvSpPr>
        <p:spPr>
          <a:xfrm>
            <a:off x="8983840" y="5173003"/>
            <a:ext cx="982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Peg C</a:t>
            </a:r>
          </a:p>
        </p:txBody>
      </p:sp>
    </p:spTree>
    <p:extLst>
      <p:ext uri="{BB962C8B-B14F-4D97-AF65-F5344CB8AC3E}">
        <p14:creationId xmlns:p14="http://schemas.microsoft.com/office/powerpoint/2010/main" val="283668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2383C0-05E4-4C77-BD60-63C97F4D122B}"/>
              </a:ext>
            </a:extLst>
          </p:cNvPr>
          <p:cNvSpPr/>
          <p:nvPr/>
        </p:nvSpPr>
        <p:spPr>
          <a:xfrm>
            <a:off x="1457328" y="1634759"/>
            <a:ext cx="1387058" cy="31959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520A4D-7432-4174-B480-0763CB2693AD}"/>
              </a:ext>
            </a:extLst>
          </p:cNvPr>
          <p:cNvSpPr/>
          <p:nvPr/>
        </p:nvSpPr>
        <p:spPr>
          <a:xfrm>
            <a:off x="1359225" y="2059196"/>
            <a:ext cx="1583265" cy="31959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CB1584-58F8-41A2-A8B3-FC7771C8EE8C}"/>
              </a:ext>
            </a:extLst>
          </p:cNvPr>
          <p:cNvSpPr/>
          <p:nvPr/>
        </p:nvSpPr>
        <p:spPr>
          <a:xfrm>
            <a:off x="1271361" y="2483633"/>
            <a:ext cx="1758992" cy="31959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DB9C80-9842-4171-AC3F-F6D42776F353}"/>
              </a:ext>
            </a:extLst>
          </p:cNvPr>
          <p:cNvSpPr/>
          <p:nvPr/>
        </p:nvSpPr>
        <p:spPr>
          <a:xfrm>
            <a:off x="1173258" y="2908070"/>
            <a:ext cx="1955199" cy="31959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40AEE9-C2C2-44BF-A8A8-19D48C7BC655}"/>
              </a:ext>
            </a:extLst>
          </p:cNvPr>
          <p:cNvSpPr/>
          <p:nvPr/>
        </p:nvSpPr>
        <p:spPr>
          <a:xfrm>
            <a:off x="1075154" y="3332507"/>
            <a:ext cx="2151406" cy="31959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182E75-056C-4988-8052-F25A6CCE4C23}"/>
              </a:ext>
            </a:extLst>
          </p:cNvPr>
          <p:cNvSpPr/>
          <p:nvPr/>
        </p:nvSpPr>
        <p:spPr>
          <a:xfrm>
            <a:off x="977051" y="3756944"/>
            <a:ext cx="2347613" cy="319597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4B1888-83A6-4C5A-972A-E7F10D8ABD68}"/>
              </a:ext>
            </a:extLst>
          </p:cNvPr>
          <p:cNvSpPr txBox="1"/>
          <p:nvPr/>
        </p:nvSpPr>
        <p:spPr>
          <a:xfrm>
            <a:off x="1642368" y="5173003"/>
            <a:ext cx="999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Peg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2FF67-5C66-49F4-BCA1-B74A292075E9}"/>
              </a:ext>
            </a:extLst>
          </p:cNvPr>
          <p:cNvSpPr txBox="1"/>
          <p:nvPr/>
        </p:nvSpPr>
        <p:spPr>
          <a:xfrm>
            <a:off x="5313104" y="5173003"/>
            <a:ext cx="987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Peg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5597FC-521F-4109-AF8F-51D08680D5EB}"/>
              </a:ext>
            </a:extLst>
          </p:cNvPr>
          <p:cNvSpPr txBox="1"/>
          <p:nvPr/>
        </p:nvSpPr>
        <p:spPr>
          <a:xfrm>
            <a:off x="8983840" y="5173003"/>
            <a:ext cx="982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Peg C</a:t>
            </a:r>
          </a:p>
        </p:txBody>
      </p:sp>
    </p:spTree>
    <p:extLst>
      <p:ext uri="{BB962C8B-B14F-4D97-AF65-F5344CB8AC3E}">
        <p14:creationId xmlns:p14="http://schemas.microsoft.com/office/powerpoint/2010/main" val="274510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2383C0-05E4-4C77-BD60-63C97F4D122B}"/>
              </a:ext>
            </a:extLst>
          </p:cNvPr>
          <p:cNvSpPr/>
          <p:nvPr/>
        </p:nvSpPr>
        <p:spPr>
          <a:xfrm>
            <a:off x="1457328" y="1634759"/>
            <a:ext cx="1387058" cy="31959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520A4D-7432-4174-B480-0763CB2693AD}"/>
              </a:ext>
            </a:extLst>
          </p:cNvPr>
          <p:cNvSpPr/>
          <p:nvPr/>
        </p:nvSpPr>
        <p:spPr>
          <a:xfrm>
            <a:off x="1359225" y="2059196"/>
            <a:ext cx="1583265" cy="31959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CB1584-58F8-41A2-A8B3-FC7771C8EE8C}"/>
              </a:ext>
            </a:extLst>
          </p:cNvPr>
          <p:cNvSpPr/>
          <p:nvPr/>
        </p:nvSpPr>
        <p:spPr>
          <a:xfrm>
            <a:off x="1271361" y="2483633"/>
            <a:ext cx="1758992" cy="31959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DB9C80-9842-4171-AC3F-F6D42776F353}"/>
              </a:ext>
            </a:extLst>
          </p:cNvPr>
          <p:cNvSpPr/>
          <p:nvPr/>
        </p:nvSpPr>
        <p:spPr>
          <a:xfrm>
            <a:off x="1173258" y="2908070"/>
            <a:ext cx="1955199" cy="31959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40AEE9-C2C2-44BF-A8A8-19D48C7BC655}"/>
              </a:ext>
            </a:extLst>
          </p:cNvPr>
          <p:cNvSpPr/>
          <p:nvPr/>
        </p:nvSpPr>
        <p:spPr>
          <a:xfrm>
            <a:off x="1075154" y="3332507"/>
            <a:ext cx="2151406" cy="31959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4B1888-83A6-4C5A-972A-E7F10D8ABD68}"/>
              </a:ext>
            </a:extLst>
          </p:cNvPr>
          <p:cNvSpPr txBox="1"/>
          <p:nvPr/>
        </p:nvSpPr>
        <p:spPr>
          <a:xfrm>
            <a:off x="1642368" y="5173003"/>
            <a:ext cx="999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Peg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2FF67-5C66-49F4-BCA1-B74A292075E9}"/>
              </a:ext>
            </a:extLst>
          </p:cNvPr>
          <p:cNvSpPr txBox="1"/>
          <p:nvPr/>
        </p:nvSpPr>
        <p:spPr>
          <a:xfrm>
            <a:off x="5313104" y="5173003"/>
            <a:ext cx="987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Peg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5597FC-521F-4109-AF8F-51D08680D5EB}"/>
              </a:ext>
            </a:extLst>
          </p:cNvPr>
          <p:cNvSpPr txBox="1"/>
          <p:nvPr/>
        </p:nvSpPr>
        <p:spPr>
          <a:xfrm>
            <a:off x="8983840" y="5173003"/>
            <a:ext cx="982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Peg C</a:t>
            </a:r>
          </a:p>
        </p:txBody>
      </p:sp>
    </p:spTree>
    <p:extLst>
      <p:ext uri="{BB962C8B-B14F-4D97-AF65-F5344CB8AC3E}">
        <p14:creationId xmlns:p14="http://schemas.microsoft.com/office/powerpoint/2010/main" val="374059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2383C0-05E4-4C77-BD60-63C97F4D122B}"/>
              </a:ext>
            </a:extLst>
          </p:cNvPr>
          <p:cNvSpPr/>
          <p:nvPr/>
        </p:nvSpPr>
        <p:spPr>
          <a:xfrm>
            <a:off x="1457328" y="1634759"/>
            <a:ext cx="1387058" cy="31959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520A4D-7432-4174-B480-0763CB2693AD}"/>
              </a:ext>
            </a:extLst>
          </p:cNvPr>
          <p:cNvSpPr/>
          <p:nvPr/>
        </p:nvSpPr>
        <p:spPr>
          <a:xfrm>
            <a:off x="1359225" y="2059196"/>
            <a:ext cx="1583265" cy="31959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CB1584-58F8-41A2-A8B3-FC7771C8EE8C}"/>
              </a:ext>
            </a:extLst>
          </p:cNvPr>
          <p:cNvSpPr/>
          <p:nvPr/>
        </p:nvSpPr>
        <p:spPr>
          <a:xfrm>
            <a:off x="1271361" y="2483633"/>
            <a:ext cx="1758992" cy="31959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DB9C80-9842-4171-AC3F-F6D42776F353}"/>
              </a:ext>
            </a:extLst>
          </p:cNvPr>
          <p:cNvSpPr/>
          <p:nvPr/>
        </p:nvSpPr>
        <p:spPr>
          <a:xfrm>
            <a:off x="1173258" y="2908070"/>
            <a:ext cx="1955199" cy="31959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4B1888-83A6-4C5A-972A-E7F10D8ABD68}"/>
              </a:ext>
            </a:extLst>
          </p:cNvPr>
          <p:cNvSpPr txBox="1"/>
          <p:nvPr/>
        </p:nvSpPr>
        <p:spPr>
          <a:xfrm>
            <a:off x="1642368" y="5173003"/>
            <a:ext cx="999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Peg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2FF67-5C66-49F4-BCA1-B74A292075E9}"/>
              </a:ext>
            </a:extLst>
          </p:cNvPr>
          <p:cNvSpPr txBox="1"/>
          <p:nvPr/>
        </p:nvSpPr>
        <p:spPr>
          <a:xfrm>
            <a:off x="5313104" y="5173003"/>
            <a:ext cx="987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Peg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5597FC-521F-4109-AF8F-51D08680D5EB}"/>
              </a:ext>
            </a:extLst>
          </p:cNvPr>
          <p:cNvSpPr txBox="1"/>
          <p:nvPr/>
        </p:nvSpPr>
        <p:spPr>
          <a:xfrm>
            <a:off x="8983840" y="5173003"/>
            <a:ext cx="982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Peg C</a:t>
            </a:r>
          </a:p>
        </p:txBody>
      </p:sp>
    </p:spTree>
    <p:extLst>
      <p:ext uri="{BB962C8B-B14F-4D97-AF65-F5344CB8AC3E}">
        <p14:creationId xmlns:p14="http://schemas.microsoft.com/office/powerpoint/2010/main" val="114620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2383C0-05E4-4C77-BD60-63C97F4D122B}"/>
              </a:ext>
            </a:extLst>
          </p:cNvPr>
          <p:cNvSpPr/>
          <p:nvPr/>
        </p:nvSpPr>
        <p:spPr>
          <a:xfrm>
            <a:off x="7254387" y="1288530"/>
            <a:ext cx="1387058" cy="31959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520A4D-7432-4174-B480-0763CB2693AD}"/>
              </a:ext>
            </a:extLst>
          </p:cNvPr>
          <p:cNvSpPr/>
          <p:nvPr/>
        </p:nvSpPr>
        <p:spPr>
          <a:xfrm>
            <a:off x="7156284" y="1712967"/>
            <a:ext cx="1583265" cy="31959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CB1584-58F8-41A2-A8B3-FC7771C8EE8C}"/>
              </a:ext>
            </a:extLst>
          </p:cNvPr>
          <p:cNvSpPr/>
          <p:nvPr/>
        </p:nvSpPr>
        <p:spPr>
          <a:xfrm>
            <a:off x="7068420" y="2137404"/>
            <a:ext cx="1758992" cy="31959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DB9C80-9842-4171-AC3F-F6D42776F353}"/>
              </a:ext>
            </a:extLst>
          </p:cNvPr>
          <p:cNvSpPr/>
          <p:nvPr/>
        </p:nvSpPr>
        <p:spPr>
          <a:xfrm>
            <a:off x="6970317" y="2561841"/>
            <a:ext cx="1955199" cy="31959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40AEE9-C2C2-44BF-A8A8-19D48C7BC655}"/>
              </a:ext>
            </a:extLst>
          </p:cNvPr>
          <p:cNvSpPr/>
          <p:nvPr/>
        </p:nvSpPr>
        <p:spPr>
          <a:xfrm>
            <a:off x="6872213" y="2986278"/>
            <a:ext cx="2151406" cy="31959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182E75-056C-4988-8052-F25A6CCE4C23}"/>
              </a:ext>
            </a:extLst>
          </p:cNvPr>
          <p:cNvSpPr/>
          <p:nvPr/>
        </p:nvSpPr>
        <p:spPr>
          <a:xfrm>
            <a:off x="6774110" y="3410715"/>
            <a:ext cx="2347613" cy="319597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6C1936-5E2D-437E-AD54-E6CC09573CCA}"/>
              </a:ext>
            </a:extLst>
          </p:cNvPr>
          <p:cNvSpPr/>
          <p:nvPr/>
        </p:nvSpPr>
        <p:spPr>
          <a:xfrm>
            <a:off x="6676007" y="3835153"/>
            <a:ext cx="2543819" cy="31959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9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3</cp:revision>
  <dcterms:created xsi:type="dcterms:W3CDTF">2020-10-22T00:06:59Z</dcterms:created>
  <dcterms:modified xsi:type="dcterms:W3CDTF">2020-10-22T02:22:14Z</dcterms:modified>
</cp:coreProperties>
</file>