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21:50:24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1287 376 0 0,'1'0'384'0'0,"13"7"1374"0"0,0 0 1 0 0,1-1-1 0 0,0-1 0 0 0,0-1 0 0 0,0 0 1 0 0,0-1-1 0 0,7 0-1758 0 0,-5-10 3531 0 0,-9 3-1290 0 0,32-15-1935 0 0,132-63-326 0 0,-93 49-99 0 0,-1-4 0 0 0,-1-2 0 0 0,-3-5 0 0 0,14-12 119 0 0,-27 19-2 0 0,1 2 0 0 0,2 3 0 0 0,1 3 0 0 0,2 2 0 0 0,68-16 2 0 0,340-114-44 0 0,-443 145 34 0 0,-1-1 0 0 0,0-2 0 0 0,19-13 10 0 0,42-20-99 0 0,-8 16 48 0 0,-57 23 59 0 0,1-1 1 0 0,-2-1 0 0 0,10-6-9 0 0,-3 1 6 0 0,1 2-1 0 0,0 1 1 0 0,1 2-1 0 0,1 1 1 0 0,11 0-6 0 0,53-16 8 0 0,-9 2-21 0 0,3 4 13 0 0,-10 2-4 0 0,47-6-16 0 0,29 2 20 0 0,77-13-41 0 0,155-19 552 0 0,-318 46-528 0 0,351-30-27 0 0,-378 32 28 0 0,0-3 0 0 0,-1-1 0 0 0,0-3 16 0 0,10-2-44 0 0,36-4 44 0 0,77 3-50 0 0,-79 9 12 0 0,2 0-478 0 0,7 4 516 0 0,-71 3-1 0 0,0-1 5 0 0,0 2 1 0 0,0 0-1 0 0,0 2 0 0 0,14 4-4 0 0,134 41 4 0 0,-155-45-1506 0 0,7-7-9594 0 0,-14-2 8944 0 0,-3 0 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21:50:27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0 622 728 0 0,'1'0'187'0'0,"0"0"0"0"0,0 0-1 0 0,0 0 1 0 0,0 0 0 0 0,0 0-1 0 0,0 0 1 0 0,0 0 0 0 0,0 0 0 0 0,0 0-1 0 0,0-1 1 0 0,0 1 0 0 0,-1 0 0 0 0,1-1-1 0 0,0 1 1 0 0,0 0 0 0 0,0-1-1 0 0,0 0 1 0 0,-1 1 0 0 0,1-1 0 0 0,0 1-1 0 0,0-1 1 0 0,-1 0 0 0 0,1 1 0 0 0,-1-1-1 0 0,1 0 1 0 0,0 0 0 0 0,-1 1 0 0 0,1-1-1 0 0,-1 0 1 0 0,0 0 0 0 0,1 0-1 0 0,-1 0 1 0 0,0 0 0 0 0,1 0-187 0 0,-4-36 196 0 0,0 9 967 0 0,3 3 213 0 0,-1 9-550 0 0,1 0-1 0 0,1 0 1 0 0,0-1 0 0 0,1 1 0 0 0,4-12-826 0 0,3-8 218 0 0,-3 14-110 0 0,0 1 0 0 0,1 0 0 0 0,1 1 0 0 0,1-1-108 0 0,-3 8 110 0 0,2 0 0 0 0,-1 1 1 0 0,2 1-1 0 0,-1-1 1 0 0,2 1-1 0 0,-1 1 0 0 0,2-1 1 0 0,-1 2-1 0 0,1-1 1 0 0,1 2-1 0 0,0-1 0 0 0,0 2 1 0 0,0 0-1 0 0,1 0 0 0 0,0 1 1 0 0,0 0-1 0 0,1 2 1 0 0,0-1-1 0 0,-1 2 0 0 0,2-1 1 0 0,-1 2-1 0 0,0 0 1 0 0,5 1-111 0 0,32-3-24 0 0,-1-1 0 0 0,0-3 1 0 0,0-2-1 0 0,-1-2 1 0 0,39-15 23 0 0,-75 23 26 0 0,0 1 1 0 0,1 0 0 0 0,0 1-1 0 0,-1 0 1 0 0,1 1 0 0 0,0 1-1 0 0,0 0 1 0 0,0 1 0 0 0,-1 0-1 0 0,1 1 1 0 0,12 4-27 0 0,-2-1 12 0 0,0 2 1 0 0,-1 1-1 0 0,0 1 1 0 0,-1 1-1 0 0,0 1 1 0 0,5 4-13 0 0,-8-4-6 0 0,0 1 1 0 0,-1 1 0 0 0,0 0-1 0 0,-1 1 1 0 0,-1 1 0 0 0,0 1-1 0 0,-1 0 1 0 0,10 14 5 0 0,-12-5-11 0 0,-1 0 0 0 0,-1 1 1 0 0,-2 0-1 0 0,0 1 0 0 0,-2-1 0 0 0,0 2 1 0 0,-2-1-1 0 0,0 10 11 0 0,-1-12-9 0 0,-1-9 5 0 0,0-1-1 0 0,-1 1 0 0 0,-1 0 0 0 0,0-1 0 0 0,-1 1 1 0 0,-3 15 4 0 0,-4 19 0 0 0,5-32-7 0 0,-1 0 1 0 0,0 0 0 0 0,-2 0 0 0 0,0-1-1 0 0,-5 12 7 0 0,-34 105-49 0 0,35-111 61 0 0,-1-1-1 0 0,-1-1 1 0 0,-1 0 0 0 0,-1 0-1 0 0,-1-1 1 0 0,-1-1 0 0 0,0 0-1 0 0,-2-1 1 0 0,0-1 0 0 0,-12 9-12 0 0,6-9-39 0 0,-1 0 1 0 0,-1-2-1 0 0,0-1 1 0 0,-1-1-1 0 0,-1-2 1 0 0,0 0-1 0 0,-27 6 39 0 0,32-11 9 0 0,-1 0 0 0 0,0-2 0 0 0,-20 2-9 0 0,32-6 14 0 0,1 0 0 0 0,0-1-1 0 0,0 0 1 0 0,-1 0 0 0 0,1-1-1 0 0,0 0 1 0 0,1-1-1 0 0,-1 0 1 0 0,0-1 0 0 0,-1-1-14 0 0,-79-29 6 0 0,64 26-9 0 0,0-2 1 0 0,0 0-1 0 0,-22-14 3 0 0,38 16 2 0 0,0 0 0 0 0,0 0 0 0 0,1-1 0 0 0,0-1 1 0 0,1 1-1 0 0,0-1 0 0 0,0-1 0 0 0,-5-10-2 0 0,-36-42-31 0 0,34 44 30 0 0,1 0-1 0 0,0-2 0 0 0,2 1 1 0 0,0-2-1 0 0,1 0 2 0 0,-8-15 1 0 0,15 31-7 0 0,3 5 7 0 0,-1-1 1 0 0,1 0-1 0 0,0 0 0 0 0,0 0 0 0 0,0 0 0 0 0,0-1 1 0 0,1 1-1 0 0,-1 0 0 0 0,1 0 0 0 0,-1 0 0 0 0,1-2-1 0 0,-1 1-2 0 0,0-1 0 0 0,1 1 0 0 0,-1-1 0 0 0,-1 1 0 0 0,1 0 0 0 0,0-1 0 0 0,-1 1 0 0 0,0 0-1 0 0,-1-3 3 0 0,1 3-1 0 0,0-1 0 0 0,0 1 0 0 0,0-1 0 0 0,0 0 0 0 0,1 1 0 0 0,0-1 0 0 0,0 0-1 0 0,0 0 1 0 0,0 0 0 0 0,0-1 1 0 0,1 2 5 0 0,0 1-1 0 0,-1-1 0 0 0,1 1 1 0 0,-1 0-1 0 0,0-1 0 0 0,0 1 0 0 0,0 0 1 0 0,0 0-1 0 0,0 0 0 0 0,0 0 1 0 0,0 0-1 0 0,-2-2-4 0 0,1 2 1 0 0,1 0 0 0 0,0 0 0 0 0,-1 0-1 0 0,1 0 1 0 0,0 0 0 0 0,0 0 0 0 0,1 0 0 0 0,-1 0 0 0 0,0-1 0 0 0,1 1-1 0 0,-1 0 1 0 0,1-2-1 0 0,-15-32-1613 0 0,35 35-10908 0 0,-15 2 10599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C82C-7A83-42A8-81E3-7C976445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97D3C-24F1-431E-9B1A-1CB73495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4E87-1842-432B-8D4E-16EF2DAC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7999-572B-483E-BE42-86359688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4E45-F2CD-40B8-9132-EED5E61A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D1DA-9D30-4A31-B88A-663D55E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73A8-98E2-443A-BF58-A475DA87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C0C1-9D89-4D74-A433-02B04466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221F-76D7-4491-A3AA-B10DFD3F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6AC1-7B64-4A4F-BD96-9338299E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BC497-D75C-4197-83C5-51BABF52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5DD82-2241-4408-903D-E3FCF523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1802-A2CC-4222-A265-BFC5730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D518-F8D7-403D-9316-DEE63B5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844C-30B9-4AAC-8CD0-74A58098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79C2-0F3B-43DD-BC17-90370C08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5FB0-4B3B-4B28-8E06-832A0DF8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A812-5B72-4910-A031-A627565B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6E76-87EF-4914-8B94-6011DB76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EEFD-901B-48C6-9785-D67FB533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9FDD-3977-44A6-9CB6-7CFD6DED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F1BC-8548-49A4-A292-6CC12385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F3B0-0657-42EE-90E6-462CEDD6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ECC3-6628-4961-B48E-3BABE3CF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9576-031C-4729-9E45-59DA944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4907-860A-456D-943C-A99DE2D7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23B3-DF49-40F4-AA22-22B58BF83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0119-C462-41E2-899F-BFF23EC8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69D45-AC55-499D-8AD5-89E8FC54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9C204-5E30-41F8-BCBB-28377C02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9F013-36B3-46EC-B240-2111490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1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7AF4-BBE6-4538-87F3-D8AE04F7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2F13-D2A2-4AB5-808A-401CB923A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FDD98-8FC0-4971-8BEA-0731A5998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D00DD-845B-4FAB-9402-BF551FD58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54AF-BE37-436D-B88E-D98ACD1B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4682F-F803-47B9-896B-B676B550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BBCA9-C416-41CD-834B-14B8669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5B49E-EC3C-44F4-8284-8CCBB82C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4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6CE1-FD0B-4923-9535-5542290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6B482-46A4-40C7-A8C5-89FA53CA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0FDAE-45A9-4808-A31B-D2504368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E3C53-1275-43A0-A3F2-C3AFA60B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0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352BD-E364-4807-A1A0-20DA5E19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949FA-3DA3-4527-9C99-717BE846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73059-1E76-43E1-810C-E6BBAD87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6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EB7A-4FCA-4A78-AFA9-F7A0E439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9962-2586-4DE2-9F21-3D74AA22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12F8-36F3-4430-A85C-D32678A6E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C6D0-06AF-44B4-AEC5-0B53B524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4CD13-5977-4486-BD42-32798F2F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5FBF7-E62D-40E5-A09A-217146D4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6085-F18E-467E-8919-1A2A4905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352E0-CCBF-4F89-A995-855A279C8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1B7D8-CCF4-49AD-82C8-5AA164AF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3D53D-7D64-4D70-ADCF-B24A84F9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B47C-E134-40D4-8608-65F3946E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6CD6C-6E87-4068-AE0F-7834F2B5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178D8-153B-4FCA-A7D5-6D357AA7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F186-EEA6-484E-B4D7-4E143372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7247-0426-40F5-BCFB-9363319D0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7E09-D212-4C2F-992F-97F4996D90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DA0A-6C71-4883-906A-FD7799875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6438-1D6D-4E03-ACFF-04213C192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6931-8B82-4A82-941A-AF4356482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F514-F496-4C13-AF5E-3CC95E20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53"/>
            <a:ext cx="10515600" cy="1325563"/>
          </a:xfrm>
        </p:spPr>
        <p:txBody>
          <a:bodyPr/>
          <a:lstStyle/>
          <a:p>
            <a:r>
              <a:rPr lang="en-US" dirty="0"/>
              <a:t>Instructions for timing an algorithm and graphing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7238-40D2-4A1C-8DFA-703FBACB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07" y="1676336"/>
            <a:ext cx="8716348" cy="46871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Run the Java program that prints out your results, e.g. SelectionSort.java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and paste the output into an Excel spreadsheet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data you just pasted then create a scatterplot by choosing Insert | Charts | Scatter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click on one of the data points in the chart, choose Add trendline…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the various options to see which looks best: exponential, logarithmic, linear, polynomial </a:t>
            </a:r>
          </a:p>
          <a:p>
            <a:pPr lvl="1"/>
            <a:r>
              <a:rPr lang="en-US" dirty="0"/>
              <a:t>For polynomial, try order 2, 3, 4… and choose the lowest order that looks good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desired, activate checkbox Display Equation on chart.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607FC-1B71-4DA5-9FB1-5DE69B2C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620" y="1590849"/>
            <a:ext cx="2739519" cy="30556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1CF5C-59FE-4D32-BE24-F854D3C5AF99}"/>
              </a:ext>
            </a:extLst>
          </p:cNvPr>
          <p:cNvGrpSpPr/>
          <p:nvPr/>
        </p:nvGrpSpPr>
        <p:grpSpPr>
          <a:xfrm>
            <a:off x="8427945" y="2377058"/>
            <a:ext cx="2399400" cy="695880"/>
            <a:chOff x="8427945" y="2377058"/>
            <a:chExt cx="2399400" cy="69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41A7EC-EE9B-4220-BF4D-F569509C23F6}"/>
                    </a:ext>
                  </a:extLst>
                </p14:cNvPr>
                <p14:cNvContentPartPr/>
                <p14:nvPr/>
              </p14:nvContentPartPr>
              <p14:xfrm>
                <a:off x="8427945" y="2595578"/>
                <a:ext cx="1925640" cy="477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41A7EC-EE9B-4220-BF4D-F569509C23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19305" y="2586938"/>
                  <a:ext cx="19432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1D76F9-F07F-4998-A918-5976CDB6D93C}"/>
                    </a:ext>
                  </a:extLst>
                </p14:cNvPr>
                <p14:cNvContentPartPr/>
                <p14:nvPr/>
              </p14:nvContentPartPr>
              <p14:xfrm>
                <a:off x="10364025" y="2377058"/>
                <a:ext cx="463320" cy="46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1D76F9-F07F-4998-A918-5976CDB6D9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55025" y="2368418"/>
                  <a:ext cx="48096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834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Instructions for timing an algorithm and graphing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2020-11-02T21:41:41Z</dcterms:created>
  <dcterms:modified xsi:type="dcterms:W3CDTF">2020-11-02T21:51:51Z</dcterms:modified>
</cp:coreProperties>
</file>