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E419-2815-400B-AB62-8DF98BD32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FC42B-8530-49C5-A63B-6620F4E11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4911-6B5C-49B2-BD45-AE9D534C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CC10-DD8E-409F-A906-3B92AADD375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7346-4C1D-4394-93A2-2C9CB08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23E71-1CFA-40A1-A6C5-A7977783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477-30DF-479E-9AEC-7A5300928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3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D8C5-E2A2-4044-8FD8-0082FBA9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9E2FB-D841-48E2-8DA7-9AE0E498E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C899-7E84-4EAC-AF3E-618F7E31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CC10-DD8E-409F-A906-3B92AADD375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5D101-F1C8-4D91-BFF5-24111E86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7A12-DB10-4BA1-A2A8-1C07B3AF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477-30DF-479E-9AEC-7A5300928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3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62D1C-5374-46E0-96C6-A59BC63EB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A23F6-6C2F-4889-ACEB-002E99063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1E69-7390-405E-B74A-F3A80EA0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CC10-DD8E-409F-A906-3B92AADD375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6222-00A7-4857-B8C8-B238C8A7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FA167-FB7A-4613-B9A3-EF43BF5F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477-30DF-479E-9AEC-7A5300928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1FB7-DA14-450C-9FB5-A0968F8F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7E41-2D59-4DEE-8CE9-F29099E9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FD271-058E-493E-AC19-C37B1528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CC10-DD8E-409F-A906-3B92AADD375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CB1F-4AC4-4597-B18A-37A8350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C1D5-C1FC-4F32-965D-02DA01E3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477-30DF-479E-9AEC-7A5300928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4AE6-AA22-48E1-A2E1-2FB112E4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3B47-65F1-4A4F-8942-44257EC83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AD13-8CDB-4A12-ABF8-1C5E1953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CC10-DD8E-409F-A906-3B92AADD375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BF53-402C-41C3-9916-94FA309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6478-D8FA-41AD-82D5-E44DDF6D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477-30DF-479E-9AEC-7A5300928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77C-EF7E-4FFE-A407-8B6AB0BA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0F84-32A1-4437-9DC4-3143DD75A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756A0-1B8C-4410-A38A-173DC7A01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E0430-3BA6-4A7D-8153-02B5F079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CC10-DD8E-409F-A906-3B92AADD375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B7E5C-3FAA-433B-BEED-1E4ED8E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F421D-A6E6-4695-B449-5D62C0D7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477-30DF-479E-9AEC-7A5300928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DF8F-321B-4DEC-907F-CF7A9D13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EE596-EA47-426F-9999-94CA50CA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C359B-1930-4A75-BB04-DD20BDC84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1D1E6-EE82-4843-B09E-3C19CC1F9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91F9C-2366-48D3-9CD6-ACC174B85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4D2DF-F7A9-4AEC-B636-34773C5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CC10-DD8E-409F-A906-3B92AADD375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D70E9-4E4D-4712-9170-05B4CE2D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76AB0-7FA8-4764-9969-6467B2D7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477-30DF-479E-9AEC-7A5300928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9C24-7C8E-4C9F-B290-21DFA426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E39F9-0A39-4FCB-81A6-20803A70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CC10-DD8E-409F-A906-3B92AADD375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BC579-7EC3-424E-A27E-81B7FC90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599D8-08CA-4E32-AC82-54CF6BAB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477-30DF-479E-9AEC-7A5300928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5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96288-0486-4880-A6EC-2603652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CC10-DD8E-409F-A906-3B92AADD375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4912F-819D-460E-972F-4B027240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73F08-CE5E-4957-9BFD-1E7674B2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477-30DF-479E-9AEC-7A5300928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293F-D987-4FD5-88C0-0219A11C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E11A-C45F-427F-BC60-C19A6EA96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A4C5A-6FF4-46A5-848B-25EA1E7F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D14EA-689F-4FE1-8B38-1D7808C6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CC10-DD8E-409F-A906-3B92AADD375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0411D-64C5-4CF7-BA35-A4D89373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01F7E-6CE4-46C8-90F6-D851A1C4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477-30DF-479E-9AEC-7A5300928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725D-D95D-4939-A8A3-CECCE7EC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EAAF5-7B33-4D9F-ACC4-7419407B7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FECCA-8235-43E8-A188-5349582A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A9255-6D87-44D5-9B65-05A64BEA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6CC10-DD8E-409F-A906-3B92AADD375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03E6-5894-40EB-A1DD-C18606B1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4E56F-AA5C-4D83-81B4-B1CC02F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88477-30DF-479E-9AEC-7A5300928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96F6F-B5C8-47EA-B8C2-A5169FA5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061CD-B651-4B76-9BFF-5BDEFF44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CCCA-B4FA-4667-B6B4-50722D4C2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6CC10-DD8E-409F-A906-3B92AADD375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EFB12-E68C-4E38-BF88-7C8B647DC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0809-668F-41FA-8A80-2FF092DC9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8477-30DF-479E-9AEC-7A5300928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FBE5E-0CB2-4BFC-91EC-B808D017F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5926"/>
                <a:ext cx="10515600" cy="5591037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Convert the following running time functions into big-O notation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+45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+34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Estimate the asymptotic running time of the methods in RunningTimePractise.java</a:t>
                </a:r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FBE5E-0CB2-4BFC-91EC-B808D017F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5926"/>
                <a:ext cx="10515600" cy="5591037"/>
              </a:xfrm>
              <a:blipFill>
                <a:blip r:embed="rId2"/>
                <a:stretch>
                  <a:fillRect l="-1217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9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CAF2-75B7-4ED3-8C5C-FDBD9932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r>
              <a:rPr lang="en-US" dirty="0"/>
              <a:t>Solutions: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F61AA2-0038-4585-A158-D19CE67156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198486"/>
                <a:ext cx="10515600" cy="49784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Convert the following running time functions into big-O notation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+34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Estimate the asymptotic running time of the methods in RunningTimePractise.java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mystery1</a:t>
                </a:r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mystery2</a:t>
                </a:r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mystery3</a:t>
                </a:r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F61AA2-0038-4585-A158-D19CE671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8486"/>
                <a:ext cx="10515600" cy="4978478"/>
              </a:xfrm>
              <a:prstGeom prst="rect">
                <a:avLst/>
              </a:prstGeom>
              <a:blipFill>
                <a:blip r:embed="rId2"/>
                <a:stretch>
                  <a:fillRect l="-1217" t="-2206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Solutions: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2</cp:revision>
  <dcterms:created xsi:type="dcterms:W3CDTF">2020-11-05T19:21:57Z</dcterms:created>
  <dcterms:modified xsi:type="dcterms:W3CDTF">2020-11-05T19:35:33Z</dcterms:modified>
</cp:coreProperties>
</file>