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14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11 336 0 0,'7'-3'3623'0'0,"9"-4"-2264"0"0,-16 7-1273 0 0,1 1-78 0 0,0 0 1 0 0,0-1 0 0 0,-1 1-1 0 0,1 0 1 0 0,0 0 0 0 0,-1 0-1 0 0,1 0 1 0 0,-1 0 0 0 0,1 0-1 0 0,-1 0 1 0 0,1 1-1 0 0,-1-1 1 0 0,0 0 0 0 0,0 0-1 0 0,0 0 1 0 0,1 0 0 0 0,-1 0-1 0 0,0 0 1 0 0,0 1 0 0 0,0-1-1 0 0,-1 0 1 0 0,1 1-9 0 0,-2 28-9 0 0,1-28 2 0 0,0 1 1 0 0,-1-1-1 0 0,1 1 0 0 0,0-1 0 0 0,-1 0 0 0 0,0 1 1 0 0,1-1-1 0 0,-1 0 0 0 0,0 0 0 0 0,0 0 0 0 0,-1 0 7 0 0,3-2-1 0 0,-1 1-1 0 0,0-1 0 0 0,0 0 0 0 0,0 0 0 0 0,0 0 1 0 0,1 1-1 0 0,-1-1 0 0 0,0 0 0 0 0,0 0 0 0 0,0 0 1 0 0,0 0-1 0 0,1-1 0 0 0,-1 1 0 0 0,0 0 0 0 0,0 0 1 0 0,0 0-1 0 0,0-1 0 0 0,1 1 0 0 0,-1 0 0 0 0,0-1 1 0 0,0 1-1 0 0,1-1 0 0 0,-1 1 0 0 0,0-1 0 0 0,1 1 1 0 0,-1-1-1 0 0,0 1 0 0 0,1-1 0 0 0,-1 0 0 0 0,1 1 1 0 0,-1-1-1 0 0,1 0 0 0 0,-1 1 0 0 0,1-1 0 0 0,0 0 1 0 0,-1 0-1 0 0,1 1 0 0 0,0-1 0 0 0,-1 0 0 0 0,1 0 1 0 0,0 0 1 0 0,-6-22 89 0 0,6 23-81 0 0,0-1 0 0 0,0 1 0 0 0,0-1 0 0 0,0 1 0 0 0,0-1 0 0 0,0 1 0 0 0,0-1 0 0 0,0 1-1 0 0,0-1 1 0 0,0 1 0 0 0,0-1 0 0 0,0 1 0 0 0,0-1 0 0 0,0 1 0 0 0,1-1 0 0 0,-1 1 0 0 0,0-1 0 0 0,0 1-1 0 0,1-1 1 0 0,-1 1 0 0 0,0 0 0 0 0,0-1 0 0 0,1 1 0 0 0,-1 0 0 0 0,0-1 0 0 0,1 1 0 0 0,-1 0 0 0 0,1-1-1 0 0,-1 1 1 0 0,0 0 0 0 0,1-1 0 0 0,-1 1 0 0 0,1 0 0 0 0,-1 0 0 0 0,1 0 0 0 0,-1 0 0 0 0,1-1 0 0 0,-1 1-8 0 0,1 0 9 0 0,11 8 13 0 0,-12-8-22 0 0,0 0 0 0 0,-1 0 0 0 0,1 0 0 0 0,0 0-1 0 0,0 0 1 0 0,0 0 0 0 0,0 0 0 0 0,0 0 0 0 0,0 0 0 0 0,-1 0 0 0 0,1 0-1 0 0,0 0 1 0 0,0 1 0 0 0,0-1 0 0 0,0 0 0 0 0,0 0 0 0 0,0 0 0 0 0,0 0-1 0 0,-1 0 1 0 0,1 0 0 0 0,0 1 0 0 0,0-1 0 0 0,0 0 0 0 0,0 0 0 0 0,0 0-1 0 0,0 0 1 0 0,0 1 0 0 0,0-1 0 0 0,0 0 0 0 0,0 0 0 0 0,0 0 0 0 0,0 0 0 0 0,0 0-1 0 0,0 1 1 0 0,0-1 0 0 0,0 0 0 0 0,0 0 0 0 0,0 0 0 0 0,0 0 0 0 0,0 1 0 0 0,0-2 1 0 0,-1 1 1 0 0,0 0 0 0 0,0-1 0 0 0,0 1 0 0 0,1-1-1 0 0,-1 1 1 0 0,0-1 0 0 0,1 1 0 0 0,-1-1 0 0 0,0 1-1 0 0,1-1 1 0 0,-1 0 0 0 0,1 1 0 0 0,-1-1 0 0 0,1 0-1 0 0,-1 1 1 0 0,1-1 0 0 0,-1 0 0 0 0,1 0 0 0 0,0 0 0 0 0,-1 1-1 0 0,1-1 1 0 0,0 0 0 0 0,0 0 0 0 0,0 0 0 0 0,0 0-1 0 0,-1 0 1 0 0,1 1 0 0 0,0-1 0 0 0,1 0 0 0 0,-1 0-1 0 0,0 0 1 0 0,0 0 0 0 0,0 0 0 0 0,0 1 0 0 0,1-1-1 0 0,-1 0 1 0 0,0 0 0 0 0,1 0 0 0 0,-1 1 0 0 0,1-1 0 0 0,-1 0-1 0 0,1 0 1 0 0,-1 1 0 0 0,1-1 0 0 0,-1 0 0 0 0,1 1-1 0 0,0-1 1 0 0,0 0-2 0 0,0 1 12 0 0,-1 0-19 0 0,1 1 0 0 0,-1-1 0 0 0,1 0 0 0 0,0 0 0 0 0,-1 1 0 0 0,1-1 0 0 0,-1 0 0 0 0,1 1 0 0 0,-1-1 0 0 0,1 0 0 0 0,-1 1 0 0 0,1-1 0 0 0,-1 1 0 0 0,0-1 0 0 0,1 1 0 0 0,-1-1 0 0 0,1 1 0 0 0,-1-1 0 0 0,0 1 0 0 0,0-1 0 0 0,1 1 1 0 0,-1-1-1 0 0,0 1 0 0 0,0 0 0 0 0,0-1 0 0 0,1 1 0 0 0,-1-1 0 0 0,0 1 0 0 0,0 0 7 0 0,3 27-562 0 0,1-5-904 0 0,-8-10-1041 0 0,4-9 1631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32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64 104 0 0,'2'-19'2138'0'0,"-2"-2"-677"0"0,-6 6-858 0 0,1 6 1262 0 0,4 9 437 0 0,-3 18-286 0 0,2-9-1806 0 0,0 0 1 0 0,1 0-1 0 0,0 1 1 0 0,0-1-1 0 0,1 1 1 0 0,1-1-1 0 0,-1 1 1 0 0,1-1-1 0 0,1 0 1 0 0,0 2-211 0 0,3 44 392 0 0,1 107-34 0 0,-2-82-325 0 0,-3-1 0 0 0,-6 46-33 0 0,2-86-8 0 0,3 0 1 0 0,1 4 7 0 0,0 13-292 0 0,-1-56 161 0 0,1 1 0 0 0,-1-1 0 0 0,1 0 0 0 0,-1 1 0 0 0,1-1 0 0 0,-1 0 0 0 0,1 0 0 0 0,-1 1 0 0 0,1-1 0 0 0,-1 0 0 0 0,1 0 0 0 0,0 0 0 0 0,-1 1 0 0 0,1-1 0 0 0,-1 0 0 0 0,1 0 0 0 0,-1 0 0 0 0,1 0 0 0 0,0 0 0 0 0,-1 0 0 0 0,1 0 0 0 0,-1 0 0 0 0,1-1 0 0 0,0 1 0 0 0,-1 0 0 0 0,1 0 0 0 0,-1 0 0 0 0,1-1 0 0 0,-1 1 0 0 0,1 0 0 0 0,-1 0 0 0 0,1-1 0 0 0,-1 1 0 0 0,1-1 0 0 0,-1 1 1 0 0,1-1 130 0 0,29-13-5415 0 0,-25 12 3845 0 0,1-2 239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33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10 227 644 0 0,'0'0'617'0'0,"-6"-6"1997"0"0,2 3 795 0 0,6 29-2844 0 0,1 0 0 0 0,1 0 0 0 0,1 0 0 0 0,6 16-565 0 0,12 62-28 0 0,-13-58 50 0 0,-7-37-10 0 0,0 1 0 0 0,-1 0 0 0 0,0 0 0 0 0,-1 0 0 0 0,0 3-12 0 0,-1-12 14 0 0,0 0-1 0 0,0-1 1 0 0,-1 1-1 0 0,1-1 0 0 0,0 1 1 0 0,0 0-1 0 0,0-1 1 0 0,0 1-1 0 0,0-1 1 0 0,0 1-1 0 0,0 0 1 0 0,0-1-1 0 0,1 1 1 0 0,-1-1-1 0 0,0 1 0 0 0,0 0 1 0 0,0-1-1 0 0,1 1 1 0 0,-1-1-1 0 0,0 1 1 0 0,0-1-1 0 0,1 1 1 0 0,-1-1-1 0 0,1 1 0 0 0,-1-1 1 0 0,0 1-1 0 0,1-1 1 0 0,-1 1-1 0 0,1-1 1 0 0,-1 0-1 0 0,1 1 1 0 0,0-1-14 0 0,13-12 597 0 0,11-31 101 0 0,-13 2-59 0 0,-2 1 0 0 0,2-23-639 0 0,-9 51 72 0 0,0 0 0 0 0,1 0-1 0 0,0 1 1 0 0,1-1 0 0 0,3-4-72 0 0,11-29 180 0 0,1-3 177 0 0,-15 38-212 0 0,0-1 1 0 0,-1 1 0 0 0,0-1-1 0 0,0 0 1 0 0,-1 0 0 0 0,-1 0 0 0 0,0 0-1 0 0,0-8-145 0 0,-2 12 128 0 0,1 1-1 0 0,-1 0 1 0 0,1-1 0 0 0,0 1-1 0 0,1 0 1 0 0,-1 0-1 0 0,1 0 1 0 0,1 0-1 0 0,-1 0 1 0 0,1 0 0 0 0,0 1-1 0 0,0-1 1 0 0,0 1-1 0 0,1 0 1 0 0,4-5-128 0 0,-6 8 10 0 0,0 0 39 0 0,0 0 0 0 0,-1 1 0 0 0,1-1 0 0 0,0 1 0 0 0,0-1-1 0 0,0 1 1 0 0,0 0 0 0 0,0 0 0 0 0,0 0 0 0 0,0 0 0 0 0,0 0 0 0 0,1 0-1 0 0,-1 1 1 0 0,0-1 0 0 0,0 1 0 0 0,1-1-49 0 0,-2 1 15 0 0,37-2 241 0 0,-22 3-1784 0 0,12-2-11284 0 0,-26 1 10772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23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0 616 0 0,'15'1'7821'0'0,"-3"0"-5557"0"0,-2 1-4228 0 0,-1 1-5017 0 0,-4 1 5689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24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25 696 0 0,'2'3'698'0'0,"-1"0"0"0"0,1-1 1 0 0,0 0-1 0 0,0 1 0 0 0,0-1 0 0 0,0 0 0 0 0,0 0 0 0 0,1 0 0 0 0,-1 0 1 0 0,1 0-1 0 0,-1-1 0 0 0,1 1 0 0 0,0-1 0 0 0,0 0 0 0 0,1 1-698 0 0,2 1 206 0 0,-1 0 0 0 0,1 0 0 0 0,-1 1 0 0 0,0 0 0 0 0,0 0 0 0 0,4 4-206 0 0,2 5 47 0 0,12 17-37 0 0,-22-28-10 0 0,0-1 1 0 0,-1 0-1 0 0,1 1 0 0 0,0-1 0 0 0,-1 0 0 0 0,1 1 0 0 0,-1-1 1 0 0,0 1-1 0 0,1-1 0 0 0,-1 1 0 0 0,0-1 0 0 0,0 1 1 0 0,0-1-1 0 0,0 1 0 0 0,0-1 0 0 0,0 0 0 0 0,-1 1 0 0 0,1-1 1 0 0,0 1-1 0 0,-1-1 0 0 0,1 1 0 0 0,-1 0 0 0 0,0-1 2 0 0,1 0 0 0 0,-1 0 0 0 0,1 0 0 0 0,-1 0 0 0 0,1-1 0 0 0,-1 1 0 0 0,0 0 0 0 0,1 0 1 0 0,-1-1-1 0 0,0 1 0 0 0,0 0 0 0 0,1-1 0 0 0,-1 1 0 0 0,0-1 0 0 0,0 1 0 0 0,0-1 0 0 0,0 1 0 0 0,0-1 0 0 0,0 0 0 0 0,0 1 0 0 0,0-1 0 0 0,0 0 0 0 0,0 0 0 0 0,0 0 0 0 0,0 0 0 0 0,0 0 0 0 0,0 0 0 0 0,0 0 0 0 0,0 0 0 0 0,0 0 1 0 0,0 0-3 0 0,-2-1-18 0 0,0 0 1 0 0,0-1 0 0 0,0 1-1 0 0,0-1 1 0 0,0 1 0 0 0,0-1 0 0 0,0 0-1 0 0,1 0 1 0 0,-1 0 0 0 0,-1-2 17 0 0,-3-3-39 0 0,0-1-1 0 0,0 1 1 0 0,1-1 0 0 0,0-1 0 0 0,0 1-1 0 0,-2-7 40 0 0,7 14 20 0 0,0-1-1 0 0,0 1 1 0 0,0 0-1 0 0,1-1 1 0 0,-1 1-1 0 0,1-1 1 0 0,-1 1-1 0 0,1-1 1 0 0,-1 1-1 0 0,1-1 1 0 0,0 1-1 0 0,0-1 1 0 0,0 1-1 0 0,0-1 1 0 0,0 1-1 0 0,0-1 1 0 0,0 0-1 0 0,0 1 1 0 0,1-1-1 0 0,-1 1 1 0 0,1-1-1 0 0,-1 1 1 0 0,1 0-1 0 0,-1-1 1 0 0,1 1-1 0 0,0-1 1 0 0,0 1-1 0 0,0 0 1 0 0,0 0-1 0 0,0-1 1 0 0,0 1-1 0 0,0 0 1 0 0,0 0-1 0 0,0 0 1 0 0,0 0-1 0 0,1 0-19 0 0,0 1 17 0 0,-1-1 1 0 0,1 1-1 0 0,0 0 0 0 0,-1 0 0 0 0,1 0 1 0 0,-1 1-1 0 0,1-1 0 0 0,-1 0 0 0 0,1 0 1 0 0,-1 1-1 0 0,1-1 0 0 0,-1 1 0 0 0,0-1 1 0 0,1 1-1 0 0,-1 0 0 0 0,0 0 0 0 0,1-1 1 0 0,-1 1-1 0 0,0 0 0 0 0,0 0 1 0 0,0 0-1 0 0,0 0 0 0 0,0 1 0 0 0,0-1 1 0 0,0 0-1 0 0,0 0 0 0 0,0 1 0 0 0,0-1 1 0 0,-1 0-1 0 0,1 1 0 0 0,0-1 0 0 0,-1 0 1 0 0,1 1-1 0 0,-1-1 0 0 0,0 1 0 0 0,1-1 1 0 0,-1 2-18 0 0,5 12 13 0 0,7 23 21 0 0,-12-37-36 0 0,0 0 0 0 0,0 0 1 0 0,0 0-1 0 0,0 0 0 0 0,0 1 0 0 0,0-1 0 0 0,0 0 1 0 0,-1 0-1 0 0,1 0 0 0 0,0 0 0 0 0,0 0 1 0 0,-1 0-1 0 0,1 0 0 0 0,-1 0 0 0 0,1 0 0 0 0,-1 0 1 0 0,1 0-1 0 0,-1 0 0 0 0,0 0 0 0 0,0 0 1 0 0,1 0-1 0 0,-1-1 0 0 0,0 1 0 0 0,0 0 0 0 0,0-1 1 0 0,0 1-1 0 0,0 0 0 0 0,1-1 0 0 0,-1 1 1 0 0,-1-1 1 0 0,1 0-12 0 0,0 0 0 0 0,0 0 1 0 0,0 0-1 0 0,0 0 0 0 0,0-1 0 0 0,0 1 1 0 0,0 0-1 0 0,0 0 0 0 0,0-1 1 0 0,0 1-1 0 0,0-1 0 0 0,0 1 1 0 0,0-1-1 0 0,1 0 0 0 0,-1 1 1 0 0,0-1-1 0 0,0 0 0 0 0,0 1 1 0 0,1-1-1 0 0,-1 0 0 0 0,0 0 1 0 0,1 0-1 0 0,-1 1 0 0 0,1-1 1 0 0,-1-1 11 0 0,-13-19-138 0 0,10 14 133 0 0,0-1 1 0 0,1 0 0 0 0,0 1 0 0 0,0-1-1 0 0,1 0 1 0 0,0-1 0 0 0,1 1 0 0 0,-1 0-1 0 0,2 0 1 0 0,-1-1 0 0 0,1-3 4 0 0,0 11 5 0 0,0 0 0 0 0,0 0 0 0 0,1 0 0 0 0,-1 0 0 0 0,0 0 0 0 0,0 0 0 0 0,1 0 1 0 0,-1 0-1 0 0,1 1 0 0 0,-1-1 0 0 0,0 0 0 0 0,1 0 0 0 0,0 0 0 0 0,-1 0 0 0 0,1 1 0 0 0,0-1 0 0 0,-1 0 0 0 0,1 1 1 0 0,0-1-1 0 0,0 0 0 0 0,-1 1 0 0 0,1-1 0 0 0,0 1 0 0 0,0-1 0 0 0,0 1 0 0 0,0 0 0 0 0,0-1 0 0 0,0 1 0 0 0,0 0 0 0 0,0 0 1 0 0,0 0-1 0 0,0-1 0 0 0,0 1 0 0 0,0 0 0 0 0,-1 0 0 0 0,1 0 0 0 0,0 1 0 0 0,0-1 0 0 0,0 0 0 0 0,0 0 0 0 0,0 0 1 0 0,0 1-7 0 0,4-1 36 0 0,-1 1 0 0 0,0 0-1 0 0,0 0 1 0 0,0 0 0 0 0,0 0-1 0 0,0 1 1 0 0,-1 0 0 0 0,1 0-1 0 0,1 0-34 0 0,-3 0 20 0 0,0 1 0 0 0,0-1 0 0 0,0 1 0 0 0,0-1 0 0 0,0 1 0 0 0,0 0 0 0 0,-1-1 0 0 0,1 1 0 0 0,-1 0 0 0 0,0 0 0 0 0,1 0 0 0 0,-2 0 0 0 0,1 0 0 0 0,0 1 0 0 0,0 2-20 0 0,-1-5-58 0 0,0 1-1 0 0,0-1 1 0 0,0 1-1 0 0,0-1 1 0 0,0 1-1 0 0,0-1 1 0 0,0 1-1 0 0,-1-1 1 0 0,1 1-1 0 0,-1-1 1 0 0,1 1-1 0 0,-1-1 1 0 0,1 0-1 0 0,-1 1 1 0 0,0-1 58 0 0,0 0-209 0 0,0 0-1 0 0,0 0 1 0 0,1 0 0 0 0,-1 0-1 0 0,0-1 1 0 0,0 1 0 0 0,0 0-1 0 0,0-1 1 0 0,0 1 0 0 0,0-1-1 0 0,-1 1 1 0 0,1-1 0 0 0,0 1-1 0 0,0-1 1 0 0,0 0 0 0 0,0 0-1 0 0,0 1 1 0 0,-1-1 0 0 0,1 0-1 0 0,0 0 1 0 0,-1 0 209 0 0,1 0-1483 0 0,1 0-162 0 0,0 0-2 0 0,-1 0 107 0 0,-2 2 141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26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0 515 260 0 0,'4'3'1345'0'0,"0"0"0"0"0,0-1 0 0 0,0 1 0 0 0,0-1 0 0 0,0 0 0 0 0,0 0 0 0 0,1 0 0 0 0,-1 0 0 0 0,3 0-1345 0 0,46 5 5379 0 0,-23-8-4983 0 0,1-2-1 0 0,22-4-395 0 0,-4 0 243 0 0,46-7-237 0 0,-2-5 1 0 0,0-4-1 0 0,32-14-6 0 0,62-16-8 0 0,88-6-368 0 0,109-2 376 0 0,-255 42-18 0 0,272-54-129 0 0,106-46 147 0 0,-444 103 44 0 0,0 4 0 0 0,0 2 0 0 0,1 4 0 0 0,12 1-44 0 0,-45 4 0 0 0,-1 2 0 0 0,1 1 1 0 0,-1 1-1 0 0,0 2 0 0 0,0 1 1 0 0,-1 1-1 0 0,1 1 0 0 0,-1 2 0 0 0,25 12 0 0 0,-1 9 5 0 0,0 2-1 0 0,-2 2 0 0 0,-2 3 1 0 0,34 33-5 0 0,72 55-19 0 0,-128-106-3 0 0,1-1 1 0 0,1-1-1 0 0,0-2 1 0 0,1 0-1 0 0,1-2 1 0 0,1-2-1 0 0,-1-1 1 0 0,2-1-1 0 0,0-1 0 0 0,0-3 1 0 0,0 0-1 0 0,1-2 1 0 0,-1-1-1 0 0,1-2 1 0 0,26-3 21 0 0,-38-1-1 0 0,0 0 0 0 0,0-1 0 0 0,0-2 0 0 0,-1 0 0 0 0,0-1 1 0 0,0-1-1 0 0,-1-1 0 0 0,5-4 1 0 0,31-19-13 0 0,-2-3 1 0 0,9-9 12 0 0,-40 28-2 0 0,26-16-25 0 0,2 2 0 0 0,25-8 27 0 0,-14 7-64 0 0,24-19 64 0 0,-57 29-20 0 0,-1-1-1 0 0,15-16 21 0 0,-31 27-2 0 0,-8 9 0 0 0,-1 0 1 0 0,1 1-1 0 0,0 0 1 0 0,-1-1-1 0 0,1 1 0 0 0,0 1 1 0 0,0-1-1 0 0,-1 0 0 0 0,1 1 1 0 0,0 0-1 0 0,0 0 1 0 0,0 0-1 0 0,0 1 0 0 0,2 0 2 0 0,15-1-10 0 0,-21 0-30 0 0,0-52-13468 0 0,0 43 11340 0 0,-4-3 482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28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10 189 84 0 0,'1'0'190'0'0,"0"-1"0"0"0,1 1 0 0 0,-1-1 0 0 0,0 1 0 0 0,1 0 0 0 0,-1 0 0 0 0,1-1 0 0 0,-1 1 0 0 0,1 0 0 0 0,-1 0 0 0 0,0 0 0 0 0,1 0 0 0 0,-1 1 0 0 0,1-1 0 0 0,-1 0 0 0 0,1 1 0 0 0,-1-1 0 0 0,0 0 0 0 0,1 1-1 0 0,-1 0 1 0 0,0-1 0 0 0,1 1 0 0 0,-1 0 0 0 0,0 0 0 0 0,0 0 0 0 0,0 0 0 0 0,0 0 0 0 0,0 0 0 0 0,0 0 0 0 0,0 0 0 0 0,0 0 0 0 0,0 0 0 0 0,0 0 0 0 0,-1 1 0 0 0,1-1 0 0 0,0 0 0 0 0,-1 1 0 0 0,1 0-190 0 0,4 10 662 0 0,0 1 1 0 0,-1 0-1 0 0,0 0 0 0 0,0 8-662 0 0,7 19 1018 0 0,125 284 497 0 0,-298-741-1613 0 0,114 285 81 0 0,44 121 332 0 0,1-1 0 0 0,1 1-1 0 0,-1-1 1 0 0,2 0 0 0 0,0 0 0 0 0,0 0 0 0 0,1-3-315 0 0,4 17 75 0 0,1-1 0 0 0,-1 0 1 0 0,0 1-1 0 0,0 0 0 0 0,0 0 0 0 0,0 0 0 0 0,-1 1 1 0 0,1-1-1 0 0,2 3-75 0 0,31 24 131 0 0,1-1 1 0 0,1-3-1 0 0,1-1 1 0 0,31 12-132 0 0,-8-5 157 0 0,-31-17-30 0 0,-1 2-1 0 0,-1 1 1 0 0,-1 1-1 0 0,5 6-126 0 0,-11-7 84 0 0,1 0 0 0 0,0-1 0 0 0,24 11-84 0 0,-52-27 43 0 0,0 0 0 0 0,0 1 0 0 0,0 0-1 0 0,0-1 1 0 0,1 1 0 0 0,-1 0 0 0 0,0 1-1 0 0,0-1 1 0 0,1 1 0 0 0,-1 0 0 0 0,1 0 0 0 0,-1 0-1 0 0,1 0 1 0 0,0 0 0 0 0,0 1 0 0 0,0-1-1 0 0,0 1 1 0 0,0 0-43 0 0,-63 60 222 0 0,31-23 39 0 0,0-2 0 0 0,-16 11-261 0 0,36-36-333 0 0,-2 0 1 0 0,1-2-1 0 0,-7 4 333 0 0,12-9-889 0 0,0 0 0 0 0,0-1 0 0 0,0-1 0 0 0,-1 0 0 0 0,1 0 0 0 0,-1-1 889 0 0,7-2-997 0 0,1-1 0 0 0,0 0 0 0 0,0 0 0 0 0,0 0-1 0 0,-1 0 1 0 0,1 0 0 0 0,0-1 0 0 0,-4-1 997 0 0,-1 0-1383 0 0,-1 0-403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31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74 64 0 0,'7'0'725'0'0,"-5"1"-507"0"0,1-1 0 0 0,0 0 0 0 0,0 0 0 0 0,-1 1 0 0 0,1-2 0 0 0,0 1 0 0 0,0 0 0 0 0,-1-1 0 0 0,1 1 0 0 0,0-1 0 0 0,-1 0 1 0 0,1 0-1 0 0,-1 0 0 0 0,1 0 0 0 0,-1 0 0 0 0,1 0 0 0 0,-1-1 0 0 0,0 1 0 0 0,1-1 0 0 0,0-1-218 0 0,-3 3 26 0 0,0-1 1 0 0,0 1 0 0 0,1-1 0 0 0,-1 1-1 0 0,1-1 1 0 0,-1 1 0 0 0,0-1-1 0 0,1 1 1 0 0,-1-1 0 0 0,1 1-1 0 0,-1-1 1 0 0,1 1 0 0 0,-1 0 0 0 0,1-1-1 0 0,-1 1 1 0 0,1 0 0 0 0,0-1-1 0 0,-1 1 1 0 0,1 0 0 0 0,-1 0-1 0 0,1 0 1 0 0,0 0 0 0 0,-1-1-1 0 0,1 1 1 0 0,0 0 0 0 0,-1 0 0 0 0,1 0-1 0 0,0 0 1 0 0,-1 0 0 0 0,1 1-1 0 0,-1-1 1 0 0,1 0 0 0 0,0 0-1 0 0,-1 0 1 0 0,1 0 0 0 0,0 1-1 0 0,-1-1 1 0 0,1 0 0 0 0,-1 1 0 0 0,1-1-1 0 0,-1 0 1 0 0,1 1 0 0 0,-1-1-1 0 0,1 1 1 0 0,-1-1 0 0 0,1 1-1 0 0,-1-1 1 0 0,0 1 0 0 0,1-1-1 0 0,-1 1 1 0 0,0-1 0 0 0,1 1 0 0 0,-1-1-1 0 0,0 1 1 0 0,0 0 0 0 0,1-1-1 0 0,-1 1-26 0 0,1 1 7 0 0,0-1-1 0 0,0 1 0 0 0,0-1 0 0 0,-1 1 0 0 0,1 0 1 0 0,0-1-1 0 0,-1 1 0 0 0,1 0 0 0 0,-1 0 0 0 0,0-1 1 0 0,1 1-1 0 0,-1 0 0 0 0,0 0 0 0 0,0 0 0 0 0,0-1 1 0 0,-1 1-1 0 0,1 0 0 0 0,0 0 0 0 0,0 0 1 0 0,-1-1-1 0 0,0 1 0 0 0,0 1-6 0 0,1-2 29 0 0,-1 1 0 0 0,1-1 1 0 0,-1 0-1 0 0,0 0 0 0 0,1 0 0 0 0,-1 0 0 0 0,0 0 1 0 0,0 0-1 0 0,0 0 0 0 0,0 0 0 0 0,0 0 0 0 0,0 0 1 0 0,0 0-1 0 0,0-1 0 0 0,0 1 0 0 0,0 0 0 0 0,0-1 1 0 0,0 1-1 0 0,0-1 0 0 0,-1 1 0 0 0,1-1 0 0 0,0 0 1 0 0,-1 1-1 0 0,1-1 0 0 0,0 0 0 0 0,0 0 0 0 0,-1 0 1 0 0,1 0-1 0 0,0 0 0 0 0,-1 0 0 0 0,1 0 0 0 0,0-1 1 0 0,-1 1-1 0 0,1 0 0 0 0,0-1 0 0 0,0 1 1 0 0,0-1-1 0 0,-1 1 0 0 0,1-1 0 0 0,0 1 0 0 0,0-1 1 0 0,0 0-1 0 0,0 0 0 0 0,0 0 0 0 0,0 1 0 0 0,0-1 1 0 0,0 0-1 0 0,0 0 0 0 0,0-1-29 0 0,-2-2 212 0 0,1 0 1 0 0,-1 0-1 0 0,1-1 1 0 0,0 1-1 0 0,0 0 1 0 0,0-1-1 0 0,1 1 1 0 0,-1-1-1 0 0,1 0 1 0 0,0 1-1 0 0,1-1 1 0 0,-1-3-213 0 0,1 7 44 0 0,0-1-1 0 0,-1 1 1 0 0,1 0 0 0 0,0-1-1 0 0,0 1 1 0 0,1-1 0 0 0,-1 1-1 0 0,0 0 1 0 0,0-1 0 0 0,1 1-1 0 0,-1 0 1 0 0,0 0 0 0 0,1-1-1 0 0,0 1 1 0 0,-1 0 0 0 0,1 0-1 0 0,0 0 1 0 0,-1-1 0 0 0,1 1-1 0 0,0 0 1 0 0,0 0 0 0 0,0 0-1 0 0,0 0 1 0 0,0 0 0 0 0,0 1-1 0 0,0-1 1 0 0,0 0 0 0 0,1 0-1 0 0,-1 1 1 0 0,0-1 0 0 0,0 1-1 0 0,1-1 1 0 0,-1 1 0 0 0,0 0-1 0 0,0-1 1 0 0,1 1 0 0 0,-1 0-1 0 0,1 0 1 0 0,-1 0 0 0 0,0 0-1 0 0,1 0-43 0 0,0 0 9 0 0,0 0-1 0 0,1 1 1 0 0,-1 0-1 0 0,0-1 1 0 0,0 1-1 0 0,0 0 1 0 0,0 0-1 0 0,0 0 0 0 0,0 0 1 0 0,-1 0-1 0 0,1 1 1 0 0,0-1-1 0 0,0 1 1 0 0,-1-1-1 0 0,1 1 1 0 0,-1-1-1 0 0,1 1 1 0 0,-1 0-1 0 0,0 0 0 0 0,0 0 1 0 0,0 0-1 0 0,0 0 1 0 0,0 0-1 0 0,0 0 1 0 0,0 0-1 0 0,-1 0-8 0 0,2 6 0 0 0,-2 0 1 0 0,1 0-1 0 0,-1 0 0 0 0,0 0 0 0 0,0 0 1 0 0,-1 0-1 0 0,0 0 0 0 0,-2 7 0 0 0,2-13 1 0 0,0 1 1 0 0,1 0-1 0 0,-1-1 1 0 0,0 1-1 0 0,-1-1 1 0 0,1 0-1 0 0,0 1 1 0 0,-1-1-1 0 0,1 0 1 0 0,-1 0-1 0 0,1 0 1 0 0,-3 2-2 0 0,4-3 1 0 0,-1-1 0 0 0,0 1 0 0 0,0-1 0 0 0,0 1 0 0 0,0-1 0 0 0,0 1 0 0 0,0-1 0 0 0,-1 0 0 0 0,1 0 0 0 0,0 1 0 0 0,0-1 0 0 0,0 0 0 0 0,0 0 0 0 0,0 0 0 0 0,0 0 0 0 0,0 0 0 0 0,0 0 0 0 0,-1 0 0 0 0,1-1 0 0 0,0 1 0 0 0,0 0 0 0 0,0 0 0 0 0,0-1 0 0 0,0 1 0 0 0,0-1 0 0 0,0 1 0 0 0,0-1 0 0 0,0 0 0 0 0,0 0-1 0 0,-3-2 0 0 0,-1-1 0 0 0,1 0 0 0 0,0 0 0 0 0,0-1 0 0 0,1 1 0 0 0,-1-1 0 0 0,1 0 0 0 0,0 0 0 0 0,1 0 0 0 0,-1 0 0 0 0,1-1 0 0 0,0 1 0 0 0,-1-4 0 0 0,2 6 40 0 0,-1 0 1 0 0,1-1 0 0 0,0 1 0 0 0,1 0 0 0 0,-1 0 0 0 0,0 0 0 0 0,1-1 0 0 0,0 1 0 0 0,0 0-1 0 0,0-1 1 0 0,0 1 0 0 0,0 0 0 0 0,1 0 0 0 0,-1-1 0 0 0,1 1 0 0 0,0 0 0 0 0,0 0-1 0 0,0 0 1 0 0,1 0 0 0 0,-1 0 0 0 0,1 0 0 0 0,-1 0 0 0 0,3-2-41 0 0,-2 4 20 0 0,-1-1-1 0 0,1 1 1 0 0,0 0 0 0 0,-1 0 0 0 0,1 0-1 0 0,0 0 1 0 0,0 1 0 0 0,0-1-1 0 0,0 0 1 0 0,0 1 0 0 0,0-1 0 0 0,0 1-1 0 0,0 0 1 0 0,0 0 0 0 0,0 0 0 0 0,0 0-1 0 0,0 0 1 0 0,0 0 0 0 0,0 0-1 0 0,0 1 1 0 0,0-1 0 0 0,0 1 0 0 0,0-1-1 0 0,0 1 1 0 0,0 0 0 0 0,0 0 0 0 0,-1 0-1 0 0,1 0 1 0 0,1 1-20 0 0,0 0 5 0 0,1 0 0 0 0,-1 0 0 0 0,0 1 0 0 0,0 0 0 0 0,0-1 1 0 0,0 1-1 0 0,-1 0 0 0 0,1 0 0 0 0,-1 1 0 0 0,0-1 0 0 0,0 0 0 0 0,0 1 0 0 0,0-1 0 0 0,0 3-5 0 0,-2-5-41 0 0,1 0 0 0 0,-1 0 0 0 0,0 0-1 0 0,0 0 1 0 0,0 0 0 0 0,0 1 0 0 0,0-1-1 0 0,0 0 1 0 0,0 0 0 0 0,0 0 0 0 0,-1 0-1 0 0,1 0 1 0 0,0 0 0 0 0,-1 1 0 0 0,1-1-1 0 0,-1 0 1 0 0,1 0 0 0 0,-1 0 0 0 0,1 0-1 0 0,-1 0 1 0 0,0-1 0 0 0,0 1-1 0 0,1 0 1 0 0,-1 0 0 0 0,0 0 0 0 0,0 0-1 0 0,0-1 1 0 0,0 1 0 0 0,0-1 0 0 0,0 1-1 0 0,0 0 1 0 0,0-1 0 0 0,-1 1 41 0 0,-18 7-3284 0 0,1-4-4010 0 0,11-3 5758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32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1250 796 0 0,'0'0'361'0'0,"0"1"0"0"0,0-1 0 0 0,0 0 0 0 0,0 0 1 0 0,0 1-1 0 0,0-1 0 0 0,0 0 0 0 0,0 0 0 0 0,0 1 0 0 0,0-1 0 0 0,0 0 0 0 0,0 0 0 0 0,0 1 1 0 0,0-1-1 0 0,0 0 0 0 0,0 0 0 0 0,0 1 0 0 0,0-1 0 0 0,0 0 0 0 0,0 0 0 0 0,0 0 0 0 0,0 1 0 0 0,0-1 1 0 0,1 0-1 0 0,-1 0 0 0 0,0 0 0 0 0,0 1 0 0 0,0-1 0 0 0,0 0 0 0 0,1 0 0 0 0,-1 0 0 0 0,0 0 1 0 0,0 1-1 0 0,0-1 0 0 0,1 0 0 0 0,-1 0 0 0 0,0 0 0 0 0,0 0 0 0 0,1 0 0 0 0,-1 0 0 0 0,0 0 0 0 0,0 0 1 0 0,1 0-1 0 0,-1 0-361 0 0,9 1 2673 0 0,-5-1-3965 0 0,57 5 2032 0 0,31 17-652 0 0,-24-5-128 0 0,133 21-83 0 0,2-9 0 0 0,1-9 0 0 0,1-9 0 0 0,198-15 123 0 0,23-30 387 0 0,-293 16-357 0 0,-1-5-1 0 0,24-13-29 0 0,-130 29-3 0 0,43-10-11 0 0,-2-3-1 0 0,40-20 15 0 0,-86 31-2 0 0,-1 0 1 0 0,0-2-1 0 0,-1-1 0 0 0,0 0 0 0 0,-1-1 0 0 0,-1-1 0 0 0,0-1 0 0 0,-1 0 1 0 0,0-1-1 0 0,4-7 2 0 0,-1-1-9 0 0,-1-1 0 0 0,-1-1 0 0 0,-1-1 0 0 0,-2 0-1 0 0,0-1 1 0 0,-2 0 0 0 0,7-26 9 0 0,-2 7-47 0 0,2 1-1 0 0,3 0 1 0 0,1 2-1 0 0,12-16 48 0 0,18-34-312 0 0,-36 66 300 0 0,1 0-1 0 0,1 2 1 0 0,2 0 0 0 0,1 1-1 0 0,0 1 1 0 0,17-12 12 0 0,-16 17-11 0 0,2 0 1 0 0,0 2-1 0 0,1 1 0 0 0,1 0 1 0 0,0 2-1 0 0,7-1 11 0 0,58-22-78 0 0,24-2 78 0 0,-69 23-14 0 0,-11 7 4 0 0,0 1 1 0 0,0 2 0 0 0,0 1-1 0 0,1 2 1 0 0,0 2 0 0 0,15 1 9 0 0,-41 0-1 0 0,-1-2 0 0 0,-1 1 0 0 0,1-2 0 0 0,0 1 0 0 0,8-4 1 0 0,-7 2-6 0 0,1 1 1 0 0,-1 0-1 0 0,1 0 1 0 0,6 1 5 0 0,49 0-20 0 0,1 4-1 0 0,23 5 21 0 0,-48-4 1 0 0,-23 0 53 0 0,-15-2-17 0 0,1 0 0 0 0,-1-1 0 0 0,0 1 0 0 0,1-1 0 0 0,-1 0 0 0 0,0 0 0 0 0,1-1 0 0 0,-1 1 0 0 0,0-1 0 0 0,1-1-37 0 0,6-7-731 0 0,-11 8 455 0 0,0 0 1 0 0,0-1-1 0 0,1 1 1 0 0,-1 0-1 0 0,1 0 1 0 0,-1 0-1 0 0,1 0 1 0 0,-1 0-1 0 0,1 1 0 0 0,-1-1 1 0 0,1 0-1 0 0,0 1 1 0 0,-1-1-1 0 0,1 1 1 0 0,0 0-1 0 0,0-1 276 0 0,14-1-3743 0 0,-1 1 0 0 0,1 0 0 0 0,16 2 3743 0 0,-13 3-1614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3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110 141 140 0 0,'4'50'6645'0'0,"13"26"-5012"0"0,-6-28-739 0 0,2 1 211 0 0,17 41-1105 0 0,-8-26 130 0 0,-22-52-121 0 0,-9-20 13 0 0,-10-19 0 0 0,-68-159-6 0 0,64 134-15 0 0,8 19 92 0 0,2-1-1 0 0,0 0 1 0 0,3 0 0 0 0,-5-24-93 0 0,15 56 58 0 0,-1 0-1 0 0,1 0 0 0 0,-1 0 1 0 0,1 0-1 0 0,-1 0 1 0 0,1 0-1 0 0,0 0 0 0 0,0 0 1 0 0,0-1-1 0 0,1 1 1 0 0,-1 0-1 0 0,0 0 0 0 0,1 0 1 0 0,-1 0-1 0 0,1 0 0 0 0,0 0 1 0 0,0 0-1 0 0,0 0 1 0 0,0 0-1 0 0,0 0 0 0 0,0 0 1 0 0,0 1-1 0 0,0-1 0 0 0,1 0 1 0 0,-1 1-1 0 0,1-1 1 0 0,-1 1-1 0 0,1 0 0 0 0,0-1 1 0 0,-1 1-1 0 0,1 0 0 0 0,1-1-57 0 0,1 1 49 0 0,-1 1-1 0 0,1-1 1 0 0,0 1-1 0 0,-1 0 1 0 0,1 0-1 0 0,0 0 0 0 0,-1 0 1 0 0,1 1-1 0 0,0-1 1 0 0,-1 1-1 0 0,1 0 0 0 0,-1 0 1 0 0,1 0-1 0 0,-1 1 1 0 0,0-1-1 0 0,0 1 1 0 0,1 0-1 0 0,1 1-48 0 0,115 63 2586 0 0,94 35-2586 0 0,-189-90 206 0 0,-11-5-65 0 0,-7-4-110 0 0,0 1 0 0 0,-1 0 0 0 0,1 0 0 0 0,-1 0 1 0 0,1 1-1 0 0,-1 0 0 0 0,0 0 0 0 0,-1 1 0 0 0,1 0 0 0 0,-1-1 0 0 0,0 2 0 0 0,0-1 1 0 0,1 3-32 0 0,44 67 158 0 0,-50-73-154 0 0,1-1-1 0 0,-1 0 1 0 0,0 1-1 0 0,0-1 1 0 0,1 0-1 0 0,-1 1 1 0 0,0-1-1 0 0,0 0 1 0 0,-1 1-1 0 0,1-1 1 0 0,0 1-1 0 0,0-1 1 0 0,-1 0 0 0 0,1 1-1 0 0,-1-1 1 0 0,1 0-1 0 0,-1 0 1 0 0,1 1-1 0 0,-1-1 1 0 0,0 0-1 0 0,1 0 1 0 0,-1 0-1 0 0,0 0 1 0 0,0 0-1 0 0,0 0 1 0 0,0 0-1 0 0,0 0 1 0 0,0 0-1 0 0,0 0 1 0 0,-1-1-1 0 0,1 1 1 0 0,0 0-1 0 0,0-1 1 0 0,0 1-1 0 0,-1-1-3 0 0,-58 29 159 0 0,43-22-149 0 0,-52 25-156 0 0,1 3-1 0 0,-7 9 147 0 0,41-22-2108 0 0,1 2-1 0 0,-27 24 2109 0 0,55-42-1050 0 0,-1 0 1 0 0,1 0-1 0 0,0 0 1 0 0,1 1-1 0 0,-1 0 1 0 0,1 0-1 0 0,1 0 1 0 0,-1 0-1 0 0,1 0 1 0 0,-1 5 1049 0 0,-1 3-1723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4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1012 0 0,'25'3'10015'0'0,"-25"-3"-9769"0"0,1 0 0 0 0,0 0-1 0 0,-1 0 1 0 0,1 1 0 0 0,-1-1 0 0 0,1 0-1 0 0,0 0 1 0 0,-1 0 0 0 0,1 0 0 0 0,0-1-1 0 0,-1 1 1 0 0,1 0 0 0 0,0 0-1 0 0,-1 0 1 0 0,1 0 0 0 0,-1-1 0 0 0,1 1-1 0 0,0 0 1 0 0,-1 0 0 0 0,1-1 0 0 0,-1 1-1 0 0,1-1 1 0 0,-1 1 0 0 0,1 0-1 0 0,-1-1 1 0 0,1 1 0 0 0,-1-1 0 0 0,0 1-1 0 0,1-1 1 0 0,-1 0-246 0 0,-3-5 56 0 0,-3-4 2 0 0,6 10-59 0 0,0 0 1 0 0,0 0 0 0 0,0-1 0 0 0,-1 1 0 0 0,1 0 0 0 0,0 0 0 0 0,0 0 0 0 0,0 0-1 0 0,0 0 1 0 0,0-1 0 0 0,0 1 0 0 0,0 0 0 0 0,0 0 0 0 0,0 0 0 0 0,0 0 0 0 0,0 0-1 0 0,0-1 1 0 0,0 1 0 0 0,0 0 0 0 0,1 0 0 0 0,-1 0 0 0 0,0 0 0 0 0,0-1 0 0 0,0 1-1 0 0,0 0 1 0 0,0 0 0 0 0,0 0 0 0 0,0 0 0 0 0,0 0 0 0 0,0 0 0 0 0,0 0 0 0 0,1-1-1 0 0,-1 1 1 0 0,0 0 0 0 0,0 0 0 0 0,0 0 0 0 0,0 0 0 0 0,0 0 0 0 0,1 0 0 0 0,-1 0-1 0 0,0 0 1 0 0,0 0 0 0 0,0 0 0 0 0,0 0 0 0 0,0 0 0 0 0,1 0 0 0 0,-1 0 0 0 0,0 0-1 0 0,0 0 1 0 0,0 0 0 0 0,0 0 0 0 0,1 0 0 0 0,-1 0 0 0 0,0 0 0 0 0,0 0 0 0 0,1 0-10 0 0,41 13-247 0 0,-33-10 241 0 0,0 1 0 0 0,0 0 0 0 0,-1 1 0 0 0,0 0 0 0 0,8 6 16 0 0,-14-10-3 0 0,1 1 1 0 0,0 0-1 0 0,-1 0 1 0 0,0 0 0 0 0,1 0-1 0 0,-1 0 1 0 0,0 1-1 0 0,0-1 1 0 0,-1 1-1 0 0,1 0 1 0 0,0-1 0 0 0,-1 1-1 0 0,1 0 1 0 0,-1 0-1 0 0,0 0 1 0 0,0 0-1 0 0,0 0 1 0 0,0 3 2 0 0,-1-6-6 0 0,0 1 1 0 0,0 0-1 0 0,0 0 1 0 0,0-1-1 0 0,0 1 0 0 0,0 0 1 0 0,-1 0-1 0 0,1-1 0 0 0,0 1 1 0 0,0 0-1 0 0,-1 0 1 0 0,1-1-1 0 0,0 1 0 0 0,-1 0 1 0 0,1-1-1 0 0,-1 1 0 0 0,1-1 1 0 0,-1 1-1 0 0,1 0 1 0 0,-1-1-1 0 0,1 1 0 0 0,-1-1 1 0 0,0 1-1 0 0,1-1 0 0 0,-1 0 1 0 0,0 1-1 0 0,1-1 1 0 0,-1 0-1 0 0,0 1 0 0 0,1-1 1 0 0,-2 0 5 0 0,-29-1-110 0 0,25-1 105 0 0,0 1-1 0 0,0-1 1 0 0,1-1-1 0 0,-1 1 1 0 0,1-1-1 0 0,0 0 1 0 0,-1 0-1 0 0,1 0 1 0 0,-3-4 5 0 0,7 6 0 0 0,-1 0 1 0 0,1-1 0 0 0,0 0-1 0 0,-1 1 1 0 0,1-1 0 0 0,0 0-1 0 0,0 1 1 0 0,0-1-1 0 0,0 0 1 0 0,0 0 0 0 0,0 0-1 0 0,1 0 1 0 0,-1 0 0 0 0,1 0-1 0 0,-1 0 1 0 0,1 0 0 0 0,0 0-1 0 0,0 0 1 0 0,0 0 0 0 0,0-1-1 0 0,0 1 1 0 0,0 0 0 0 0,0 0-1 0 0,1 0 1 0 0,0-1-1 0 0,0 2-1 0 0,0 0 1 0 0,0 0-1 0 0,0 0 1 0 0,1-1-1 0 0,-1 1 1 0 0,1 0-1 0 0,-1 1 1 0 0,1-1-1 0 0,-1 0 1 0 0,1 0-1 0 0,-1 1 1 0 0,1-1-1 0 0,0 1 1 0 0,-1-1-1 0 0,1 1 0 0 0,0-1 1 0 0,-1 1-1 0 0,1 0 1 0 0,0 0-1 0 0,0 0 1 0 0,-1 0-1 0 0,1 0 1 0 0,0 1-1 0 0,0-1 1 0 0,-1 0-1 0 0,1 1 1 0 0,0-1-1 0 0,-1 1 1 0 0,1 0-1 0 0,-1-1 1 0 0,1 1-1 0 0,0 0 1 0 0,1 1-2 0 0,0 0 0 0 0,0 0 0 0 0,0 1 0 0 0,0-1 0 0 0,0 1 0 0 0,0-1 0 0 0,-1 1 0 0 0,1 0-1 0 0,-1 0 1 0 0,0 0 0 0 0,0 0 0 0 0,0 1 0 0 0,0-1 0 0 0,0 0 0 0 0,-1 1 0 0 0,1-1 0 0 0,-1 1 0 0 0,0 0 0 0 0,0 1 2 0 0,0-3-11 0 0,-1 0 1 0 0,1-1-1 0 0,-1 1 0 0 0,1 0 1 0 0,-1 0-1 0 0,0-1 0 0 0,1 1 1 0 0,-1 0-1 0 0,0 0 0 0 0,0 0 1 0 0,0-1-1 0 0,-1 1 0 0 0,1 0 0 0 0,0 0 1 0 0,-1-1-1 0 0,1 1 0 0 0,-1 0 1 0 0,1 0-1 0 0,-1-1 0 0 0,0 1 1 0 0,0-1-1 0 0,0 1 0 0 0,0-1 1 0 0,0 1-1 0 0,0-1 0 0 0,0 1 1 0 0,0-1-1 0 0,-1 0 0 0 0,1 0 1 0 0,0 0-1 0 0,-1 1 0 0 0,1-1 1 0 0,-1-1-1 0 0,1 1 0 0 0,-1 0 1 0 0,0 0-1 0 0,1-1 0 0 0,-1 1 1 0 0,0 0-1 0 0,-1-1 11 0 0,1 0-2 0 0,-1 0-1 0 0,0-1 1 0 0,0 1 0 0 0,1-1-1 0 0,-1 1 1 0 0,0-1 0 0 0,1 0-1 0 0,-1 0 1 0 0,1 0 0 0 0,-1-1-1 0 0,1 1 1 0 0,0 0 0 0 0,-1-1-1 0 0,1 0 1 0 0,0 0 0 0 0,0 1-1 0 0,0-1 1 0 0,0 0 0 0 0,0-1 0 0 0,0 1 1 0 0,-1-1 2 0 0,1 0-1 0 0,-1-1 1 0 0,1 1-1 0 0,0 0 1 0 0,0-1-1 0 0,0 1 1 0 0,0-1-1 0 0,1 1 0 0 0,-1-1 1 0 0,1 0-1 0 0,0 0 1 0 0,0 0-1 0 0,0-1 0 0 0,1 4 1 0 0,0-1 0 0 0,1 1 0 0 0,-1-1-1 0 0,0 1 1 0 0,1 0 0 0 0,-1-1 0 0 0,1 1 0 0 0,-1 0 0 0 0,1-1-1 0 0,-1 1 1 0 0,1 0 0 0 0,0 0 0 0 0,0 0 0 0 0,0-1-1 0 0,0 1 1 0 0,0 0 0 0 0,0 0 0 0 0,0 0 0 0 0,0 1-1 0 0,0-1 1 0 0,0 0 0 0 0,0 0 0 0 0,1 1 0 0 0,-1-1 0 0 0,0 0-1 0 0,1 1 1 0 0,-1-1 0 0 0,0 1 0 0 0,1 0 0 0 0,-1-1-1 0 0,1 1 1 0 0,-1 0 0 0 0,0 0 0 0 0,1 0 0 0 0,-1 0-1 0 0,1 0 1 0 0,-1 0 0 0 0,0 0 0 0 0,1 1 0 0 0,-1-1 0 0 0,1 0-1 0 0,-1 1 0 0 0,1-1 1 0 0,1 1-1 0 0,-1-1 1 0 0,0 0-1 0 0,0 1 1 0 0,0 0-1 0 0,0-1 1 0 0,0 1-1 0 0,0 0 1 0 0,-1 0-1 0 0,1 0 0 0 0,0 0 1 0 0,0 1-1 0 0,-1-1 1 0 0,1 0-1 0 0,-1 1 1 0 0,1-1-1 0 0,-1 1 1 0 0,1-1-1 0 0,-1 1 1 0 0,0 0-1 0 0,0 0 1 0 0,0-1-1 0 0,0 1 0 0 0,0 0 1 0 0,0 0-1 0 0,0 0 1 0 0,-1 0-1 0 0,1 0 1 0 0,-1 0-1 0 0,1 1 0 0 0,-2 1-7 0 0,0 0 0 0 0,1 0 0 0 0,-1 0 0 0 0,-1 0-1 0 0,1 0 1 0 0,-1 0 0 0 0,1-1 0 0 0,-1 1 0 0 0,0 0 0 0 0,0-1 0 0 0,-1 1-1 0 0,1-1 1 0 0,-1 0 0 0 0,0 0 0 0 0,0 0 0 0 0,0 0 7 0 0,0 0-186 0 0,1-1 0 0 0,-1 0 0 0 0,0 0-1 0 0,0 0 1 0 0,0 0 0 0 0,-1 0 0 0 0,1-1 0 0 0,0 1 0 0 0,-1-1 186 0 0,2 0-338 0 0,0 0 1 0 0,0-1-1 0 0,0 0 0 0 0,0 1 1 0 0,0-1-1 0 0,-1 0 0 0 0,1 0 0 0 0,0 0 1 0 0,0 0-1 0 0,0-1 0 0 0,0 1 1 0 0,0-1-1 0 0,0 1 0 0 0,0-1 1 0 0,-1 0 337 0 0,-17-20-8368 0 0,15 15 6768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17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2083 444 0 0,'1'3'8727'0'0,"0"6"-4255"0"0,7 38-2772 0 0,-8 63-768 0 0,14 101-932 0 0,7-98 180 0 0,4-2 1 0 0,12 23-181 0 0,-28-100 57 0 0,3 9 28 0 0,1 7 165 0 0,2-1 0 0 0,17 33-250 0 0,3-9 13 0 0,4-1 1 0 0,3-3 0 0 0,3-1 0 0 0,3-2 0 0 0,2-3 0 0 0,35 31-14 0 0,-6-15-2 0 0,4-4-1 0 0,2-3 1 0 0,28 12 2 0 0,6-4-4 0 0,4-6-1 0 0,67 27 5 0 0,-144-77 0 0 0,132 62 236 0 0,3-8 0 0 0,108 27-236 0 0,-82-42-95 0 0,3-9 0 0 0,1-10 0 0 0,108 6 95 0 0,130-5-268 0 0,70-18 268 0 0,-104-23 15 0 0,-1-18-1 0 0,165-37-14 0 0,-160-7-42 0 0,-2-18 0 0 0,265-90 42 0 0,-446 93-16 0 0,-3-11-1 0 0,-4-10 1 0 0,79-51 16 0 0,-130 52 4 0 0,-4-8 0 0 0,-4-7 0 0 0,-6-8 0 0 0,55-55-4 0 0,214-177 9 0 0,-138 113-12 0 0,-73 54 5 0 0,390-303-76 0 0,111-11-25 0 0,-66 112 266 0 0,-547 327-176 0 0,2 4 0 0 0,3 5-1 0 0,27-4 10 0 0,186-66-126 0 0,-268 92 108 0 0,-2-3 1 0 0,-1-2-1 0 0,-2-3 1 0 0,21-17 17 0 0,13-13 84 0 0,2 5 0 0 0,84-39-84 0 0,-83 49 57 0 0,-3-4 0 0 0,-3-4 1 0 0,0-4-58 0 0,-79 55-8 0 0,75-56 73 0 0,20-7-65 0 0,-74 51 73 0 0,1 1 0 0 0,1 2 0 0 0,0 0 0 0 0,1 3 0 0 0,25-7-73 0 0,-14 7-453 0 0,65-18 774 0 0,-41-3-8085 0 0,-44 7 827 0 0,-20 17 5122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36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18 412 0 0,'29'-14'11528'0'0,"-26"13"-11377"0"0,1 0 0 0 0,-1 0-1 0 0,0 1 1 0 0,1 0-1 0 0,-1-1 1 0 0,1 1-1 0 0,-1 0 1 0 0,1 1-1 0 0,-1-1 1 0 0,0 1-1 0 0,1-1 1 0 0,-1 1 0 0 0,0 0-1 0 0,1 0 1 0 0,-1 1-1 0 0,0-1 1 0 0,0 1-1 0 0,0-1-150 0 0,3 2-9 0 0,0 0-1 0 0,-1 1 1 0 0,1-1-1 0 0,-1 1 1 0 0,0 0-1 0 0,0 0 1 0 0,0 1-1 0 0,-1 0 1 0 0,2 1 9 0 0,-5-4-5 0 0,1 0 1 0 0,-1 1 0 0 0,1-1 0 0 0,-1 1-1 0 0,0 0 1 0 0,0-1 0 0 0,0 1 0 0 0,0 0-1 0 0,0 0 1 0 0,-1-1 0 0 0,1 1 0 0 0,-1 2 4 0 0,0-4-3 0 0,0 0-1 0 0,0 0 1 0 0,0 0 0 0 0,0 0 0 0 0,0 0 0 0 0,-1 0 0 0 0,1 0 0 0 0,0 0 0 0 0,-1 0 0 0 0,1-1 0 0 0,-1 1 0 0 0,1 0-1 0 0,-1 0 1 0 0,1 0 0 0 0,-1-1 0 0 0,1 1 0 0 0,-1 0 0 0 0,0-1 0 0 0,0 1 0 0 0,1 0 0 0 0,-1-1 0 0 0,0 1 0 0 0,0-1-1 0 0,0 1 1 0 0,1-1 0 0 0,-1 1 0 0 0,0-1 0 0 0,0 0 0 0 0,0 1 0 0 0,0-1 0 0 0,0 0 0 0 0,0 0 0 0 0,0 0 0 0 0,0 0-1 0 0,0 0 1 0 0,0 0 0 0 0,0 0 0 0 0,0 0 0 0 0,0 0 0 0 0,0 0 3 0 0,-2-1 0 0 0,0 1-1 0 0,0-1 1 0 0,0 0-1 0 0,0 0 1 0 0,-1 0-1 0 0,1 0 1 0 0,1 0 0 0 0,-1-1-1 0 0,0 0 1 0 0,0 1-1 0 0,0-1 1 0 0,1 0 0 0 0,-1 0-1 0 0,1 0 1 0 0,0-1-1 0 0,-1 1 1 0 0,1-1 0 0 0,0 1-1 0 0,0-1 1 0 0,1 0-1 0 0,-1 1 1 0 0,1-1-1 0 0,-1 0 1 0 0,1 0 0 0 0,0 0-1 0 0,0 0 1 0 0,0 0-1 0 0,0-1 1 0 0,0-1 0 0 0,1 4 2 0 0,0 0 1 0 0,0 0-1 0 0,0 0 0 0 0,0 0 0 0 0,0 0 1 0 0,0 0-1 0 0,0 0 0 0 0,1 0 1 0 0,-1 0-1 0 0,0 0 0 0 0,0 0 1 0 0,1 0-1 0 0,-1 0 0 0 0,1 0 0 0 0,-1 1 1 0 0,1-1-1 0 0,-1 0 0 0 0,1 0 1 0 0,-1 0-1 0 0,1 0 0 0 0,0 1 1 0 0,-1-1-1 0 0,1 0 0 0 0,0 1 0 0 0,0-1 1 0 0,0 0-1 0 0,0 1 0 0 0,-1-1 1 0 0,1 1-1 0 0,0 0 0 0 0,0-1 1 0 0,0 1-1 0 0,0 0 0 0 0,0-1 0 0 0,0 1 1 0 0,0 0-1 0 0,0 0 0 0 0,0 0 1 0 0,0 0-1 0 0,0 0 0 0 0,0 0 0 0 0,0 0 1 0 0,0 0-1 0 0,0 0 0 0 0,0 0 1 0 0,0 1-1 0 0,0-1 0 0 0,0 0 1 0 0,0 1-1 0 0,0-1 0 0 0,0 1 0 0 0,0-1 1 0 0,0 1-1 0 0,0 0-2 0 0,5 1 2 0 0,-1 1-1 0 0,0-1 1 0 0,0 1-1 0 0,-1 0 1 0 0,1 1-1 0 0,0-1 1 0 0,-1 1-1 0 0,0 0 1 0 0,1 1-2 0 0,-5-4-3 0 0,1-1 0 0 0,0 1-1 0 0,-1 0 1 0 0,1-1 0 0 0,-1 1 0 0 0,1 0 0 0 0,-1 0-1 0 0,0 0 1 0 0,1-1 0 0 0,-1 1 0 0 0,0 0 0 0 0,1 0-1 0 0,-1 0 1 0 0,0 0 0 0 0,0 0 0 0 0,0 0 0 0 0,0-1-1 0 0,0 1 1 0 0,0 0 0 0 0,0 0 0 0 0,0 0 0 0 0,0 0-1 0 0,0 0 1 0 0,-1 0 0 0 0,1 0 0 0 0,0-1 0 0 0,-1 1-1 0 0,1 0 1 0 0,0 0 0 0 0,-1 0 0 0 0,0 0 3 0 0,0 0 7 0 0,-1 1 1 0 0,1-1-1 0 0,-1 0 1 0 0,0 0 0 0 0,1 0-1 0 0,-1 0 1 0 0,0 0-1 0 0,0 0 1 0 0,1 0-1 0 0,-1-1 1 0 0,0 1-1 0 0,0-1 1 0 0,0 1-1 0 0,-2-1-7 0 0,1 1-38 0 0,1 0-1 0 0,-1-1 0 0 0,0 0 0 0 0,0 0 0 0 0,0 1 0 0 0,0-2 1 0 0,1 1-1 0 0,-1 0 0 0 0,0-1 0 0 0,0 1 0 0 0,0-1 1 0 0,1 0-1 0 0,-1 0 0 0 0,0 0 0 0 0,1 0 0 0 0,-1 0 0 0 0,1 0 1 0 0,-1-1-1 0 0,1 0 0 0 0,-1 1 0 0 0,1-1 0 0 0,0 0 0 0 0,0 0 1 0 0,0 0 38 0 0,1 1-202 0 0,1 1 1 0 0,0-1 0 0 0,-1 0 0 0 0,1 1 0 0 0,-1-1 0 0 0,1 0 0 0 0,0 1 0 0 0,0-1 0 0 0,-1 0-1 0 0,1 1 1 0 0,0-1 0 0 0,0 0 0 0 0,0 0 0 0 0,0 1 0 0 0,0-1 0 0 0,0 0 0 0 0,0 0 0 0 0,0 1 0 0 0,0-1-1 0 0,0 0 1 0 0,0 0 0 0 0,0 1 0 0 0,1-1 0 0 0,-1 0 0 0 0,0 0 0 0 0,1 1 0 0 0,-1-1 0 0 0,0 0-1 0 0,1 1 1 0 0,-1-1 0 0 0,1 1 0 0 0,-1-1 0 0 0,1 0 0 0 0,-1 1 0 0 0,1-1 0 0 0,-1 1 0 0 0,1 0-1 0 0,-1-1 1 0 0,1 1 0 0 0,0-1 0 0 0,-1 1 0 0 0,1 0 0 0 0,0-1 0 0 0,0 1 0 0 0,-1 0 0 0 0,1 0-1 0 0,0 0 1 0 0,-1-1 0 0 0,1 1 0 0 0,0 0 0 0 0,0 0 0 0 0,0 0 201 0 0,4-1-1672 0 0,-5-1 255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38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2564 28 604 0 0,'-4'1'627'0'0,"-1"2"4335"0"0,10-3 2721 0 0,22-11-4140 0 0,-17 6-3462 0 0,1 2 1 0 0,-1-1-1 0 0,1 2 1 0 0,-1-1 0 0 0,1 1-1 0 0,1 1-81 0 0,27 0 27 0 0,0 2 0 0 0,0 1-1 0 0,0 3 1 0 0,-1 1 0 0 0,17 5-27 0 0,191 59 311 0 0,-178-49-183 0 0,71 23-131 0 0,-3 6-1 0 0,-2 6 1 0 0,-3 6 0 0 0,-2 5-1 0 0,79 58 4 0 0,-185-110-60 0 0,0 1 0 0 0,-1 1 0 0 0,0 0 0 0 0,-2 2 0 0 0,0 0-1 0 0,-1 2 1 0 0,-1 0 0 0 0,15 23 60 0 0,-30-38-21 0 0,0 0 0 0 0,0 0 0 0 0,0 1 1 0 0,-1-1-1 0 0,0 1 0 0 0,0-1 0 0 0,-1 1 0 0 0,0 0 0 0 0,0-1 0 0 0,-1 1 1 0 0,0 0-1 0 0,0 0 0 0 0,0 0 0 0 0,-1-1 0 0 0,0 1 0 0 0,0 0 0 0 0,-1 0 1 0 0,1-1-1 0 0,-2 1 0 0 0,1-1 0 0 0,-1 0 0 0 0,0 0 0 0 0,-3 6 21 0 0,-10 13-120 0 0,0-1 0 0 0,-2-1 0 0 0,0-1-1 0 0,-2 0 1 0 0,-3 1 120 0 0,-13 16-111 0 0,5-8 99 0 0,-1 0-1 0 0,-2-2 1 0 0,-1-2 0 0 0,-1-1 0 0 0,-1-2 0 0 0,-1-1-1 0 0,-25 10 13 0 0,-38 13 29 0 0,-3-4-1 0 0,-48 11-28 0 0,67-28-30 0 0,-1-4 1 0 0,-1-3 0 0 0,-1-4 0 0 0,-59 0 29 0 0,24-9-3 0 0,1-5 1 0 0,0-5-1 0 0,-13-8 3 0 0,-291-59-51 0 0,156 21 109 0 0,171 39 25 0 0,0 5-1 0 0,-1 4 0 0 0,1 4 1 0 0,-53 9-83 0 0,26 0 188 0 0,1 5 0 0 0,0 6 0 0 0,2 5 0 0 0,-77 29-188 0 0,-61 45-268 0 0,235-90 311 0 0,2 1 0 0 0,-1 1 1 0 0,2 1-1 0 0,0 1 0 0 0,0 1 1 0 0,-9 9-44 0 0,24-17 31 0 0,0 1 1 0 0,1 0-1 0 0,-1 0 1 0 0,2 1 0 0 0,-1 0-1 0 0,1 0 1 0 0,1 0-1 0 0,-1 1 1 0 0,2 0-1 0 0,-1 0 1 0 0,-2 9-32 0 0,5-13 6 0 0,0 0 0 0 0,0 0 0 0 0,-1 0 0 0 0,0-1 0 0 0,0 1 0 0 0,-1-1 1 0 0,1 0-1 0 0,-1 0 0 0 0,-1 0-6 0 0,4-3-1047 0 0,-3 0 3329 0 0,4-5-5937 0 0,0-2-9959 0 0,0 5 12004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39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32 132 0 0,'1'-2'747'0'0,"1"-1"0"0"0,0 1 1 0 0,-1-1-1 0 0,1 1 0 0 0,0 0 0 0 0,1-1 1 0 0,-1 1-1 0 0,0 0 0 0 0,1 1 0 0 0,-1-1 0 0 0,1 0 1 0 0,0 1-1 0 0,-1-1 0 0 0,1 1 0 0 0,0 0-747 0 0,4 13 5815 0 0,5 29-5442 0 0,-8-20-77 0 0,26 247 131 0 0,-25-214 1353 0 0,-2 47-1780 0 0,39-103 102 0 0,15-9-135 0 0,-41 9 24 0 0,-1 0 1 0 0,0-1 0 0 0,1 0 0 0 0,-1-1 0 0 0,-1-1-1 0 0,1-1 1 0 0,-1 0 0 0 0,0 0 0 0 0,0-2-1 0 0,-1 0 1 0 0,11-8 8 0 0,18-28-63 0 0,-42 44 42 0 0,1-1 0 0 0,-1 1 0 0 0,0-1 0 0 0,0 1 0 0 0,1-1 0 0 0,-1 1 0 0 0,0-1 0 0 0,0 1 0 0 0,0-1 0 0 0,0 1 0 0 0,1-1 0 0 0,-1 1 0 0 0,0-1 0 0 0,0 1 1 0 0,0-1-1 0 0,0 1 0 0 0,0-1 0 0 0,0 1 0 0 0,0-1 0 0 0,-1 1 0 0 0,1-1 0 0 0,0 0 0 0 0,0 1 0 0 0,0-1 0 0 0,0 1 0 0 0,-1 0 0 0 0,1-1 0 0 0,0 1 0 0 0,-1-1 0 0 0,1 1 0 0 0,0-1 0 0 0,-1 1 21 0 0,-19-24-260 0 0,-42-26 255 0 0,38 31-98 0 0,-15-14-60 0 0,-22-18-675 0 0,-36-22 838 0 0,91 69-356 0 0,0 1-1 0 0,-1 0 0 0 0,0 0 0 0 0,1 1 1 0 0,-1 0-1 0 0,0 0 0 0 0,-4 0 357 0 0,-32-11-7304 0 0,29 2 1251 0 0,13 6 4481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48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1842 280 0 0,'0'-1'319'0'0,"0"1"0"0"0,0 0 0 0 0,0-1 0 0 0,-1 1 1 0 0,1 0-1 0 0,0-1 0 0 0,0 1 0 0 0,0 0 0 0 0,0-1 0 0 0,0 1 0 0 0,0-1 0 0 0,0 1 0 0 0,0 0 1 0 0,0-1-1 0 0,0 1 0 0 0,0 0 0 0 0,0-1 0 0 0,0 1 0 0 0,0-1 0 0 0,0 1 0 0 0,0 0 0 0 0,0-1 1 0 0,0 1-1 0 0,0 0 0 0 0,1-1 0 0 0,-1 1 0 0 0,0 0 0 0 0,0-1 0 0 0,0 1 0 0 0,1 0 0 0 0,-1-1 0 0 0,0 1 1 0 0,1 0-1 0 0,-1 0 0 0 0,0-1 0 0 0,0 1 0 0 0,1 0 0 0 0,-1 0 0 0 0,0 0 0 0 0,1-1 0 0 0,-1 1 1 0 0,0 0-1 0 0,1 0 0 0 0,-1 0 0 0 0,1 0 0 0 0,-1 0 0 0 0,0 0 0 0 0,1 0 0 0 0,-1 0 0 0 0,0 0 1 0 0,1 0-320 0 0,7-1 2537 0 0,5-4-3291 0 0,6 0 749 0 0,1 0 0 0 0,-1 1 1 0 0,1 1-1 0 0,0 0 0 0 0,0 2 0 0 0,0 0 1 0 0,18 3 4 0 0,-16-2-10 0 0,184 8-33 0 0,165 31 43 0 0,-34-3-91 0 0,-81-15 28 0 0,757 42 15 0 0,-664-61 120 0 0,-1-16 0 0 0,185-36-72 0 0,-182-1-175 0 0,118-16-376 0 0,523-82 269 0 0,-747 94 682 0 0,153-58-400 0 0,427-184-89 0 0,-491 150-251 0 0,-76 31 301 0 0,9 8 53 0 0,230-60-14 0 0,18 10 441 0 0,312-80-476 0 0,-771 224-40 0 0,454-99-289 0 0,-299 75 315 0 0,93-1 49 0 0,38 14-37 0 0,2 14 1 0 0,200 26 36 0 0,-230 12 100 0 0,-1 13 0 0 0,-2 15 0 0 0,-4 12 1 0 0,131 55-101 0 0,-259-63-68 0 0,-2 7 0 0 0,-4 9 0 0 0,16 16 68 0 0,29 34 27 0 0,15 23-27 0 0,-86-56 158 0 0,3-6 1 0 0,86 32-159 0 0,-200-101 62 0 0,-1 2 0 0 0,25 17-62 0 0,-55-33-2298 0 0,4 3-7166 0 0,-6 0 5572 0 0,-3-6 2260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50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1 380 392 0 0,'0'3'725'0'0,"0"-1"0"0"0,0 0 0 0 0,0 0 0 0 0,1 0 0 0 0,-1 1 0 0 0,1-1 0 0 0,0 0 0 0 0,-1 0 0 0 0,1 0 0 0 0,0 0 0 0 0,0 0 0 0 0,0 0 0 0 0,1 0 0 0 0,-1 0 0 0 0,0-1 0 0 0,1 1-1 0 0,-1 0 1 0 0,2 0-725 0 0,1 1 500 0 0,0 0 0 0 0,0 0 0 0 0,0-1 0 0 0,0 1-1 0 0,0-1 1 0 0,1 0 0 0 0,-1 0 0 0 0,1-1 0 0 0,0 1-500 0 0,16 3-130 0 0,1-1 0 0 0,0-1 0 0 0,22 1 130 0 0,-22-3 830 0 0,21 3-753 0 0,1-3 1 0 0,20-2-78 0 0,-45 0 5 0 0,0-1 0 0 0,-1-1 0 0 0,1-1 0 0 0,-1 0-1 0 0,0-1 1 0 0,0-1 0 0 0,0-1-5 0 0,-16 6-4 0 0,0 0 1 0 0,0 0-1 0 0,-1 0 0 0 0,1 0 0 0 0,0 0 1 0 0,-1 0-1 0 0,1-1 0 0 0,0 1 0 0 0,-1 0 1 0 0,0-1-1 0 0,1 0 0 0 0,-1 1 0 0 0,0-1 1 0 0,0 0-1 0 0,0 1 0 0 0,0-1 0 0 0,0 0 1 0 0,0 0-1 0 0,0 0 0 0 0,-1 0 0 0 0,1 0 1 0 0,-1 0-1 0 0,1 0 0 0 0,-1 0 0 0 0,0 0 1 0 0,0 0-1 0 0,0 0 0 0 0,0 0 0 0 0,0 0 1 0 0,0 0-1 0 0,-1 0 4 0 0,-1-10-20 0 0,-1 1 0 0 0,-1-1 0 0 0,0 1 0 0 0,0 0 0 0 0,-3-5 20 0 0,-12-32-40 0 0,2-9-17 0 0,9 33-8 0 0,1 0 0 0 0,-4-24 65 0 0,8 32-48 0 0,-1 0 0 0 0,-1 1 0 0 0,-5-11 48 0 0,4 11-16 0 0,-2 0-169 0 0,7 18 185 0 0,0-1-1 0 0,0 1 1 0 0,0 0 0 0 0,0-1 0 0 0,-1 1 0 0 0,1-1-1 0 0,-1 0 1 0 0,1 1 0 0 0,-1-1 0 0 0,0 0-1 0 0,-1 1 1 0 0,-12 17 4 0 0,-37 74 116 0 0,38-71-77 0 0,0 0 0 0 0,2 0 1 0 0,0 2-1 0 0,-1 7-43 0 0,5-7 26 0 0,-28 80 139 0 0,-12 19-165 0 0,40-107 1642 0 0,1-3-6285 0 0,3-11-2585 0 0,8-20 1112 0 0,-3 8 4379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52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1 131 600 0 0,'27'-4'4297'0'0,"-26"4"-4264"0"0,-1 0 0 0 0,1 0 0 0 0,-1 0 0 0 0,0-1 0 0 0,1 1 0 0 0,-1 0 0 0 0,1 0 0 0 0,-1-1 0 0 0,1 1 0 0 0,-1 0 0 0 0,0-1 0 0 0,1 1 0 0 0,-1 0 0 0 0,0-1 0 0 0,1 1 0 0 0,-1-1 0 0 0,0 1 0 0 0,1-1 0 0 0,-1 1 0 0 0,0-1 0 0 0,0 1 0 0 0,0 0 0 0 0,1-1 0 0 0,-1 1 0 0 0,0-1 0 0 0,0 1 0 0 0,0-1 0 0 0,0 0 0 0 0,0 1 0 0 0,0-1 0 0 0,0 1 0 0 0,0-1 0 0 0,0 1 0 0 0,0-1 0 0 0,0 1 0 0 0,-1-1 0 0 0,1 1 0 0 0,0-1 0 0 0,0 1 0 0 0,0-1 0 0 0,-1 1 1 0 0,1 0-1 0 0,0-1 0 0 0,0 1 0 0 0,-1-1-33 0 0,0 0 39 0 0,0-1 0 0 0,0 1 0 0 0,0-1 1 0 0,0 1-1 0 0,1-1 0 0 0,-1 1 0 0 0,0-1 1 0 0,1 0-1 0 0,0 1 0 0 0,-1-1 0 0 0,1 0 1 0 0,0 1-1 0 0,0-1 0 0 0,-1 0 0 0 0,1 1 1 0 0,1-1-1 0 0,-1 0 0 0 0,0 1 0 0 0,0-1 1 0 0,1 0-1 0 0,-1 1 0 0 0,1-1 0 0 0,-1 0 0 0 0,1 1 1 0 0,0-1-1 0 0,-1 1 0 0 0,1-1 0 0 0,0 1 1 0 0,0-1-1 0 0,0 1 0 0 0,0 0 0 0 0,0 0 1 0 0,1-1-1 0 0,-1 1 0 0 0,0 0 0 0 0,0 0 1 0 0,1 0-1 0 0,-1 0 0 0 0,1 0 0 0 0,-1 1 1 0 0,1-1-1 0 0,-1 0 0 0 0,1 1 0 0 0,0-1 1 0 0,-1 1-1 0 0,1-1 0 0 0,0 1 0 0 0,-1 0 1 0 0,1 0-1 0 0,0 0 0 0 0,-1 0 0 0 0,1 0 1 0 0,0 0-1 0 0,-1 0 0 0 0,1 0 0 0 0,0 1 1 0 0,-1-1-1 0 0,1 1 0 0 0,0-1-39 0 0,0 1 1 0 0,0 0-1 0 0,0-1 0 0 0,0 1 1 0 0,0 0-1 0 0,0 0 1 0 0,0 0-1 0 0,0 0 1 0 0,0 1-1 0 0,-1-1 1 0 0,1 0-1 0 0,-1 1 0 0 0,1-1 1 0 0,-1 1-1 0 0,1-1 1 0 0,-1 1-1 0 0,0 0 1 0 0,1 0-1 0 0,-1 0 0 0 0,0-1 1 0 0,0 1-1 0 0,-1 0 1 0 0,1 0-1 0 0,0 1 0 0 0,0 0 0 0 0,0 0 0 0 0,0 0-1 0 0,0 0 1 0 0,-1 0-1 0 0,1 0 1 0 0,-1 0 0 0 0,0 0-1 0 0,0 0 1 0 0,0 0 0 0 0,0 0-1 0 0,0 0 1 0 0,-1 1 0 0 0,1-1-1 0 0,-1 0 1 0 0,-1 2 0 0 0,2-4-1 0 0,0 0 1 0 0,-1 0-1 0 0,1 0 1 0 0,-1 0-1 0 0,1-1 1 0 0,-1 1-1 0 0,1 0 0 0 0,-1 0 1 0 0,0 0-1 0 0,1-1 1 0 0,-1 1-1 0 0,0 0 1 0 0,0 0-1 0 0,0-1 1 0 0,1 1-1 0 0,-1-1 1 0 0,0 1-1 0 0,0-1 0 0 0,0 1 1 0 0,0-1-1 0 0,0 0 1 0 0,0 1-1 0 0,0-1 1 0 0,0 0-1 0 0,0 0 1 0 0,0 1-1 0 0,0-1 1 0 0,0 0-1 0 0,0 0 0 0 0,0 0 1 0 0,0-1-1 0 0,0 1 1 0 0,0 0-1 0 0,0 0 1 0 0,0 0-1 0 0,0-1 1 0 0,0 1-1 0 0,0 0 1 0 0,0-1-1 0 0,0 1 0 0 0,0-1 1 0 0,0 1-1 0 0,0-1 1 0 0,0 0-1 0 0,1 1 1 0 0,-1-1-1 0 0,0 0 1 0 0,-4-3 51 0 0,1 0 0 0 0,0 1 0 0 0,0-1 0 0 0,0 0 0 0 0,1-1 0 0 0,0 1-1 0 0,-3-4-50 0 0,6 7 33 0 0,0 0 0 0 0,0 0-1 0 0,0 0 1 0 0,0 0-1 0 0,0 1 1 0 0,0-1-1 0 0,0 0 1 0 0,0 0 0 0 0,0 0-1 0 0,0 0 1 0 0,0 0-1 0 0,0 1 1 0 0,1-1-1 0 0,-1 0 1 0 0,0 0 0 0 0,1 0-1 0 0,-1 0 1 0 0,1 1-1 0 0,-1-1 1 0 0,1 0-1 0 0,-1 1 1 0 0,1-1-1 0 0,-1 0 1 0 0,1 1 0 0 0,0-1-1 0 0,-1 1 1 0 0,1-1-1 0 0,0 0 1 0 0,-1 1-1 0 0,1 0 1 0 0,0-1 0 0 0,0 1-1 0 0,0-1 1 0 0,-1 1-1 0 0,1 0 1 0 0,0 0-1 0 0,0 0 1 0 0,0-1 0 0 0,0 1-1 0 0,0 0 1 0 0,0 0-1 0 0,-1 0 1 0 0,2 0-33 0 0,1-1 70 0 0,1 0 1 0 0,-1 1 0 0 0,1-1-1 0 0,0 1 1 0 0,-1 0 0 0 0,1 0-1 0 0,-1 0 1 0 0,1 0 0 0 0,0 0-1 0 0,-1 1 1 0 0,1 0-71 0 0,-3-1 3 0 0,-1 0-1 0 0,1 0 1 0 0,0 0-1 0 0,-1 1 1 0 0,1-1-1 0 0,0 0 1 0 0,0 1-1 0 0,-1-1 1 0 0,1 0-1 0 0,-1 1 1 0 0,1-1-1 0 0,0 1 1 0 0,-1-1-1 0 0,1 1 1 0 0,-1 0-1 0 0,1-1 1 0 0,-1 1-1 0 0,1-1 1 0 0,-1 1-1 0 0,0 0 1 0 0,1-1-1 0 0,-1 1 1 0 0,0 0-1 0 0,1 0 1 0 0,-1-1-1 0 0,0 1 1 0 0,0 0-1 0 0,0 0 1 0 0,0-1-1 0 0,1 1 1 0 0,-1 0-1 0 0,0 0 1 0 0,0-1-1 0 0,-1 1 1 0 0,1 0-1 0 0,0 0 1 0 0,0-1-1 0 0,0 1 1 0 0,0 0-1 0 0,-1 0 1 0 0,1-1-1 0 0,0 1 1 0 0,-1 0-1 0 0,1-1 1 0 0,-1 1-1 0 0,1 0 1 0 0,0-1-1 0 0,-1 1 1 0 0,0 0-3 0 0,0 0-4 0 0,-1 1 1 0 0,0 0 0 0 0,0-1 0 0 0,0 1-1 0 0,0-1 1 0 0,0 0 0 0 0,0 0-1 0 0,0 0 1 0 0,0 0 0 0 0,0 0-1 0 0,0 0 1 0 0,-1 0 0 0 0,1-1 0 0 0,0 1-1 0 0,-1-1 1 0 0,1 1 0 0 0,-1-1 3 0 0,2 0 4 0 0,-1 0 1 0 0,1 1-1 0 0,-1-1 1 0 0,1 0 0 0 0,-1 0-1 0 0,1 0 1 0 0,-1 0-1 0 0,1 0 1 0 0,-1-1-1 0 0,1 1 1 0 0,-1 0-1 0 0,1-1 1 0 0,0 1 0 0 0,-1-1-1 0 0,1 1 1 0 0,0-1-1 0 0,-1 0 1 0 0,1 1-1 0 0,0-1 1 0 0,0 0 0 0 0,-1 0-1 0 0,1 0 1 0 0,0 0-1 0 0,0 0 1 0 0,0 0-1 0 0,0 0 1 0 0,0-1-1 0 0,1 1 1 0 0,-1 0 0 0 0,0 0-1 0 0,0-1 1 0 0,1 1-1 0 0,-1 0 1 0 0,1-1-1 0 0,-1 1 1 0 0,1-1 0 0 0,0 1-1 0 0,0-1 1 0 0,-1 1-1 0 0,1-1-4 0 0,1 1 15 0 0,0-1 0 0 0,-1 0 0 0 0,1 0 0 0 0,0 0 0 0 0,0 1 0 0 0,0-1 0 0 0,0 1 0 0 0,0-1 0 0 0,0 1 0 0 0,1-1 0 0 0,-1 1 0 0 0,0 0 0 0 0,1-1 0 0 0,-1 1 0 0 0,1 0 0 0 0,0 0 0 0 0,-1 0 0 0 0,1 0 0 0 0,0 0 0 0 0,-1 1 0 0 0,1-1 0 0 0,0 0 0 0 0,0 1 0 0 0,0-1 0 0 0,0 1 0 0 0,0 0 0 0 0,-1 0 0 0 0,1-1 0 0 0,0 1 0 0 0,0 0 0 0 0,0 1 0 0 0,0-1-15 0 0,0 0 1 0 0,-1 0 1 0 0,1 0 0 0 0,-1 0 0 0 0,1 0-1 0 0,-1 0 1 0 0,1 0 0 0 0,-1 0-1 0 0,1 1 1 0 0,-1-1 0 0 0,0 0-1 0 0,1 1 1 0 0,-1 0 0 0 0,1-1 0 0 0,-1 1-1 0 0,0 0 1 0 0,0-1 0 0 0,1 1-1 0 0,-1 0 1 0 0,0 0 0 0 0,0 0-2 0 0,0 0-1 0 0,-1 0 1 0 0,0 0-1 0 0,1-1 1 0 0,-1 1-1 0 0,0 0 0 0 0,0 0 1 0 0,0-1-1 0 0,1 1 1 0 0,-1 0-1 0 0,0 0 1 0 0,0 0-1 0 0,0-1 1 0 0,0 1-1 0 0,0 0 0 0 0,-1 0 1 0 0,1 0-1 0 0,0-1 1 0 0,0 1-1 0 0,0 0 1 0 0,-1 0-1 0 0,1-1 1 0 0,0 1-1 0 0,-1 0 0 0 0,1 0 1 0 0,-1 0 0 0 0,0 1-6 0 0,-1 0 0 0 0,1 0 0 0 0,-1 0 0 0 0,0 0 0 0 0,0-1 0 0 0,0 1-1 0 0,1-1 1 0 0,-2 1 0 0 0,1-1 0 0 0,0 1 0 0 0,0-1 0 0 0,0 0 0 0 0,0 0 0 0 0,-1 0 0 0 0,1 0 0 0 0,-1-1 0 0 0,1 1 0 0 0,0-1 0 0 0,-1 1 0 0 0,1-1 0 0 0,-1 0-1 0 0,1 0 1 0 0,-2 0 6 0 0,2 0 17 0 0,-1 0-1 0 0,1-1 0 0 0,-1 1 1 0 0,1-1-1 0 0,0 0 0 0 0,-1 1 1 0 0,1-1-1 0 0,0 0 0 0 0,0-1 1 0 0,-1 1-1 0 0,1 0 0 0 0,0 0 0 0 0,0-1 1 0 0,0 0-1 0 0,1 1 0 0 0,-1-1 1 0 0,0 0-1 0 0,1 0 0 0 0,-1 0 1 0 0,1 0-1 0 0,-1 0 0 0 0,1 0 1 0 0,0 0-1 0 0,0 0 0 0 0,0 0 1 0 0,0-1-1 0 0,0 1 0 0 0,1-1 0 0 0,-1 1 1 0 0,1 0-1 0 0,-1-1 0 0 0,1 1 1 0 0,0-1-1 0 0,0 1 0 0 0,0-1 1 0 0,0 1-1 0 0,0-1 0 0 0,1 1 1 0 0,-1 0-1 0 0,1-1 0 0 0,0 1 1 0 0,0-1-1 0 0,-1 1 0 0 0,2 0 0 0 0,-1 0 1 0 0,0 0-1 0 0,0 0 0 0 0,1-1 1 0 0,-1 1-1 0 0,1 1 0 0 0,-1-1 1 0 0,1 0-1 0 0,0 0 0 0 0,0 1 1 0 0,0-1-1 0 0,0 1 0 0 0,0-1 1 0 0,0 1-1 0 0,0 0 0 0 0,0 0 1 0 0,1 0-1 0 0,0 0-16 0 0,3-1 79 0 0,-1 0-1 0 0,1 1 1 0 0,-1-1 0 0 0,1 1 0 0 0,0 1 0 0 0,5-1-79 0 0,-10 1 2 0 0,0 0 1 0 0,0 0 0 0 0,0 0 0 0 0,0 0 0 0 0,0 0 0 0 0,0 1-1 0 0,0-1 1 0 0,0 0 0 0 0,0 0 0 0 0,0 1 0 0 0,0-1-1 0 0,0 1 1 0 0,0-1 0 0 0,0 1 0 0 0,0-1 0 0 0,-1 1 0 0 0,1 0-1 0 0,0 0 1 0 0,0-1 0 0 0,-1 1 0 0 0,1 0 0 0 0,0 0-1 0 0,-1 0 1 0 0,1-1 0 0 0,-1 1 0 0 0,1 0 0 0 0,-1 0 0 0 0,1 0-1 0 0,-1 0 1 0 0,0 0 0 0 0,1 0 0 0 0,-1 0 0 0 0,0 0-1 0 0,0 0 1 0 0,0 0 0 0 0,0 0 0 0 0,0 0 0 0 0,0 0 0 0 0,0 1-3 0 0,-7 20-1096 0 0,-9-6-3497 0 0,2-3-1052 0 0,9-7 4112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5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70 220 0 0,'2'-1'1073'0'0,"1"-1"-1"0"0,-1 1 1 0 0,0-1 0 0 0,0 0-1 0 0,0 0 1 0 0,0 0 0 0 0,-1 0-1 0 0,1 0 1 0 0,0 0 0 0 0,-1 0 0 0 0,2-2-1073 0 0,14-19 3564 0 0,-13 21-3374 0 0,0-1-1 0 0,1 1 0 0 0,-1-1 1 0 0,1 1-1 0 0,-1 1 1 0 0,1-1-1 0 0,-1 1 1 0 0,1-1-1 0 0,0 1 1 0 0,0 1-1 0 0,0-1 1 0 0,2 0-190 0 0,69 0-6 0 0,-54 1 112 0 0,83 1-93 0 0,90 13-13 0 0,-144-7-58 0 0,-1 2 0 0 0,0 3 0 0 0,-1 1-1 0 0,43 19 59 0 0,-9 4 4 0 0,-1 4 0 0 0,-2 3 0 0 0,-2 3 0 0 0,-3 4 0 0 0,45 39-4 0 0,-89-64 3 0 0,-1 1 1 0 0,-2 2-1 0 0,-1 0 1 0 0,-1 2-1 0 0,-1 1 1 0 0,-2 1 0 0 0,-1 1-1 0 0,-2 1 1 0 0,-1 1-1 0 0,-1 0 1 0 0,-3 2-1 0 0,3 10-3 0 0,12 35 12 0 0,-4 1-1 0 0,-3 1 1 0 0,-4 0-1 0 0,0 24-11 0 0,-6-16-23 0 0,19 60 23 0 0,-22-109-32 0 0,-4-12 16 0 0,2 4 16 0 0,1-1 1 0 0,4 11-1 0 0,21 78-38 0 0,21 95-74 0 0,-51-202 88 0 0,-1-1-1 0 0,-1 1 1 0 0,0 0-1 0 0,-1 0 25 0 0,10 57-39 0 0,-8-50-1955 0 0,-7-21-2116 0 0,-3-13 281 0 0,-7-20-2121 0 0,9 20 4508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55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113 204 60 0 0,'-9'-8'1028'0'0,"-37"-30"8415"0"0,45 38-8402 0 0,10 4 4194 0 0,9 4-4372 0 0,23 34-317 0 0,59 68-307 0 0,-84-91-177 0 0,-2 1-1 0 0,12 22-61 0 0,-23-37 13 0 0,3 7 35 0 0,1-1-1 0 0,-1 0 1 0 0,2-1 0 0 0,4 6-48 0 0,-9-14 1 0 0,-2-2 6 0 0,11-31-140 0 0,-8 20 62 0 0,14-29-31 0 0,2-4 80 0 0,-2-1 0 0 0,9-31 22 0 0,-18 43-8 0 0,-2-1 1 0 0,-1 1-1 0 0,-1-1 0 0 0,-2 0 0 0 0,-1-20 8 0 0,1 58-78 0 0,-2-3 76 0 0,-1-1 0 0 0,0 0-1 0 0,0 0 1 0 0,1 0 0 0 0,-1 0 0 0 0,0 1-1 0 0,0-1 1 0 0,1 0 0 0 0,-1 0 0 0 0,0 1-1 0 0,0-1 1 0 0,1 0 0 0 0,-1 0 0 0 0,0 1-1 0 0,0-1 1 0 0,0 0 0 0 0,0 0 0 0 0,0 1-1 0 0,0-1 1 0 0,1 0 0 0 0,-1 1-1 0 0,0-1 1 0 0,0 0 0 0 0,0 1 0 0 0,0-1-1 0 0,0 0 1 0 0,0 1 0 0 0,0-1 0 0 0,0 0-1 0 0,0 1 1 0 0,0-1 0 0 0,-1 0 0 0 0,1 0-1 0 0,0 1 1 0 0,0-1 0 0 0,0 0 0 0 0,0 1-1 0 0,0-1 1 0 0,0 0 0 0 0,-1 0 0 0 0,1 1-1 0 0,0-1 1 0 0,0 0 0 0 0,0 0 0 0 0,-1 1-1 0 0,1-1 1 0 0,0 0 0 0 0,0 0-1 0 0,-1 0 1 0 0,1 1 0 0 0,0-1 0 0 0,-1 0 2 0 0,-1 2-4 0 0,-1 0 0 0 0,0 0 0 0 0,0 0 0 0 0,0 0 0 0 0,0 0 1 0 0,0 0-1 0 0,-1-1 0 0 0,1 0 0 0 0,0 0 0 0 0,-1 0 0 0 0,1 0 1 0 0,-1 0-1 0 0,1-1 0 0 0,-1 1 0 0 0,0-1 4 0 0,-67 4 60 0 0,51-3-36 0 0,-246 13-1836 0 0,262-15 566 0 0,0 1 0 0 0,0-1 0 0 0,0-1 0 0 0,0 1 0 0 0,0-1 0 0 0,0 1 0 0 0,0-1 0 0 0,1 0 0 0 0,-1 0 0 0 0,0-1 1246 0 0,1 1-810 0 0,-2-2-1176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6:57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33 348 0 0,'0'0'1365'0'0,"0"0"166"0"0,3-2 4789 0 0,5-4 3398 0 0,-4 4-10188 0 0,-1 1 476 0 0,-1 1 1 0 0,1 0 0 0 0,0-1-1 0 0,0 1 1 0 0,0 1 0 0 0,-1-1-1 0 0,1 0 1 0 0,0 1 0 0 0,0-1-1 0 0,0 1 1 0 0,-1 0 0 0 0,1 0 0 0 0,-1 0-1 0 0,1 0 1 0 0,0 0 0 0 0,-1 1-1 0 0,0-1 1 0 0,1 1 0 0 0,-1 0-1 0 0,0 0 1 0 0,0-1 0 0 0,0 1-1 0 0,0 1 1 0 0,0-1 0 0 0,0 0-1 0 0,-1 0 1 0 0,1 1 0 0 0,-1-1-1 0 0,1 2-6 0 0,1 0-26 0 0,0 0-1 0 0,0 0 1 0 0,-1 1-1 0 0,1-1 0 0 0,-1 1 1 0 0,0-1-1 0 0,-1 1 1 0 0,1 0-1 0 0,-1-1 1 0 0,0 1-1 0 0,0 0 1 0 0,0 0-1 0 0,-1 0 0 0 0,1 0 1 0 0,-1 0-1 0 0,0 0 1 0 0,-1 1 26 0 0,1-5-13 0 0,-1 1 0 0 0,1 0 0 0 0,-1 0 0 0 0,1-1 1 0 0,-1 1-1 0 0,0 0 0 0 0,0-1 0 0 0,0 1 0 0 0,0-1 1 0 0,0 1-1 0 0,0-1 0 0 0,0 1 0 0 0,0-1 0 0 0,0 0 1 0 0,-1 0-1 0 0,1 1 0 0 0,-1-1 0 0 0,1 0 0 0 0,-1 0 1 0 0,1 0-1 0 0,-1-1 0 0 0,0 1 0 0 0,1 0 0 0 0,-1 0 1 0 0,0-1-1 0 0,1 1 0 0 0,-1-1 0 0 0,0 0 0 0 0,0 0 0 0 0,0 1 1 0 0,1-1-1 0 0,-1 0 0 0 0,0 0 0 0 0,0-1 0 0 0,0 1 1 0 0,0 0-1 0 0,1-1 0 0 0,-1 1 0 0 0,0-1 0 0 0,0 1 1 0 0,1-1-1 0 0,-1 0 0 0 0,1 0 0 0 0,-1 0 0 0 0,0 1 1 0 0,1-2-1 0 0,-1 1 0 0 0,1 0 13 0 0,-6-3 16 0 0,1-1 1 0 0,0 0-1 0 0,0 0 0 0 0,0 0 1 0 0,1 0-1 0 0,-1-1 1 0 0,2 0-1 0 0,-1 0 0 0 0,0-1 1 0 0,1 1-1 0 0,-1-4-16 0 0,3 5 27 0 0,0 1 0 0 0,1-1 0 0 0,-1 0 0 0 0,1 0 0 0 0,0 0 0 0 0,1 1 0 0 0,-1-1 0 0 0,1 0 0 0 0,0 0 0 0 0,0 0 0 0 0,1 0 0 0 0,-1 0 0 0 0,1-1-27 0 0,0 4 4 0 0,-1 1 0 0 0,1-1 0 0 0,-1 1-1 0 0,1-1 1 0 0,0 1 0 0 0,-1-1 0 0 0,1 1-1 0 0,0 0 1 0 0,0-1 0 0 0,0 1 0 0 0,0 0 0 0 0,0 0-1 0 0,0 0 1 0 0,0 0 0 0 0,1 0 0 0 0,-1 0-1 0 0,0 0 1 0 0,0 0 0 0 0,1 0 0 0 0,-1 1-1 0 0,1-1 1 0 0,-1 0 0 0 0,1 1 0 0 0,-1-1-1 0 0,1 1 1 0 0,-1 0 0 0 0,1-1 0 0 0,-1 1-1 0 0,1 0 1 0 0,0 0 0 0 0,-1 0 0 0 0,1 0 0 0 0,-1 0-1 0 0,1 1 1 0 0,-1-1 0 0 0,1 0 0 0 0,-1 1-1 0 0,1-1 1 0 0,-1 1 0 0 0,1-1 0 0 0,-1 1-1 0 0,1 0-3 0 0,2 1-7 0 0,0 0-1 0 0,-1 0 1 0 0,1 1-1 0 0,-1-1 1 0 0,0 1-1 0 0,1 0 1 0 0,-1 0-1 0 0,-1 0 1 0 0,1 0-1 0 0,0 1 1 0 0,-1-1-1 0 0,0 1 1 0 0,1-1 0 0 0,-2 1-1 0 0,1 0 1 0 0,0 0-1 0 0,-1 0 1 0 0,1 0-1 0 0,-1 0 1 0 0,0 0-1 0 0,-1 0 1 0 0,1 1-1 0 0,-1-1 1 0 0,0 0-1 0 0,0 0 1 0 0,0 1-1 0 0,0-1 1 0 0,-1 0-1 0 0,1 0 1 0 0,-2 4 7 0 0,2-7-3 0 0,-1 0 1 0 0,1 0-1 0 0,-1 0 1 0 0,1 0-1 0 0,-1 0 1 0 0,1 0 0 0 0,-1 0-1 0 0,0 0 1 0 0,1 0-1 0 0,-1 0 1 0 0,0 0-1 0 0,0 0 1 0 0,0 0-1 0 0,0 0 1 0 0,1-1 0 0 0,-1 1-1 0 0,0 0 1 0 0,0-1-1 0 0,-1 1 1 0 0,1-1-1 0 0,0 1 1 0 0,0-1-1 0 0,0 1 1 0 0,0-1 0 0 0,0 0-1 0 0,0 1 1 0 0,-1-1-1 0 0,1 0 1 0 0,0 0-1 0 0,0 0 1 0 0,0 0-1 0 0,-1 0 1 0 0,1 0-1 0 0,0-1 1 0 0,0 1 0 0 0,0 0-1 0 0,0 0 1 0 0,-1-1-1 0 0,1 1 1 0 0,0-1-1 0 0,0 1 1 0 0,0-1-1 0 0,0 0 1 0 0,0 1 0 0 0,0-1-1 0 0,0 0 1 0 0,0 0-1 0 0,0 1 1 0 0,1-1-1 0 0,-1 0 1 0 0,-1-1 2 0 0,-1-1 0 0 0,0 1 0 0 0,1-1 0 0 0,-1 0-1 0 0,0 0 1 0 0,1 0 0 0 0,-1-1 0 0 0,1 1 0 0 0,0-1 0 0 0,0 1 0 0 0,1-1 0 0 0,-1 1-1 0 0,1-1 1 0 0,-1 0 0 0 0,1 0 0 0 0,0-4 0 0 0,1 3-3 0 0,1-1 1 0 0,0 0-1 0 0,0 0 0 0 0,0 0 1 0 0,1 0-1 0 0,0 1 0 0 0,2-5 3 0 0,-4 9 0 0 0,0 0 0 0 0,1 0 0 0 0,-1 0 0 0 0,0 0 0 0 0,1 0 0 0 0,0 0 1 0 0,-1 1-1 0 0,1-1 0 0 0,-1 0 0 0 0,1 0 0 0 0,0 0 0 0 0,-1 0 0 0 0,1 1 0 0 0,0-1 0 0 0,0 0 0 0 0,0 1 0 0 0,0-1 0 0 0,0 1 0 0 0,0-1 0 0 0,0 1 0 0 0,0-1 0 0 0,0 1 0 0 0,0-1 1 0 0,0 1-1 0 0,0 0 0 0 0,0 0 0 0 0,0 0 0 0 0,0-1 0 0 0,0 1 0 0 0,0 0 0 0 0,0 0 0 0 0,0 1 0 0 0,0-1 0 0 0,0 0 0 0 0,0 0 0 0 0,0 0 0 0 0,0 1 0 0 0,0-1 0 0 0,0 0 0 0 0,0 1 0 0 0,0-1 1 0 0,0 1-1 0 0,0-1 0 0 0,0 1 0 0 0,0 0 0 0 0,0-1 0 0 0,-1 1 0 0 0,1 0 0 0 0,0 0 0 0 0,0-1 0 0 0,0 2 0 0 0,0-1-49 0 0,0 1-1 0 0,0-1 1 0 0,0 1-1 0 0,-1-1 1 0 0,1 1 0 0 0,0 0-1 0 0,0-1 1 0 0,-1 1 0 0 0,1 0-1 0 0,-1 0 1 0 0,0-1-1 0 0,0 1 1 0 0,1 0 0 0 0,-1 0-1 0 0,0 0 1 0 0,0-1 0 0 0,-1 1-1 0 0,1 0 1 0 0,0 0-1 0 0,0 0 1 0 0,-1-1 0 0 0,1 1-1 0 0,-1 0 1 0 0,0-1 0 0 0,0 1-1 0 0,1 0 1 0 0,-1-1-1 0 0,0 1 1 0 0,0-1 0 0 0,0 1-1 0 0,-1-1 1 0 0,1 0-1 0 0,0 1 1 0 0,0-1 0 0 0,-1 0-1 0 0,1 0 1 0 0,-1 0 0 0 0,1 0-1 0 0,-1 0 1 0 0,1 0-1 0 0,-1 0 1 0 0,0-1 0 0 0,1 1-1 0 0,-1-1 1 0 0,0 1 0 0 0,0-1-1 0 0,1 1 1 0 0,-1-1 49 0 0,1 0-249 0 0,1 0 0 0 0,-1-1 0 0 0,1 1 0 0 0,-1 0 0 0 0,1 0 1 0 0,-1-1-1 0 0,1 1 0 0 0,0 0 0 0 0,-1 0 0 0 0,1-1 0 0 0,0 1 0 0 0,-1 0 0 0 0,1-1 0 0 0,0 1 1 0 0,-1-1-1 0 0,1 1 0 0 0,0 0 0 0 0,-1-1 0 0 0,1 1 0 0 0,0-1 0 0 0,0 1 0 0 0,0-1 1 0 0,0 1-1 0 0,-1-1 0 0 0,1 1 0 0 0,0-1 0 0 0,0 1 0 0 0,0-1 0 0 0,0 1 0 0 0,0-1 1 0 0,0 1-1 0 0,0-1 0 0 0,0 1 0 0 0,0-1 0 0 0,1 1 0 0 0,-1-1 0 0 0,0 1 0 0 0,0-1 1 0 0,0 1-1 0 0,0-1 0 0 0,1 1 0 0 0,-1 0 0 0 0,0-1 0 0 0,1 1 249 0 0,0-9-2994 0 0,-1 2 1328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7:00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2753 540 0 0,'-11'-5'1400'0'0,"2"-3"5460"0"0,12 6-677 0 0,15 5-3415 0 0,33 10-2280 0 0,1-3 0 0 0,1-2 1 0 0,42 0-489 0 0,64 9-30 0 0,94 18-60 0 0,1-11 0 0 0,150-9 90 0 0,-207-21-53 0 0,136-22 53 0 0,191-52 28 0 0,-431 63-203 0 0,-2-5 0 0 0,0-3 175 0 0,-47 11-62 0 0,-2-2-1 0 0,0-2 0 0 0,-1-1 0 0 0,0-3 0 0 0,5-5 63 0 0,-32 17-27 0 0,0 0-1 0 0,-1-1 1 0 0,-1-1 0 0 0,1 0 0 0 0,-2 0-1 0 0,0-1 1 0 0,0-1 0 0 0,-1 0 0 0 0,1-4 27 0 0,5-11-21 0 0,-1 0 0 0 0,-1-1 1 0 0,-2-1-1 0 0,2-9 21 0 0,-8 16-4 0 0,-1-1-1 0 0,-1 0 1 0 0,-1 0-1 0 0,-1-1 5 0 0,1-4-9 0 0,-2 0 18 0 0,-1 1 1 0 0,-1-1-1 0 0,-2 1 0 0 0,-1 0 1 0 0,-5-19-10 0 0,-6-40 110 0 0,10 27-35 0 0,2-1 1 0 0,3 1-1 0 0,3 0 0 0 0,2-1 1 0 0,3 2-1 0 0,3-1 0 0 0,2 1 1 0 0,16-40-76 0 0,3 14 93 0 0,3 1 0 0 0,5 1-1 0 0,43-67-92 0 0,-9 31 35 0 0,5 3-1 0 0,29-26-34 0 0,-48 61-1 0 0,-33 42-10 0 0,3 2-1 0 0,25-26 12 0 0,-36 46-7 0 0,0 2 0 0 0,1 0 0 0 0,1 1 0 0 0,0 1 0 0 0,1 1 0 0 0,1 1 0 0 0,0 1 0 0 0,0 1 0 0 0,1 1 7 0 0,165-65-45 0 0,-181 71 44 0 0,-1 0 0 0 0,1 0 0 0 0,-1 1 0 0 0,1 0 0 0 0,0 0 0 0 0,0 1 0 0 0,0 0 0 0 0,0 1 0 0 0,0-1 0 0 0,0 2 0 0 0,1-1 0 0 0,-1 1 0 0 0,0 0 1 0 0,31 2-117 0 0,-38-3 22 0 0,-1 0-56 0 0,0 0-79 0 0,16-14-9976 0 0,0 1 5077 0 0,-11 4 3333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18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94 168 32 0 0,'3'4'8389'0'0,"3"6"-4070"0"0,8 13-2223 0 0,-10-12-1630 0 0,71 422 281 0 0,-73-404-950 0 0,-3-47-105 0 0,-3-50-181 0 0,-3 1 0 0 0,-3 0 0 0 0,-9-29 489 0 0,-2-14-339 0 0,14 73 323 0 0,3 19 34 0 0,0 0 1 0 0,1-1-1 0 0,1 1 1 0 0,1-1-1 0 0,1 1 0 0 0,0-1 1 0 0,2 0-1 0 0,2-16-18 0 0,-4 33 11 0 0,1 1 0 0 0,-1-1 0 0 0,0 1 0 0 0,1-1 0 0 0,-1 1 0 0 0,1 0 0 0 0,-1-1 0 0 0,1 1-1 0 0,0-1 1 0 0,0 1 0 0 0,0 0 0 0 0,-1 0 0 0 0,1 0 0 0 0,0-1 0 0 0,1 1 0 0 0,-1 0 0 0 0,0 0 0 0 0,0 0 0 0 0,0 1-1 0 0,0-1 1 0 0,1 0 0 0 0,-1 0 0 0 0,0 1 0 0 0,1-1 0 0 0,-1 0 0 0 0,1 1 0 0 0,-1 0 0 0 0,1-1 0 0 0,-1 1 0 0 0,1 0-1 0 0,-1 0 1 0 0,1 0 0 0 0,-1 0 0 0 0,1 0 0 0 0,-1 0 0 0 0,1 0 0 0 0,-1 0 0 0 0,1 0 0 0 0,-1 1 0 0 0,1-1-1 0 0,0 1-10 0 0,8 3 42 0 0,0 0 0 0 0,0 0 0 0 0,0 1 0 0 0,-1 1-1 0 0,7 4-41 0 0,-4-2 46 0 0,37 21 7 0 0,-2 3 0 0 0,-1 2 0 0 0,-2 2 0 0 0,4 7-53 0 0,-46-41-1 0 0,0 0 0 0 0,-1 0 0 0 0,1-1 0 0 0,-1 1-1 0 0,1 0 1 0 0,-1 0 0 0 0,0 1 0 0 0,0-1 0 0 0,0 0 0 0 0,0 0-1 0 0,0 0 1 0 0,0 1 0 0 0,0-1 0 0 0,-1 1 0 0 0,1-1-1 0 0,-1 0 1 0 0,0 1 0 0 0,0-1 0 0 0,0 1 0 0 0,0-1-1 0 0,0 1 1 0 0,0-1 0 0 0,-1 2 1 0 0,-2 3-6 0 0,1 0 0 0 0,-2 0 0 0 0,1 0-1 0 0,-1 0 1 0 0,0-1 0 0 0,-4 6 6 0 0,-4 7-3 0 0,-14 19-19 0 0,-2-1-1 0 0,-1 0 1 0 0,-2-3-1 0 0,-1 0 1 0 0,-2-2-1 0 0,-25 17 23 0 0,-65 41-3195 0 0,111-82 2285 0 0,2-1-696 0 0,0 0 0 0 0,1 0 0 0 0,0 1 1 0 0,0 1-1 0 0,-6 6 1606 0 0,3 0-1569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37:01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20 604 0 0,'0'-1'196'0'0,"-1"0"-1"0"0,1 0 1 0 0,0 0 0 0 0,0 0-1 0 0,0 0 1 0 0,0 1 0 0 0,0-1-1 0 0,1 0 1 0 0,-1 0 0 0 0,0 0-1 0 0,0 0 1 0 0,0 1 0 0 0,1-1-1 0 0,-1 0 1 0 0,0 0 0 0 0,1 0-1 0 0,-1 1 1 0 0,1-1 0 0 0,-1 0-1 0 0,1 1 1 0 0,-1-1 0 0 0,1 0-1 0 0,0 0-195 0 0,13 7 6031 0 0,5 16-1195 0 0,-12-7-5583 0 0,40 100 2031 0 0,55 136-1100 0 0,-102-246-234 0 0,-9-14-6 0 0,-9-16-106 0 0,2-3-364 0 0,0 1 0 0 0,-13-14 526 0 0,-23-39-413 0 0,-7-14 383 0 0,59 93 31 0 0,-1 1 1 0 0,1-1-1 0 0,0 1 1 0 0,0-1-1 0 0,0 1 1 0 0,-1-1-1 0 0,1 0 1 0 0,0 1-1 0 0,0-1 1 0 0,0 1-1 0 0,0-1 1 0 0,0 0-1 0 0,0 1 0 0 0,0-1 1 0 0,0 1-1 0 0,0-1 1 0 0,1 0-1 0 0,-1 1 1 0 0,0-1-1 0 0,0 1 1 0 0,0-1-1 0 0,1 0 1 0 0,-1 1-1 0 0,0-1 1 0 0,1 1-1 0 0,-1-1 1 0 0,0 1-1 0 0,1-1 1 0 0,-1 1-1 0 0,1 0 1 0 0,-1-1-1 0 0,1 1-1 0 0,24-10 69 0 0,51 5 87 0 0,-42 4-86 0 0,16-5 240 0 0,1 3-1 0 0,33 2-309 0 0,-63 2 25 0 0,0 1-1 0 0,-1 1 1 0 0,1 1-1 0 0,0 1 1 0 0,-1 1 0 0 0,0 1-1 0 0,15 7-24 0 0,-6-3 21 0 0,-19-7 8 0 0,0-1-1 0 0,0 2 1 0 0,0-1 0 0 0,-1 1 0 0 0,0 1-1 0 0,0-1 1 0 0,5 6-29 0 0,-13-9 5 0 0,-43 17 67 0 0,-10 42 17 0 0,-2-3 0 0 0,-4-2 0 0 0,-1-3-1 0 0,-3-3 1 0 0,-58 37-89 0 0,82-64-668 0 0,-37 23-4041 0 0,-2-9-4369 0 0,62-32 7344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20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1 488 0 0,'4'1'289'0'0,"0"0"0"0"0,0 0 1 0 0,-1 1-1 0 0,1 0 0 0 0,0-1 0 0 0,-1 1 1 0 0,1 0-1 0 0,-1 1 0 0 0,1-1 0 0 0,-1 1 0 0 0,0-1 1 0 0,0 1-1 0 0,0 0 0 0 0,-1 0 0 0 0,1 1 1 0 0,-1-1-1 0 0,1 1-289 0 0,-2-2-3 0 0,0-1 0 0 0,-1 1 0 0 0,1-1 1 0 0,-1 1-1 0 0,1 0 0 0 0,-1-1 0 0 0,0 1 0 0 0,1 0 0 0 0,-1-1 1 0 0,0 1-1 0 0,0 0 0 0 0,0-1 0 0 0,0 1 0 0 0,-1 0 1 0 0,1-1-1 0 0,0 1 0 0 0,-1 0 0 0 0,1-1 0 0 0,-1 1 0 0 0,1-1 1 0 0,-1 1-1 0 0,0-1 0 0 0,0 1 0 0 0,0-1 0 0 0,0 1 1 0 0,0-1-1 0 0,0 0 0 0 0,0 0 0 0 0,0 1 0 0 0,0-1 0 0 0,-1 0 1 0 0,1 0-1 0 0,0 0 0 0 0,-1 0 0 0 0,1-1 0 0 0,-1 1 1 0 0,1 0-1 0 0,-1 0 0 0 0,1-1 0 0 0,-1 1 0 0 0,0-1 0 0 0,1 0 3 0 0,-2 1 43 0 0,1 0-1 0 0,0-1 0 0 0,0 0 0 0 0,-1 1 0 0 0,1-1 0 0 0,0 0 0 0 0,-1 0 0 0 0,1-1 0 0 0,0 1 0 0 0,0 0 0 0 0,-1-1 0 0 0,1 1 1 0 0,0-1-1 0 0,0 0 0 0 0,0 0 0 0 0,0 0 0 0 0,0 0 0 0 0,0 0 0 0 0,0 0 0 0 0,0 0 0 0 0,0-1 0 0 0,0 1 0 0 0,1-1 0 0 0,-1 1 0 0 0,1-1 1 0 0,-1 0-1 0 0,1 1 0 0 0,-1-1 0 0 0,1 0 0 0 0,0 0 0 0 0,0 0 0 0 0,0 0 0 0 0,0 0 0 0 0,0-1 0 0 0,0 0-42 0 0,2 2 41 0 0,-1 0-1 0 0,1 0 1 0 0,0 0-1 0 0,-1 0 1 0 0,1 1-1 0 0,0-1 1 0 0,0 0-1 0 0,-1 0 1 0 0,1 0-1 0 0,0 1 1 0 0,0-1-1 0 0,0 0 1 0 0,0 1-1 0 0,0-1 1 0 0,0 0 0 0 0,0 1-1 0 0,0 0 1 0 0,0-1-1 0 0,0 1 1 0 0,1 0-1 0 0,-1-1 1 0 0,0 1-1 0 0,0 0 1 0 0,0 0-1 0 0,0 0 1 0 0,0 0-1 0 0,1 0 1 0 0,-1 0-1 0 0,0 0 1 0 0,0 0-1 0 0,0 1 1 0 0,0-1-1 0 0,0 0 1 0 0,1 1-1 0 0,-1-1 1 0 0,1 1-41 0 0,-2-1-50 0 0,1 0 0 0 0,0 0 0 0 0,0 0 0 0 0,-1 0 0 0 0,1 1 0 0 0,0-1 0 0 0,0 0 0 0 0,-1 0 0 0 0,1 0 0 0 0,0 1 0 0 0,0-1 0 0 0,-1 0 1 0 0,1 1-1 0 0,0-1 0 0 0,-1 1 0 0 0,1-1 0 0 0,-1 0 0 0 0,1 1 0 0 0,0 0 0 0 0,-1-1 0 0 0,1 1 0 0 0,-1-1 0 0 0,0 1 0 0 0,1 0 0 0 0,-1-1 0 0 0,1 1 0 0 0,-1 0 0 0 0,0-1 0 0 0,1 1 0 0 0,-1 0 1 0 0,0-1-1 0 0,0 1 0 0 0,0 0 0 0 0,0 0 0 0 0,0-1 0 0 0,1 1 0 0 0,-1 0 0 0 0,0 0 0 0 0,-1 0 0 0 0,1-1 0 0 0,0 1 0 0 0,0 0 0 0 0,0 0 0 0 0,0-1 0 0 0,-1 1 0 0 0,1 0 0 0 0,0-1 0 0 0,-1 1 1 0 0,1 0-1 0 0,0-1 0 0 0,-1 1 0 0 0,1 0 0 0 0,-1-1 0 0 0,1 1 0 0 0,-1-1 0 0 0,1 1 0 0 0,-1-1 0 0 0,0 1 0 0 0,1-1 0 0 0,-1 1 50 0 0,0 0-843 0 0,1-1-171 0 0,-5-1-1126 0 0,1 0 1148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22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2 380 0 0,'3'-2'8950'0'0,"4"13"-4424"0"0,14 31-3061 0 0,-1-2-853 0 0,26 39-447 0 0,-18-27-127 0 0,3-2-1 0 0,33 41-37 0 0,-51-74 2 0 0,1-1 1 0 0,1-1-1 0 0,1 0 1 0 0,0-1-1 0 0,1-1 0 0 0,0-1 1 0 0,1 0-1 0 0,0-1 0 0 0,1-1 1 0 0,1-1-3 0 0,130 54 182 0 0,4-7 0 0 0,139 31-182 0 0,329 43 13 0 0,73-24-480 0 0,16-29 467 0 0,-263-45-4 0 0,387-23 4 0 0,-163-48 455 0 0,399-10-734 0 0,-340 32 204 0 0,0 1 192 0 0,714 38-44 0 0,-686 14-318 0 0,189 57 245 0 0,-205 6 100 0 0,-559-73 21 0 0,1143 212-762 0 0,-288 6 347 0 0,-478-92 325 0 0,29 36-31 0 0,-379-114 33 0 0,7 1 149 0 0,179 91-182 0 0,-72-22-20 0 0,-109-51 8 0 0,-2-7 216 0 0,146 35-204 0 0,-265-91-14 0 0,19 3-28 0 0,11-4 42 0 0,-28-18-56 0 0,-68-5-188 0 0,1-1-3557 0 0,-28-5 2470 0 0,-2 0 1072 0 0,1 0-1 0 0,-1-1 1 0 0,0 1-1 0 0,0 0 1 0 0,1 0-1 0 0,-1 0 1 0 0,0-1-1 0 0,0 1 1 0 0,1 0 0 0 0,-1 0-1 0 0,0-1 1 0 0,0 1-1 0 0,0 0 1 0 0,1 0-1 0 0,-1-1 1 0 0,0 1 0 0 0,0 0-1 0 0,0 0 1 0 0,0-1-1 0 0,0 1 1 0 0,0 0-1 0 0,0-1 1 0 0,0 1 0 0 0,0 0-1 0 0,1-1 1 0 0,-1 1-1 0 0,0 0 1 0 0,-1-1-1 0 0,1 1 1 0 0,0 0 0 0 0,0-1-1 0 0,0 1 1 0 0,0 0-1 0 0,0-1 1 0 0,0 1 259 0 0,-4-3-1137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23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528 174 848 0 0,'-8'6'6172'0'0,"2"15"-3887"0"0,-2 28-2024 0 0,7-41 213 0 0,-4 39-233 0 0,5-30-225 0 0,-2 0 0 0 0,0 0 1 0 0,0 0-1 0 0,-2 0 1 0 0,0-1-1 0 0,-1 1 0 0 0,-1-1 1 0 0,-7 15-17 0 0,13-31-3 0 0,0 1-1 0 0,-1 0 1 0 0,1-1 0 0 0,0 1 0 0 0,-1-1 0 0 0,1 1 0 0 0,-1 0 0 0 0,1-1 0 0 0,-1 1 0 0 0,1-1 0 0 0,-1 1 0 0 0,1-1-1 0 0,-1 1 1 0 0,1-1 0 0 0,-1 0 0 0 0,0 1 0 0 0,1-1 0 0 0,-1 0 0 0 0,0 1 0 0 0,1-1 0 0 0,-1 0 0 0 0,0 0 0 0 0,0 0 0 0 0,1 0-1 0 0,-1 0 1 0 0,0 1 0 0 0,1-1 0 0 0,-1 0 0 0 0,0-1 0 0 0,0 1 0 0 0,1 0 0 0 0,-1 0 0 0 0,0 0 0 0 0,1 0 0 0 0,-1-1-1 0 0,0 1 4 0 0,-2-1-5 0 0,1-1 0 0 0,0 0-1 0 0,0 0 1 0 0,0 0 0 0 0,0 0-1 0 0,0 0 1 0 0,0 0-1 0 0,1 0 1 0 0,-1 0 0 0 0,-1-3 5 0 0,-25-58-72 0 0,17 30 63 0 0,3 1 0 0 0,0-1 0 0 0,3-1 0 0 0,0 1 0 0 0,2-1-1 0 0,2 0 1 0 0,1 1 0 0 0,3-23 9 0 0,-3 52 34 0 0,1 0 0 0 0,-1 0 0 0 0,1 1 1 0 0,0-1-1 0 0,0 0 0 0 0,0 0 0 0 0,0 1 0 0 0,1-1 0 0 0,-1 0 0 0 0,1 1 0 0 0,0 0 0 0 0,0-1 0 0 0,0 1 0 0 0,1 0 0 0 0,-1 0 0 0 0,1 0 1 0 0,0 0-35 0 0,-1 2 42 0 0,1 0 1 0 0,-1 0-1 0 0,0 0 1 0 0,1 0 0 0 0,-1 1-1 0 0,0-1 1 0 0,1 1 0 0 0,-1 0-1 0 0,1-1 1 0 0,-1 1-1 0 0,1 0 1 0 0,-1 0 0 0 0,1 1-1 0 0,-1-1 1 0 0,1 0 0 0 0,-1 1-1 0 0,0 0 1 0 0,1-1-1 0 0,-1 1 1 0 0,0 0 0 0 0,1 0-1 0 0,-1 1 1 0 0,0-1 0 0 0,0 0-1 0 0,0 1 1 0 0,0-1-1 0 0,0 1-42 0 0,40 29 554 0 0,-2 1-1 0 0,-1 1 0 0 0,29 36-553 0 0,-24-26 330 0 0,-43-42-323 0 0,9 8 50 0 0,-1 0-1 0 0,1 1 0 0 0,-2 0 1 0 0,1 0-1 0 0,-1 1 1 0 0,-1 0-1 0 0,0 0 1 0 0,4 10-57 0 0,-11-18 3 0 0,1 0 0 0 0,-1 1 0 0 0,0-1 0 0 0,0 0 0 0 0,0 1 0 0 0,0-1 0 0 0,0 0 0 0 0,-1 1 0 0 0,1-1 0 0 0,-1 0 0 0 0,0 0 0 0 0,0 1 0 0 0,-1-1 0 0 0,1 0 0 0 0,0 0 0 0 0,-1 0 0 0 0,0 0 0 0 0,0-1 0 0 0,0 1 0 0 0,0 0 0 0 0,0-1 0 0 0,-1 2-3 0 0,-3 3 6 0 0,0 0 0 0 0,-1 0 0 0 0,0-1 0 0 0,0 1 0 0 0,-1-1 0 0 0,1-1 0 0 0,-9 5-6 0 0,-32 10-81 0 0,0-2 0 0 0,-1-2 0 0 0,-1-3 1 0 0,-1-2-1 0 0,0-1 0 0 0,-7-3 81 0 0,-35 9-5123 0 0,-6 5 5123 0 0,-5 11-7199 0 0,85-24 5805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24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0 480 0 0,'39'10'4824'0'0,"-5"6"-3394"0"0,-31-14-1430 0 0,-1-1-1 0 0,1 1 0 0 0,-1 0 0 0 0,0 0 1 0 0,1 0-1 0 0,-1 0 0 0 0,0 1 1 0 0,0-1-1 0 0,-1 0 0 0 0,1 1 0 0 0,0 0 1 0 0,-1-1-1 0 0,0 1 0 0 0,1 0 1 0 0,-1 0-1 0 0,0-1 0 0 0,-1 1 1 0 0,1 0-1 0 0,0 0 0 0 0,-1 0 0 0 0,0 0 1 0 0,1 0-1 0 0,-1 2 1 0 0,0 0 2 0 0,0 0-1 0 0,-1-1 1 0 0,1 1 0 0 0,-1 0 0 0 0,0-1 0 0 0,0 1-1 0 0,0-1 1 0 0,-1 1 0 0 0,0-1 0 0 0,1 0-1 0 0,-2 1 1 0 0,1-1 0 0 0,-2 3-2 0 0,2-6 0 0 0,1 0-1 0 0,0 1 1 0 0,0-1 0 0 0,-1 0 0 0 0,1 0-1 0 0,-1 0 1 0 0,1 0 0 0 0,-1 0 0 0 0,0-1-1 0 0,1 1 1 0 0,-1 0 0 0 0,0-1 0 0 0,1 1-1 0 0,-1-1 1 0 0,0 0 0 0 0,0 1 0 0 0,1-1-1 0 0,-1 0 1 0 0,0 0 0 0 0,0 0 0 0 0,0 0-1 0 0,1-1 1 0 0,-1 1 0 0 0,0 0 0 0 0,0-1-1 0 0,1 1 1 0 0,-1-1 0 0 0,0 0 0 0 0,1 1-1 0 0,-1-1 1 0 0,1 0 0 0 0,-1 0 0 0 0,1 0-1 0 0,-1 0 1 0 0,1 0 0 0 0,-2-2 0 0 0,-1 1 1 0 0,0-1 0 0 0,1-1 1 0 0,-1 1-1 0 0,1 0 0 0 0,-1-1 0 0 0,1 0 1 0 0,0 1-1 0 0,0-1 0 0 0,1 0 0 0 0,-1-1 1 0 0,1 1-1 0 0,0 0 0 0 0,0-1-1 0 0,1 3 53 0 0,1 0 0 0 0,-1 0 1 0 0,0 0-1 0 0,1 0 0 0 0,0-1 0 0 0,-1 1 0 0 0,1 0 0 0 0,0 0 1 0 0,0-1-1 0 0,0 1 0 0 0,1 0 0 0 0,-1 0 0 0 0,0 0 0 0 0,1-1 0 0 0,-1 1 1 0 0,1 0-1 0 0,0 0 0 0 0,0 0 0 0 0,0 0 0 0 0,0 0 0 0 0,0 0 1 0 0,0 0-1 0 0,0 1 0 0 0,1-1 0 0 0,-1 0 0 0 0,1 0 0 0 0,1 0-53 0 0,-2 1 34 0 0,0 1 0 0 0,1-1 0 0 0,-1 1 0 0 0,0 0 0 0 0,1-1-1 0 0,-1 1 1 0 0,0 0 0 0 0,1 0 0 0 0,-1 0 0 0 0,1 0-1 0 0,-1 0 1 0 0,1 0 0 0 0,-1 0 0 0 0,0 1 0 0 0,1-1 0 0 0,-1 0-1 0 0,0 1 1 0 0,1-1 0 0 0,-1 1 0 0 0,0-1 0 0 0,1 1 0 0 0,-1 0-1 0 0,0 0 1 0 0,0-1 0 0 0,0 1 0 0 0,0 0 0 0 0,1 1-34 0 0,0-1 36 0 0,0 0 1 0 0,0 1-1 0 0,-1-1 1 0 0,1 1-1 0 0,0-1 1 0 0,-1 1-1 0 0,1 0 1 0 0,-1-1-1 0 0,1 1 1 0 0,-1 0-1 0 0,0 0 1 0 0,0 0-1 0 0,0 0 1 0 0,0 0-1 0 0,1 3-36 0 0,-2-5 1 0 0,0 1-1 0 0,0-1 0 0 0,0 1 1 0 0,-1 0-1 0 0,1-1 0 0 0,0 1 1 0 0,0-1-1 0 0,-1 1 1 0 0,1 0-1 0 0,0-1 0 0 0,-1 1 1 0 0,1-1-1 0 0,0 1 0 0 0,-1-1 1 0 0,1 1-1 0 0,-1-1 1 0 0,1 0-1 0 0,-1 1 0 0 0,1-1 1 0 0,-1 1-1 0 0,1-1 0 0 0,-1 0 1 0 0,0 0-1 0 0,1 1 1 0 0,-1-1-1 0 0,1 0 0 0 0,-1 0 1 0 0,0 1-1 0 0,1-1 0 0 0,-1 0 1 0 0,0 0-1 0 0,-20 2-30 0 0,19-2 14 0 0,2 0 10 0 0,0 0 12 0 0,0 0 6 0 0,0 0 7 0 0,1 2-13 0 0,0 0 0 0 0,0-1 0 0 0,0 1 0 0 0,0 0 0 0 0,0 0 0 0 0,1 0 0 0 0,-1-1 0 0 0,1 1 0 0 0,0-1 0 0 0,-1 1 1 0 0,1-1-1 0 0,0 0 0 0 0,0 1-6 0 0,-1-1-4 0 0,1 0 1 0 0,0 0-1 0 0,-1 0 0 0 0,1 0 1 0 0,-1 0-1 0 0,0 0 1 0 0,1 1-1 0 0,-1-1 1 0 0,0 1-1 0 0,0-1 1 0 0,0 1-1 0 0,0-1 1 0 0,0 1-1 0 0,0 0 0 0 0,-1-1 1 0 0,1 1-1 0 0,0 0 1 0 0,-1 0-1 0 0,1 0 4 0 0,-6 2-298 0 0,-5-9-536 0 0,-7-13-2682 0 0,16 3 716 0 0,1 9 1496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27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13 320 0 0,'0'0'263'0'0,"1"-1"0"0"0,0 0 1 0 0,-1 0-1 0 0,1 0 0 0 0,0 0 0 0 0,-1 1 0 0 0,1-1 1 0 0,0 0-1 0 0,0 1 0 0 0,-1-1 0 0 0,1 0 0 0 0,0 1 0 0 0,0-1 1 0 0,0 1-1 0 0,0 0 0 0 0,0-1 0 0 0,0 1 0 0 0,0 0 1 0 0,0-1-1 0 0,0 1 0 0 0,0 0 0 0 0,0 0 0 0 0,0 0 1 0 0,0 0-1 0 0,0 0 0 0 0,0 0 0 0 0,0 0 0 0 0,0 0 0 0 0,1 0-263 0 0,30 2 2266 0 0,-25 0-2101 0 0,0-1 0 0 0,-1 2 1 0 0,1-1-1 0 0,0 1 1 0 0,-1 0-1 0 0,0 0 1 0 0,0 1-1 0 0,0 0 1 0 0,0 0-1 0 0,3 3-165 0 0,54 52 356 0 0,-39-35-201 0 0,39 39 102 0 0,-4 3 0 0 0,-2 2 0 0 0,40 65-257 0 0,85 113 160 0 0,-68-96-166 0 0,8 28 6 0 0,29 59 376 0 0,146 241-199 0 0,-206-327-96 0 0,60 72-81 0 0,17-4 48 0 0,87 78-48 0 0,-4-39 358 0 0,40 15-358 0 0,-216-203 7 0 0,38 28 94 0 0,3-4 0 0 0,48 24-101 0 0,263 146 48 0 0,-235-161-135 0 0,4-9-1 0 0,4-8 1 0 0,6-8 87 0 0,70 12 283 0 0,4-11-1 0 0,6-13-282 0 0,53 1-23 0 0,3-14 1 0 0,210-1 22 0 0,-248-31-64 0 0,158 5 97 0 0,-317-24 23 0 0,-1-6-1 0 0,27-10-55 0 0,-31-8 274 0 0,-90 12-141 0 0,-1 3 1 0 0,1 1 0 0 0,1 3-1 0 0,15 2-133 0 0,53 16-15 0 0,-85-9 76 0 0,-1-1-1 0 0,1-2 1 0 0,0-2-1 0 0,5 0-60 0 0,-30-3 61 0 0,1 0 0 0 0,-1 0-1 0 0,1 0 1 0 0,-1-2 0 0 0,0 1 0 0 0,0-1-1 0 0,0 0-60 0 0,1 0 51 0 0,-1 0-1 0 0,0 0 1 0 0,1 1-1 0 0,0 0 1 0 0,8-1-51 0 0,-11 4 17 0 0,16-4 43 0 0,0 2-1 0 0,0 1 0 0 0,0 1 0 0 0,0 0 1 0 0,1 2-1 0 0,2 1-59 0 0,-13 0 170 0 0,-3-1-408 0 0,1 0 0 0 0,0 0 0 0 0,-1-1 0 0 0,1 0 0 0 0,8-1 238 0 0,-16-1-467 0 0,-1 1 1 0 0,1-1 0 0 0,0 1 0 0 0,-1-1 0 0 0,1 0 0 0 0,-1 0 0 0 0,1 0 0 0 0,-1 0 0 0 0,1 0 0 0 0,1-2 466 0 0,-2 1-735 0 0,0 1 0 0 0,0-1 0 0 0,-1 1 0 0 0,1-1 0 0 0,-1 0 0 0 0,1 0 0 0 0,-1 0 0 0 0,0 0 0 0 0,1 0 0 0 0,-1 0 0 0 0,0 0 0 0 0,0 0 0 0 0,0-3 735 0 0,0-3-1305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00:40:2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2 276 0 0,'-1'-1'259'0'0,"-1"1"0"0"0,1 0 0 0 0,0-1-1 0 0,-1 1 1 0 0,1 0 0 0 0,-1 0 0 0 0,1 0 0 0 0,-1 0 0 0 0,1 1 0 0 0,-1-1-1 0 0,1 0 1 0 0,-1 1 0 0 0,1-1 0 0 0,-1 1 0 0 0,1-1 0 0 0,0 1 0 0 0,-1-1-1 0 0,1 1 1 0 0,0 0 0 0 0,0 0 0 0 0,-1 0 0 0 0,1 0 0 0 0,0 0-259 0 0,1 1 225 0 0,1 0 0 0 0,0 0 0 0 0,0 0 1 0 0,0 0-1 0 0,0-1 0 0 0,0 1 0 0 0,0 0 0 0 0,0 0 1 0 0,1-1-1 0 0,-1 1 0 0 0,1-1 0 0 0,-1 0 0 0 0,1 1 1 0 0,-1-1-1 0 0,1 0 0 0 0,0 0 0 0 0,1 1-225 0 0,23 15 709 0 0,0 0 1 0 0,1-2-1 0 0,1-1 0 0 0,0-1 0 0 0,18 4-709 0 0,67 33 934 0 0,-86-39-639 0 0,-22-9-210 0 0,1-1-1 0 0,-1 2 1 0 0,0-1 0 0 0,0 1-1 0 0,0-1 1 0 0,0 2-1 0 0,1-1-84 0 0,-3 6 140 0 0,0 0-1 0 0,-1-1 0 0 0,0 1 1 0 0,0 0-1 0 0,-1 0 0 0 0,0 0 1 0 0,0 5-140 0 0,-2-5 29 0 0,0 1 0 0 0,-1 0 0 0 0,0-1 0 0 0,0 0 0 0 0,-1 0 1 0 0,0 0-1 0 0,-1 0 0 0 0,0 0 0 0 0,0 0 0 0 0,-1-1 0 0 0,0 0 0 0 0,-2 2-29 0 0,-18 24-231 0 0,-1-1-1 0 0,-11 9 232 0 0,-14 17-1062 0 0,-24 32-2425 0 0,-54 74-6380 0 0,109-133 8276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9A2E-7748-46A7-936F-1D77FCF8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D5A54-DFAB-493C-A78E-95F3BAAA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BA26-B387-471E-91D6-BC606ECC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CEDC-8A04-46DB-9204-58D0A0CD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E0FF-F245-4830-B817-B36BCEB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3083-7809-4AE4-88FA-C08F8DA0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54A1-2A6D-4ECC-B831-601FB29C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C353-C264-4C87-BEFF-0172E3EC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B319-B12C-4DE1-B5D8-6AB23602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FC3F-5733-44DA-8B83-DEFC301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B3BA7-01C1-41EC-AE19-09C626A1A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52EF0-85AD-44F2-A5CA-3B2A5D57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9BC1-222E-4BF8-AEA6-6F0EF754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B10E-B4A0-4CF8-8733-6920E134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50C7-CC3B-499D-BA6B-815DCC34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1E8F-96CF-4D4D-A4B9-DA52F23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96B4-2788-4D3B-9EF6-DAA8F3E9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C065-C27C-4F1A-B4C5-8034A525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3C3E-D3AB-47CA-9577-53510294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EE38-DA54-4B18-80ED-FB6A9A1B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803-306C-44FF-996A-DED550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4A0F-FA92-4E5F-91EF-2391D83A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4432-04F0-4234-A44B-5E87A049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BEE0-6245-4FCC-8435-56AFA7C1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F065-C86B-410D-9520-B5378E5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AA3B-7CB5-4F66-B2DA-F3BF511B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664E-74C9-4B92-B4B6-AD3F87144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569F6-5E9B-4AF4-BD4B-6B5F86A36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C416-481F-4EEF-BB8D-B31FDB8F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BBEC-6AB5-48CE-A59F-9227BEAD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122B-F759-4832-B178-CA9949E7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550-1A03-4608-BCEA-B85D6C2D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884E-E7DD-4405-AA4C-BBB6648C4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E05C-A358-4B14-BE10-9B9BF5DB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4E571-A46E-44F3-89DB-0F1D4FD7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CA26-0AC8-4D7F-A726-1D488F057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605F0-9631-4E5B-A77A-6661F9E1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53402-18B2-4B8E-BCAD-0E33C1F1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A734E-EDFC-4EE8-BD44-1F1431B9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F337-8309-43B8-B6F5-DBAAE464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4F714-9803-444F-A738-5BD0E5A5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F82A5-1371-4C86-95D3-DB03402C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DC56E-B847-4F93-B766-00FFAEC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BC249-9AFF-4008-9D79-3BD48D10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3A4E5-AAA1-4364-B0C8-5512AC0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ABE0-CF6B-4E2E-8EE0-C292D17C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EFA4-33AE-4AD7-AAA2-FCF4C025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DCF7-F457-44C7-B0C1-C65A3CDD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2FF0-69CD-4FDB-8679-9026C7511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73AE-0F74-4888-A1BA-420DF778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A561B-6920-4C0F-9800-89D8259A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1C2C2-AF6A-4DDE-A0ED-5BC70E15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FA1E-6024-414C-9B18-DA90A4AD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81693-57AD-4537-AB6E-D83C81861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43BE4-C3F1-47F3-A1A4-31BD978A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D20F-2296-4DDB-889A-F4AA8392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1F86-246C-4330-889D-3DFCC1D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829F-11B6-4847-A08C-1DE0B247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6D79A-1110-4896-918B-3885F6F0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4CC40-4DA5-415D-B2A8-DA0351E67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B0D8-139D-41F2-94F8-8DECD0A18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52AF-B0DD-48D2-9334-FD4C5A86AE8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1076-F1D7-44A0-BB0A-2BF0231F0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A78D-84CF-4603-9687-6B45AC40C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1683-C54E-4235-814F-1685C2EE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7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30.png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34" Type="http://schemas.openxmlformats.org/officeDocument/2006/relationships/customXml" Target="../ink/ink28.xml"/><Relationship Id="rId7" Type="http://schemas.openxmlformats.org/officeDocument/2006/relationships/image" Target="../media/image14.png"/><Relationship Id="rId12" Type="http://schemas.openxmlformats.org/officeDocument/2006/relationships/customXml" Target="../ink/ink17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30.xml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6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10" Type="http://schemas.openxmlformats.org/officeDocument/2006/relationships/customXml" Target="../ink/ink16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13.xml"/><Relationship Id="rId9" Type="http://schemas.openxmlformats.org/officeDocument/2006/relationships/image" Target="../media/image15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4.png"/><Relationship Id="rId30" Type="http://schemas.openxmlformats.org/officeDocument/2006/relationships/customXml" Target="../ink/ink26.xml"/><Relationship Id="rId3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5E21-3BD2-4AAA-835C-58CEBD50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array-based list employs consecutive ordered </a:t>
            </a:r>
            <a:r>
              <a:rPr lang="en-US" b="1" dirty="0"/>
              <a:t>slots</a:t>
            </a:r>
            <a:r>
              <a:rPr lang="en-US" dirty="0"/>
              <a:t>. Each numbered slot that is in use contains a reference to an element of the list.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C7242-6A2D-49D0-B01B-7F9ED3E19A49}"/>
              </a:ext>
            </a:extLst>
          </p:cNvPr>
          <p:cNvGrpSpPr/>
          <p:nvPr/>
        </p:nvGrpSpPr>
        <p:grpSpPr>
          <a:xfrm>
            <a:off x="7196830" y="2157736"/>
            <a:ext cx="2029668" cy="923330"/>
            <a:chOff x="5637320" y="2974019"/>
            <a:chExt cx="3095660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8FE97A-5F0B-4C74-A2A4-9F40F118E91C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:SuperHero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</a:rPr>
                <a:t>“Elektra”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height: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1.75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DD0B53-1C64-4C7D-A362-D4043EEC40E5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305185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E4686-2244-4F27-8B87-3808F40194E6}"/>
              </a:ext>
            </a:extLst>
          </p:cNvPr>
          <p:cNvGrpSpPr/>
          <p:nvPr/>
        </p:nvGrpSpPr>
        <p:grpSpPr>
          <a:xfrm>
            <a:off x="8929455" y="4183955"/>
            <a:ext cx="2029668" cy="923330"/>
            <a:chOff x="5637320" y="2974019"/>
            <a:chExt cx="3095660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C6AE03-1DB7-4683-8E42-CB58EC243C9A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:SuperHero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</a:rPr>
                <a:t>“Storm”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height: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1.69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AC7BA7-29AE-4885-8D4A-69B3C06271B1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305185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04BA9A-8B53-4E4E-8412-3398839172CA}"/>
              </a:ext>
            </a:extLst>
          </p:cNvPr>
          <p:cNvGrpSpPr/>
          <p:nvPr/>
        </p:nvGrpSpPr>
        <p:grpSpPr>
          <a:xfrm>
            <a:off x="1772223" y="3267251"/>
            <a:ext cx="6311656" cy="2151594"/>
            <a:chOff x="-893590" y="1745755"/>
            <a:chExt cx="9626570" cy="21515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779F37-6787-466D-96E4-4E175587287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:SuperHero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</a:rPr>
                <a:t>“Gambit”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height: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1.87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37723C-8C77-4CEF-98BD-E411501BF6E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305185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603543-6872-4585-BF61-D9AD66675E39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>
              <a:off x="-893590" y="1745755"/>
              <a:ext cx="3994921" cy="13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D24FE8E-5945-43DC-BFBB-4D8E3BB848DB}"/>
              </a:ext>
            </a:extLst>
          </p:cNvPr>
          <p:cNvSpPr txBox="1"/>
          <p:nvPr/>
        </p:nvSpPr>
        <p:spPr>
          <a:xfrm>
            <a:off x="1789978" y="2616904"/>
            <a:ext cx="2619268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:ArrayList&lt;SuperHero&gt;</a:t>
            </a:r>
          </a:p>
          <a:p>
            <a:r>
              <a:rPr lang="en-US" dirty="0"/>
              <a:t>[0]  [1]  [2]  [3]  [4]  ….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0D877B-9025-4B3D-B9C5-273532D5E065}"/>
              </a:ext>
            </a:extLst>
          </p:cNvPr>
          <p:cNvGrpSpPr/>
          <p:nvPr/>
        </p:nvGrpSpPr>
        <p:grpSpPr>
          <a:xfrm>
            <a:off x="2010268" y="2437909"/>
            <a:ext cx="6723000" cy="2714760"/>
            <a:chOff x="2028023" y="2097640"/>
            <a:chExt cx="6723000" cy="27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974E4-DA8F-42EE-9CA1-E9D03A4A1F30}"/>
                    </a:ext>
                  </a:extLst>
                </p14:cNvPr>
                <p14:cNvContentPartPr/>
                <p14:nvPr/>
              </p14:nvContentPartPr>
              <p14:xfrm>
                <a:off x="2030903" y="2962360"/>
                <a:ext cx="20520" cy="32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974E4-DA8F-42EE-9CA1-E9D03A4A1F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3263" y="2944720"/>
                  <a:ext cx="56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E31CDB-7566-4027-A5DB-A86AD3E1F890}"/>
                    </a:ext>
                  </a:extLst>
                </p14:cNvPr>
                <p14:cNvContentPartPr/>
                <p14:nvPr/>
              </p14:nvContentPartPr>
              <p14:xfrm>
                <a:off x="2028023" y="2213560"/>
                <a:ext cx="5100120" cy="170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E31CDB-7566-4027-A5DB-A86AD3E1F8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0023" y="2195920"/>
                  <a:ext cx="513576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2555E2-20EC-4DCD-A2ED-F53429ACF6E5}"/>
                    </a:ext>
                  </a:extLst>
                </p14:cNvPr>
                <p14:cNvContentPartPr/>
                <p14:nvPr/>
              </p14:nvContentPartPr>
              <p14:xfrm>
                <a:off x="6919703" y="2097640"/>
                <a:ext cx="179640" cy="277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2555E2-20EC-4DCD-A2ED-F53429ACF6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02063" y="2080000"/>
                  <a:ext cx="215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179A2F-D0E7-475C-A3EF-20FC02ED8B33}"/>
                    </a:ext>
                  </a:extLst>
                </p14:cNvPr>
                <p14:cNvContentPartPr/>
                <p14:nvPr/>
              </p14:nvContentPartPr>
              <p14:xfrm>
                <a:off x="2388743" y="2954080"/>
                <a:ext cx="35280" cy="36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179A2F-D0E7-475C-A3EF-20FC02ED8B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0743" y="2936440"/>
                  <a:ext cx="70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1D148F-65FC-410E-8F0F-89D7B1637A23}"/>
                    </a:ext>
                  </a:extLst>
                </p14:cNvPr>
                <p14:cNvContentPartPr/>
                <p14:nvPr/>
              </p14:nvContentPartPr>
              <p14:xfrm>
                <a:off x="2403863" y="2962000"/>
                <a:ext cx="6318000" cy="105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1D148F-65FC-410E-8F0F-89D7B1637A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5863" y="2944000"/>
                  <a:ext cx="635364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F312CD-F1FB-4B80-B4F0-9F84FC2DA596}"/>
                    </a:ext>
                  </a:extLst>
                </p14:cNvPr>
                <p14:cNvContentPartPr/>
                <p14:nvPr/>
              </p14:nvContentPartPr>
              <p14:xfrm>
                <a:off x="8478143" y="3867760"/>
                <a:ext cx="272880" cy="22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F312CD-F1FB-4B80-B4F0-9F84FC2DA5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60503" y="3849760"/>
                  <a:ext cx="308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C82489-D4EA-48A8-AB2B-DFED56F2F28B}"/>
                    </a:ext>
                  </a:extLst>
                </p14:cNvPr>
                <p14:cNvContentPartPr/>
                <p14:nvPr/>
              </p14:nvContentPartPr>
              <p14:xfrm>
                <a:off x="2771423" y="2955880"/>
                <a:ext cx="45720" cy="60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C82489-D4EA-48A8-AB2B-DFED56F2F2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3423" y="2937880"/>
                  <a:ext cx="81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5BA540-C6FC-4622-B3BB-4118CD292B0D}"/>
                    </a:ext>
                  </a:extLst>
                </p14:cNvPr>
                <p14:cNvContentPartPr/>
                <p14:nvPr/>
              </p14:nvContentPartPr>
              <p14:xfrm>
                <a:off x="2794463" y="2985040"/>
                <a:ext cx="3134160" cy="166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5BA540-C6FC-4622-B3BB-4118CD292B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6823" y="2967400"/>
                  <a:ext cx="3169800" cy="16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6E04FA-F40E-4855-9ED7-0A7A1D8E98D2}"/>
                    </a:ext>
                  </a:extLst>
                </p14:cNvPr>
                <p14:cNvContentPartPr/>
                <p14:nvPr/>
              </p14:nvContentPartPr>
              <p14:xfrm>
                <a:off x="5769143" y="4501360"/>
                <a:ext cx="146160" cy="31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6E04FA-F40E-4855-9ED7-0A7A1D8E98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1143" y="4483360"/>
                  <a:ext cx="181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49B843-52A1-45C4-B95B-A7BAE0F39ADA}"/>
                    </a:ext>
                  </a:extLst>
                </p14:cNvPr>
                <p14:cNvContentPartPr/>
                <p14:nvPr/>
              </p14:nvContentPartPr>
              <p14:xfrm>
                <a:off x="5793623" y="4479760"/>
                <a:ext cx="27720" cy="289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49B843-52A1-45C4-B95B-A7BAE0F39A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5623" y="4461760"/>
                  <a:ext cx="63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DF2FC5-EED0-413A-8CB5-6A88E5F210ED}"/>
                    </a:ext>
                  </a:extLst>
                </p14:cNvPr>
                <p14:cNvContentPartPr/>
                <p14:nvPr/>
              </p14:nvContentPartPr>
              <p14:xfrm>
                <a:off x="6981983" y="2223640"/>
                <a:ext cx="146160" cy="214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DF2FC5-EED0-413A-8CB5-6A88E5F210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63983" y="2205640"/>
                  <a:ext cx="18180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8134782-145E-4A3E-9AC0-D9C15A435BE7}"/>
              </a:ext>
            </a:extLst>
          </p:cNvPr>
          <p:cNvSpPr txBox="1"/>
          <p:nvPr/>
        </p:nvSpPr>
        <p:spPr>
          <a:xfrm>
            <a:off x="1145219" y="588589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order of this list?</a:t>
            </a:r>
          </a:p>
        </p:txBody>
      </p:sp>
    </p:spTree>
    <p:extLst>
      <p:ext uri="{BB962C8B-B14F-4D97-AF65-F5344CB8AC3E}">
        <p14:creationId xmlns:p14="http://schemas.microsoft.com/office/powerpoint/2010/main" val="40989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5E21-3BD2-4AAA-835C-58CEBD50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element of a linked list is wrapped in a </a:t>
            </a:r>
            <a:r>
              <a:rPr lang="en-US" b="1" dirty="0"/>
              <a:t>node</a:t>
            </a:r>
            <a:r>
              <a:rPr lang="en-US" dirty="0"/>
              <a:t>. Nodes are connected by </a:t>
            </a:r>
            <a:r>
              <a:rPr lang="en-US" b="1" dirty="0"/>
              <a:t>next</a:t>
            </a:r>
            <a:r>
              <a:rPr lang="en-US" dirty="0"/>
              <a:t> pointers.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C7242-6A2D-49D0-B01B-7F9ED3E19A49}"/>
              </a:ext>
            </a:extLst>
          </p:cNvPr>
          <p:cNvGrpSpPr/>
          <p:nvPr/>
        </p:nvGrpSpPr>
        <p:grpSpPr>
          <a:xfrm>
            <a:off x="7214585" y="1817467"/>
            <a:ext cx="2029668" cy="923330"/>
            <a:chOff x="5637320" y="2974019"/>
            <a:chExt cx="3095660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8FE97A-5F0B-4C74-A2A4-9F40F118E91C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:SuperHero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</a:rPr>
                <a:t>“Elektra”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height: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1.75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DD0B53-1C64-4C7D-A362-D4043EEC40E5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305185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EDB6A9-4462-4EE9-8E29-92B8A693E2B4}"/>
              </a:ext>
            </a:extLst>
          </p:cNvPr>
          <p:cNvGrpSpPr/>
          <p:nvPr/>
        </p:nvGrpSpPr>
        <p:grpSpPr>
          <a:xfrm>
            <a:off x="4153268" y="2002133"/>
            <a:ext cx="2029668" cy="923330"/>
            <a:chOff x="-1945231" y="2193943"/>
            <a:chExt cx="3095660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4E7750-9482-437F-8E62-0D75253A0A07}"/>
                </a:ext>
              </a:extLst>
            </p:cNvPr>
            <p:cNvSpPr txBox="1"/>
            <p:nvPr/>
          </p:nvSpPr>
          <p:spPr>
            <a:xfrm>
              <a:off x="-1945231" y="2193943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:LinkedNode</a:t>
              </a:r>
            </a:p>
            <a:p>
              <a:r>
                <a:rPr lang="en-US" dirty="0"/>
                <a:t>element: </a:t>
              </a:r>
            </a:p>
            <a:p>
              <a:r>
                <a:rPr lang="en-US" dirty="0"/>
                <a:t>next: 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BE0D33-9442-418B-8C72-A650DD3B5747}"/>
                </a:ext>
              </a:extLst>
            </p:cNvPr>
            <p:cNvCxnSpPr>
              <a:cxnSpLocks/>
            </p:cNvCxnSpPr>
            <p:nvPr/>
          </p:nvCxnSpPr>
          <p:spPr>
            <a:xfrm>
              <a:off x="-1945231" y="2515071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03E29C-A52E-42EF-825D-7B56B41E4FD0}"/>
              </a:ext>
            </a:extLst>
          </p:cNvPr>
          <p:cNvSpPr txBox="1"/>
          <p:nvPr/>
        </p:nvSpPr>
        <p:spPr>
          <a:xfrm>
            <a:off x="1251752" y="2279132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D8C4CC-6FCF-4742-9E8F-FC3CC0424B2C}"/>
              </a:ext>
            </a:extLst>
          </p:cNvPr>
          <p:cNvGrpSpPr/>
          <p:nvPr/>
        </p:nvGrpSpPr>
        <p:grpSpPr>
          <a:xfrm>
            <a:off x="2123600" y="3522558"/>
            <a:ext cx="2029668" cy="923330"/>
            <a:chOff x="-1945231" y="2193943"/>
            <a:chExt cx="3095660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4E2E36-796A-4E70-BF46-34590DFD7EEE}"/>
                </a:ext>
              </a:extLst>
            </p:cNvPr>
            <p:cNvSpPr txBox="1"/>
            <p:nvPr/>
          </p:nvSpPr>
          <p:spPr>
            <a:xfrm>
              <a:off x="-1945231" y="2193943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:LinkedNode</a:t>
              </a:r>
            </a:p>
            <a:p>
              <a:r>
                <a:rPr lang="en-US" dirty="0"/>
                <a:t>element: </a:t>
              </a:r>
            </a:p>
            <a:p>
              <a:r>
                <a:rPr lang="en-US" dirty="0"/>
                <a:t>next: 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127861-D445-4EF5-8CBA-ECFCEE9153CA}"/>
                </a:ext>
              </a:extLst>
            </p:cNvPr>
            <p:cNvCxnSpPr>
              <a:cxnSpLocks/>
            </p:cNvCxnSpPr>
            <p:nvPr/>
          </p:nvCxnSpPr>
          <p:spPr>
            <a:xfrm>
              <a:off x="-1945231" y="2515071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FB4DAC-DB5C-4A7B-8062-C94EF8CC8DCE}"/>
              </a:ext>
            </a:extLst>
          </p:cNvPr>
          <p:cNvGrpSpPr/>
          <p:nvPr/>
        </p:nvGrpSpPr>
        <p:grpSpPr>
          <a:xfrm>
            <a:off x="3023563" y="5256047"/>
            <a:ext cx="2029668" cy="923330"/>
            <a:chOff x="-1945231" y="2193943"/>
            <a:chExt cx="3095660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B8A8F-AFA9-4796-8D09-DE4188A8B841}"/>
                </a:ext>
              </a:extLst>
            </p:cNvPr>
            <p:cNvSpPr txBox="1"/>
            <p:nvPr/>
          </p:nvSpPr>
          <p:spPr>
            <a:xfrm>
              <a:off x="-1945231" y="2193943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:LinkedNode</a:t>
              </a:r>
            </a:p>
            <a:p>
              <a:r>
                <a:rPr lang="en-US" dirty="0"/>
                <a:t>element: </a:t>
              </a:r>
            </a:p>
            <a:p>
              <a:r>
                <a:rPr lang="en-US" dirty="0"/>
                <a:t>next: </a:t>
              </a:r>
              <a:r>
                <a:rPr lang="en-US" dirty="0">
                  <a:solidFill>
                    <a:srgbClr val="7030A0"/>
                  </a:solidFill>
                </a:rPr>
                <a:t>null</a:t>
              </a:r>
              <a:r>
                <a:rPr lang="en-US" dirty="0"/>
                <a:t> 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AB5F4A-3702-4698-BBD2-6F3A9EACB4D7}"/>
                </a:ext>
              </a:extLst>
            </p:cNvPr>
            <p:cNvCxnSpPr>
              <a:cxnSpLocks/>
            </p:cNvCxnSpPr>
            <p:nvPr/>
          </p:nvCxnSpPr>
          <p:spPr>
            <a:xfrm>
              <a:off x="-1945231" y="2515071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E4686-2244-4F27-8B87-3808F40194E6}"/>
              </a:ext>
            </a:extLst>
          </p:cNvPr>
          <p:cNvGrpSpPr/>
          <p:nvPr/>
        </p:nvGrpSpPr>
        <p:grpSpPr>
          <a:xfrm>
            <a:off x="8947210" y="3843686"/>
            <a:ext cx="2029668" cy="923330"/>
            <a:chOff x="5637320" y="2974019"/>
            <a:chExt cx="3095660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C6AE03-1DB7-4683-8E42-CB58EC243C9A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:SuperHero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</a:rPr>
                <a:t>“Storm”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height: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1.69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AC7BA7-29AE-4885-8D4A-69B3C06271B1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305185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04BA9A-8B53-4E4E-8412-3398839172CA}"/>
              </a:ext>
            </a:extLst>
          </p:cNvPr>
          <p:cNvGrpSpPr/>
          <p:nvPr/>
        </p:nvGrpSpPr>
        <p:grpSpPr>
          <a:xfrm>
            <a:off x="6071966" y="4155246"/>
            <a:ext cx="2029668" cy="923330"/>
            <a:chOff x="5637320" y="2974019"/>
            <a:chExt cx="3095660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779F37-6787-466D-96E4-4E175587287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:SuperHero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</a:rPr>
                <a:t>“Gambit”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height: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1.87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37723C-8C77-4CEF-98BD-E411501BF6E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305185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F2C83-E589-4F23-AC0D-7153011DDC78}"/>
              </a:ext>
            </a:extLst>
          </p:cNvPr>
          <p:cNvGrpSpPr/>
          <p:nvPr/>
        </p:nvGrpSpPr>
        <p:grpSpPr>
          <a:xfrm>
            <a:off x="2123423" y="2181880"/>
            <a:ext cx="1914480" cy="309600"/>
            <a:chOff x="2123423" y="2181880"/>
            <a:chExt cx="191448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BBF414-149F-4FAB-84E2-DD464AA61975}"/>
                    </a:ext>
                  </a:extLst>
                </p14:cNvPr>
                <p14:cNvContentPartPr/>
                <p14:nvPr/>
              </p14:nvContentPartPr>
              <p14:xfrm>
                <a:off x="2135303" y="2443960"/>
                <a:ext cx="18720" cy="3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BBF414-149F-4FAB-84E2-DD464AA619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7663" y="2425960"/>
                  <a:ext cx="54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5667CE-408E-44CC-BED4-9E284EB21C57}"/>
                    </a:ext>
                  </a:extLst>
                </p14:cNvPr>
                <p14:cNvContentPartPr/>
                <p14:nvPr/>
              </p14:nvContentPartPr>
              <p14:xfrm>
                <a:off x="2123423" y="2427400"/>
                <a:ext cx="43200" cy="6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5667CE-408E-44CC-BED4-9E284EB21C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05783" y="2409400"/>
                  <a:ext cx="78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2F20A3-43B6-4157-824B-889A4B0DDD37}"/>
                    </a:ext>
                  </a:extLst>
                </p14:cNvPr>
                <p14:cNvContentPartPr/>
                <p14:nvPr/>
              </p14:nvContentPartPr>
              <p14:xfrm>
                <a:off x="2137103" y="2276920"/>
                <a:ext cx="1830600" cy="20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2F20A3-43B6-4157-824B-889A4B0DDD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9103" y="2258920"/>
                  <a:ext cx="186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EB077F-F1CF-446F-9375-54C549FE0772}"/>
                    </a:ext>
                  </a:extLst>
                </p14:cNvPr>
                <p14:cNvContentPartPr/>
                <p14:nvPr/>
              </p14:nvContentPartPr>
              <p14:xfrm>
                <a:off x="3819743" y="2181880"/>
                <a:ext cx="218160" cy="24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EB077F-F1CF-446F-9375-54C549FE07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1743" y="2163880"/>
                  <a:ext cx="25380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2C07C7-D920-4BAB-87E3-7AAC5B0E2ED6}"/>
              </a:ext>
            </a:extLst>
          </p:cNvPr>
          <p:cNvGrpSpPr/>
          <p:nvPr/>
        </p:nvGrpSpPr>
        <p:grpSpPr>
          <a:xfrm>
            <a:off x="5384303" y="1910080"/>
            <a:ext cx="1719000" cy="610560"/>
            <a:chOff x="5384303" y="1910080"/>
            <a:chExt cx="1719000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294658-D972-45AD-92E9-BCA0E719B9FD}"/>
                    </a:ext>
                  </a:extLst>
                </p14:cNvPr>
                <p14:cNvContentPartPr/>
                <p14:nvPr/>
              </p14:nvContentPartPr>
              <p14:xfrm>
                <a:off x="5384303" y="2454400"/>
                <a:ext cx="41040" cy="59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294658-D972-45AD-92E9-BCA0E719B9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6663" y="2436760"/>
                  <a:ext cx="76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44FF33-82EC-4F4C-8606-68F1510386F3}"/>
                    </a:ext>
                  </a:extLst>
                </p14:cNvPr>
                <p14:cNvContentPartPr/>
                <p14:nvPr/>
              </p14:nvContentPartPr>
              <p14:xfrm>
                <a:off x="5423183" y="2015920"/>
                <a:ext cx="1641240" cy="50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44FF33-82EC-4F4C-8606-68F1510386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05543" y="1997920"/>
                  <a:ext cx="16768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F0DD51-DDF3-43C0-B2E7-CF4124AD5B4E}"/>
                    </a:ext>
                  </a:extLst>
                </p14:cNvPr>
                <p14:cNvContentPartPr/>
                <p14:nvPr/>
              </p14:nvContentPartPr>
              <p14:xfrm>
                <a:off x="6885503" y="1910080"/>
                <a:ext cx="217800" cy="25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F0DD51-DDF3-43C0-B2E7-CF4124AD5B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67503" y="1892440"/>
                  <a:ext cx="25344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CC5F193-F852-4257-BB2F-784BFDC24A91}"/>
                  </a:ext>
                </a:extLst>
              </p14:cNvPr>
              <p14:cNvContentPartPr/>
              <p14:nvPr/>
            </p14:nvContentPartPr>
            <p14:xfrm>
              <a:off x="3339863" y="3950560"/>
              <a:ext cx="62280" cy="59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CC5F193-F852-4257-BB2F-784BFDC24A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1863" y="3932920"/>
                <a:ext cx="9792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057ACB0-62A8-43F2-B95B-6C3ADBBAE9F8}"/>
              </a:ext>
            </a:extLst>
          </p:cNvPr>
          <p:cNvGrpSpPr/>
          <p:nvPr/>
        </p:nvGrpSpPr>
        <p:grpSpPr>
          <a:xfrm>
            <a:off x="3438143" y="2739520"/>
            <a:ext cx="5587920" cy="1272600"/>
            <a:chOff x="3438143" y="2739520"/>
            <a:chExt cx="5587920" cy="12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52411A-AFB2-4100-BE73-6AA02F0BCF81}"/>
                    </a:ext>
                  </a:extLst>
                </p14:cNvPr>
                <p14:cNvContentPartPr/>
                <p14:nvPr/>
              </p14:nvContentPartPr>
              <p14:xfrm>
                <a:off x="4836383" y="2739520"/>
                <a:ext cx="57240" cy="3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52411A-AFB2-4100-BE73-6AA02F0BCF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8383" y="2721520"/>
                  <a:ext cx="92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3E40C8-BB9B-4063-9483-71E4BF449355}"/>
                    </a:ext>
                  </a:extLst>
                </p14:cNvPr>
                <p14:cNvContentPartPr/>
                <p14:nvPr/>
              </p14:nvContentPartPr>
              <p14:xfrm>
                <a:off x="3940343" y="2741320"/>
                <a:ext cx="1556640" cy="66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3E40C8-BB9B-4063-9483-71E4BF4493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22703" y="2723320"/>
                  <a:ext cx="159228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8A04C7-B68B-42FE-8B32-37AE86B469B2}"/>
                    </a:ext>
                  </a:extLst>
                </p14:cNvPr>
                <p14:cNvContentPartPr/>
                <p14:nvPr/>
              </p14:nvContentPartPr>
              <p14:xfrm>
                <a:off x="3896783" y="3305080"/>
                <a:ext cx="153720" cy="179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8A04C7-B68B-42FE-8B32-37AE86B469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9143" y="3287440"/>
                  <a:ext cx="189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A1F71B-D640-4949-8D22-EB0A79AB0F59}"/>
                    </a:ext>
                  </a:extLst>
                </p14:cNvPr>
                <p14:cNvContentPartPr/>
                <p14:nvPr/>
              </p14:nvContentPartPr>
              <p14:xfrm>
                <a:off x="3438143" y="3302200"/>
                <a:ext cx="5567400" cy="709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A1F71B-D640-4949-8D22-EB0A79AB0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0503" y="3284200"/>
                  <a:ext cx="560304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80793C-A12E-4EF6-8AE8-09C340C0A3C4}"/>
                    </a:ext>
                  </a:extLst>
                </p14:cNvPr>
                <p14:cNvContentPartPr/>
                <p14:nvPr/>
              </p14:nvContentPartPr>
              <p14:xfrm>
                <a:off x="8838863" y="3631240"/>
                <a:ext cx="187200" cy="201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80793C-A12E-4EF6-8AE8-09C340C0A3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1223" y="3613600"/>
                  <a:ext cx="22284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F42B8A-9EBC-4950-B564-AD761B0D0E30}"/>
              </a:ext>
            </a:extLst>
          </p:cNvPr>
          <p:cNvGrpSpPr/>
          <p:nvPr/>
        </p:nvGrpSpPr>
        <p:grpSpPr>
          <a:xfrm>
            <a:off x="2816423" y="4286440"/>
            <a:ext cx="3164040" cy="1494720"/>
            <a:chOff x="2816423" y="4286440"/>
            <a:chExt cx="3164040" cy="14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84CB0C-FF67-4981-AEE2-7584E62658C9}"/>
                    </a:ext>
                  </a:extLst>
                </p14:cNvPr>
                <p14:cNvContentPartPr/>
                <p14:nvPr/>
              </p14:nvContentPartPr>
              <p14:xfrm>
                <a:off x="2816423" y="4286440"/>
                <a:ext cx="44280" cy="54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84CB0C-FF67-4981-AEE2-7584E62658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8783" y="4268800"/>
                  <a:ext cx="79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FF3E47-8C59-4353-9F45-3227CD50A78E}"/>
                    </a:ext>
                  </a:extLst>
                </p14:cNvPr>
                <p14:cNvContentPartPr/>
                <p14:nvPr/>
              </p14:nvContentPartPr>
              <p14:xfrm>
                <a:off x="2843423" y="4294720"/>
                <a:ext cx="696960" cy="793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FF3E47-8C59-4353-9F45-3227CD50A7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25423" y="4277080"/>
                  <a:ext cx="73260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65B777-E065-4A1B-BB3D-2B7854DCC4F3}"/>
                    </a:ext>
                  </a:extLst>
                </p14:cNvPr>
                <p14:cNvContentPartPr/>
                <p14:nvPr/>
              </p14:nvContentPartPr>
              <p14:xfrm>
                <a:off x="3416903" y="4997800"/>
                <a:ext cx="167760" cy="16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65B777-E065-4A1B-BB3D-2B7854DCC4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99263" y="4980160"/>
                  <a:ext cx="203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AF5D8BB-0FAE-42C9-B126-B22FDD0BBE36}"/>
                    </a:ext>
                  </a:extLst>
                </p14:cNvPr>
                <p14:cNvContentPartPr/>
                <p14:nvPr/>
              </p14:nvContentPartPr>
              <p14:xfrm>
                <a:off x="4188743" y="5713840"/>
                <a:ext cx="52560" cy="6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AF5D8BB-0FAE-42C9-B126-B22FDD0BBE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70743" y="5695840"/>
                  <a:ext cx="88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2314F8-6BD6-4FD8-B0BC-F9CA603063E6}"/>
                    </a:ext>
                  </a:extLst>
                </p14:cNvPr>
                <p14:cNvContentPartPr/>
                <p14:nvPr/>
              </p14:nvContentPartPr>
              <p14:xfrm>
                <a:off x="4263623" y="4747240"/>
                <a:ext cx="1579320" cy="1033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2314F8-6BD6-4FD8-B0BC-F9CA603063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5983" y="4729240"/>
                  <a:ext cx="16149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9801E6-524A-47F4-B864-0F411D23E1D1}"/>
                    </a:ext>
                  </a:extLst>
                </p14:cNvPr>
                <p14:cNvContentPartPr/>
                <p14:nvPr/>
              </p14:nvContentPartPr>
              <p14:xfrm>
                <a:off x="5745383" y="4688920"/>
                <a:ext cx="235080" cy="23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9801E6-524A-47F4-B864-0F411D23E1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7743" y="4670920"/>
                  <a:ext cx="270720" cy="27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522946F-697C-416E-A1A4-59C3B711D564}"/>
              </a:ext>
            </a:extLst>
          </p:cNvPr>
          <p:cNvSpPr txBox="1"/>
          <p:nvPr/>
        </p:nvSpPr>
        <p:spPr>
          <a:xfrm>
            <a:off x="6071966" y="5994711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order of this list?</a:t>
            </a:r>
          </a:p>
        </p:txBody>
      </p:sp>
    </p:spTree>
    <p:extLst>
      <p:ext uri="{BB962C8B-B14F-4D97-AF65-F5344CB8AC3E}">
        <p14:creationId xmlns:p14="http://schemas.microsoft.com/office/powerpoint/2010/main" val="311064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An array-based list employs consecutive ordered slots. Each numbered slot that is in use contains a reference to an element of the list.</vt:lpstr>
      <vt:lpstr>Each element of a linked list is wrapped in a node. Nodes are connected by next pointers.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4</cp:revision>
  <dcterms:created xsi:type="dcterms:W3CDTF">2020-11-16T00:27:32Z</dcterms:created>
  <dcterms:modified xsi:type="dcterms:W3CDTF">2020-11-16T00:45:51Z</dcterms:modified>
</cp:coreProperties>
</file>