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9747-2D88-4611-A426-3B1AEED25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9E415-E61F-4631-8B9D-FBFAD141F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0F6A3-C3CE-4D8B-B7D2-4A7713B3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AD5-7363-4843-999D-F591C2645F7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81A33-18D9-4375-AEA5-9653B173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2AEAB-3EC4-4964-91B8-923B711B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1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5CAD-27CF-48CD-9115-B740C543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F931E-9C90-455C-8490-9F5B3C222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6FE19-B44D-4BA9-8966-94582B71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AD5-7363-4843-999D-F591C2645F7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66149-01DB-44C8-B067-3B56A5F6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43F7B-C76D-4A59-9319-20F15CE2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3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559C5-8883-4B8D-AFC2-BDEF0A9FC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4D449-6EFD-4554-A451-5D397C636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7747B-B506-4B75-AF9F-4909CE59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AD5-7363-4843-999D-F591C2645F7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425FF-9D80-4D74-A988-68E52598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CDF8A-46EB-410F-87DB-C2E89C3B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4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8DA1-C05E-4427-AC21-B2C755D2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8BFA2-5938-4313-B355-E493511C3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48ACC-B765-4FED-902D-0C6EDA0D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AD5-7363-4843-999D-F591C2645F7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B119F-21D3-49B3-9481-E2F9013E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17F91-2802-47DE-A6A3-99F6D3A6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5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0402-BC23-4909-8FA0-B2EC89D0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74345-BBE4-42AD-BC85-8FED3A401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259ED-8FD3-497C-A2D2-5F79CD84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AD5-7363-4843-999D-F591C2645F7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C2297-56BD-4422-B85C-5559A140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D3086-DCE5-4C26-B611-A63CE864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0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099B-CADD-4AF9-ACFF-900EA2E4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F574E-CA37-45F7-A359-D943FD124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18687-2897-43CA-9A40-A7A76AC66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47B52-FE48-40E5-877E-330A5517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AD5-7363-4843-999D-F591C2645F7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A5BC1-F7F3-4916-9A5E-9C326B62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7CAA9-DA7A-4211-B527-3F3B5204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6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3B6C-5E7B-4283-A738-89B2C52D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53DF6-BE7B-4CAB-93B7-9D0A35AA0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87E75-76B4-4805-8048-3225C353D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AB5C5-116A-43DD-A106-9815FDCCB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2339B-AEAC-4180-8D2B-E617252A5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2635B-F240-4644-9CDE-B8EF138C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AD5-7363-4843-999D-F591C2645F7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6980A-A8E0-4E19-8C74-1DB7A693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CAD60-7437-41DA-8D29-25EB8380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5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A0A2-F839-4AC2-9877-D9BE11AA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A4D3F-D591-4135-94E7-E642C884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AD5-7363-4843-999D-F591C2645F7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1AF8E-FF92-480A-854A-119ABE88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17897-D20F-4420-9C40-00A6A4B0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4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6A3FE-BA51-4CFD-8B7F-73ECF143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AD5-7363-4843-999D-F591C2645F7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938AE-923C-4F47-AD0D-51B4B0F2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2300D-4F5E-4F1C-8243-F6B55601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1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7C42-EA95-4653-A04E-D1597BB7B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A03FD-FDAA-48F5-B158-A8F4676F0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2973B-B78A-4802-895E-0920611B4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DFBD8-84A7-49B4-9E9B-9B57FA87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AD5-7363-4843-999D-F591C2645F7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ADDBC-3B0D-4EE7-B4AB-DF29DE33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6EA50-5B63-4BDA-953F-BDAFF2DC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0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90A9-1629-4929-B3E4-DDFB580C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9E811-9A3A-40CB-8B46-C749A54B4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FEE4C-2898-4F02-AD75-96C8A0CD6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D7AC6-AF50-4FEF-9E7B-DB3DC511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AD5-7363-4843-999D-F591C2645F7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7ADF2-7603-4B3A-84E9-2BBFD3AE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3F084-3FF1-4278-90D5-7758DA3C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3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F2A59-FB15-465C-B0B6-F5ABC51E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66D3D-5EDB-440B-BE2C-19E1A5D46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33AF1-6B38-44F1-A8F6-3E8011DB2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1AD5-7363-4843-999D-F591C2645F7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00545-FD74-4218-BEC7-F82489796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0DBBF-F1A5-4E9F-8D6E-6159F268B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3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356E-F1C7-4257-82D5-A84514D1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>
            <a:normAutofit/>
          </a:bodyPr>
          <a:lstStyle/>
          <a:p>
            <a:r>
              <a:rPr lang="en-US" sz="4000" dirty="0"/>
              <a:t>List traversal can be expensive if it's not done right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134EE2-7381-4A7B-8421-A7CB5217BCF7}"/>
              </a:ext>
            </a:extLst>
          </p:cNvPr>
          <p:cNvGrpSpPr/>
          <p:nvPr/>
        </p:nvGrpSpPr>
        <p:grpSpPr>
          <a:xfrm>
            <a:off x="514906" y="1482570"/>
            <a:ext cx="3870664" cy="408373"/>
            <a:chOff x="550416" y="914400"/>
            <a:chExt cx="3870664" cy="4083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897094-15D0-471D-837B-888C888E5060}"/>
                </a:ext>
              </a:extLst>
            </p:cNvPr>
            <p:cNvSpPr/>
            <p:nvPr/>
          </p:nvSpPr>
          <p:spPr>
            <a:xfrm>
              <a:off x="550416" y="914400"/>
              <a:ext cx="3870664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765934E-23A1-47C9-85F0-0F07A86E44E0}"/>
                </a:ext>
              </a:extLst>
            </p:cNvPr>
            <p:cNvCxnSpPr/>
            <p:nvPr/>
          </p:nvCxnSpPr>
          <p:spPr>
            <a:xfrm>
              <a:off x="978269" y="914400"/>
              <a:ext cx="0" cy="40837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47EF58D-619A-493F-B7D2-6AA9E866D61A}"/>
                </a:ext>
              </a:extLst>
            </p:cNvPr>
            <p:cNvCxnSpPr/>
            <p:nvPr/>
          </p:nvCxnSpPr>
          <p:spPr>
            <a:xfrm>
              <a:off x="1408343" y="914400"/>
              <a:ext cx="0" cy="40837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439A233-8EB2-457D-938A-5750229EBD14}"/>
                </a:ext>
              </a:extLst>
            </p:cNvPr>
            <p:cNvCxnSpPr/>
            <p:nvPr/>
          </p:nvCxnSpPr>
          <p:spPr>
            <a:xfrm>
              <a:off x="1838417" y="914400"/>
              <a:ext cx="0" cy="40837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930FD4-B7AA-4991-935D-3472897050B6}"/>
                </a:ext>
              </a:extLst>
            </p:cNvPr>
            <p:cNvCxnSpPr/>
            <p:nvPr/>
          </p:nvCxnSpPr>
          <p:spPr>
            <a:xfrm>
              <a:off x="2268491" y="914400"/>
              <a:ext cx="0" cy="40837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EB4741-5470-4FCF-BC8A-10450B99C84D}"/>
                </a:ext>
              </a:extLst>
            </p:cNvPr>
            <p:cNvCxnSpPr/>
            <p:nvPr/>
          </p:nvCxnSpPr>
          <p:spPr>
            <a:xfrm>
              <a:off x="2698565" y="914400"/>
              <a:ext cx="0" cy="40837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B16B74C-B2A2-4570-BB1E-050ECFCF5451}"/>
                </a:ext>
              </a:extLst>
            </p:cNvPr>
            <p:cNvCxnSpPr/>
            <p:nvPr/>
          </p:nvCxnSpPr>
          <p:spPr>
            <a:xfrm>
              <a:off x="3128639" y="914400"/>
              <a:ext cx="0" cy="40837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788E6D-F9BD-4AA2-9AB4-8371D3365E2D}"/>
                </a:ext>
              </a:extLst>
            </p:cNvPr>
            <p:cNvCxnSpPr/>
            <p:nvPr/>
          </p:nvCxnSpPr>
          <p:spPr>
            <a:xfrm>
              <a:off x="3558713" y="914400"/>
              <a:ext cx="0" cy="40837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51D69C-DD68-4DD3-9F9F-BBB3BBAF0646}"/>
                </a:ext>
              </a:extLst>
            </p:cNvPr>
            <p:cNvCxnSpPr/>
            <p:nvPr/>
          </p:nvCxnSpPr>
          <p:spPr>
            <a:xfrm>
              <a:off x="3988787" y="914400"/>
              <a:ext cx="0" cy="40837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D75C55-248A-4318-A749-BF236079EC6E}"/>
              </a:ext>
            </a:extLst>
          </p:cNvPr>
          <p:cNvGrpSpPr/>
          <p:nvPr/>
        </p:nvGrpSpPr>
        <p:grpSpPr>
          <a:xfrm>
            <a:off x="5632679" y="1482549"/>
            <a:ext cx="5934719" cy="408393"/>
            <a:chOff x="5668189" y="914379"/>
            <a:chExt cx="5934719" cy="408393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372FD2-2884-4C3F-9A9C-7F17C9E88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6750" y="1118566"/>
              <a:ext cx="264339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A0A615-9710-4991-9374-9D5ADB4B7A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3754" y="1118566"/>
              <a:ext cx="264339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922D852-9CF1-4D97-96C4-F4A9475C31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5825" y="1118566"/>
              <a:ext cx="264339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1A19D5-E812-412D-82A1-ED29D92DB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5069" y="1118577"/>
              <a:ext cx="264339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ACFDE30-8313-4F64-B19E-DCBFC0CA5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7219" y="1118578"/>
              <a:ext cx="264339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FCC86D0-2022-4DE2-9BB0-53543F669C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4600" y="1118579"/>
              <a:ext cx="264339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4785235-6294-43E4-8B5C-9FDB11C43E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8150" y="1118580"/>
              <a:ext cx="264339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E0446E7-C7B5-4E42-82DD-07E0746DB140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 flipV="1">
              <a:off x="6096000" y="1118585"/>
              <a:ext cx="264339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629506-AF44-469B-8BDA-3F41A8FEE98A}"/>
                </a:ext>
              </a:extLst>
            </p:cNvPr>
            <p:cNvSpPr/>
            <p:nvPr/>
          </p:nvSpPr>
          <p:spPr>
            <a:xfrm>
              <a:off x="5668189" y="914399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0F46668-E35A-46DB-8B1F-398A6E8F8741}"/>
                </a:ext>
              </a:extLst>
            </p:cNvPr>
            <p:cNvSpPr/>
            <p:nvPr/>
          </p:nvSpPr>
          <p:spPr>
            <a:xfrm>
              <a:off x="6360339" y="914398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7CD0A81-A7E8-4B5C-8CBA-24D9B0CA2F74}"/>
                </a:ext>
              </a:extLst>
            </p:cNvPr>
            <p:cNvSpPr/>
            <p:nvPr/>
          </p:nvSpPr>
          <p:spPr>
            <a:xfrm>
              <a:off x="7052489" y="914397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24975CC-389F-4761-BC51-EB2E05102710}"/>
                </a:ext>
              </a:extLst>
            </p:cNvPr>
            <p:cNvSpPr/>
            <p:nvPr/>
          </p:nvSpPr>
          <p:spPr>
            <a:xfrm>
              <a:off x="7744639" y="914396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8D8139-B566-48B3-A27E-2FCE75B53BB3}"/>
                </a:ext>
              </a:extLst>
            </p:cNvPr>
            <p:cNvSpPr/>
            <p:nvPr/>
          </p:nvSpPr>
          <p:spPr>
            <a:xfrm>
              <a:off x="8436789" y="914395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0835AB-E45A-440A-9B50-4006217C460E}"/>
                </a:ext>
              </a:extLst>
            </p:cNvPr>
            <p:cNvSpPr/>
            <p:nvPr/>
          </p:nvSpPr>
          <p:spPr>
            <a:xfrm>
              <a:off x="9128939" y="914394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E721F76-E9EE-4426-B0B6-37A54C179938}"/>
                </a:ext>
              </a:extLst>
            </p:cNvPr>
            <p:cNvSpPr/>
            <p:nvPr/>
          </p:nvSpPr>
          <p:spPr>
            <a:xfrm>
              <a:off x="9805943" y="914390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058DAB2-1654-4D11-A4C8-AD835CA42C01}"/>
                </a:ext>
              </a:extLst>
            </p:cNvPr>
            <p:cNvSpPr/>
            <p:nvPr/>
          </p:nvSpPr>
          <p:spPr>
            <a:xfrm>
              <a:off x="10494530" y="914379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91E9AFD-12C8-4F35-824F-6EBA2E6BC44A}"/>
                </a:ext>
              </a:extLst>
            </p:cNvPr>
            <p:cNvSpPr/>
            <p:nvPr/>
          </p:nvSpPr>
          <p:spPr>
            <a:xfrm>
              <a:off x="11175097" y="914379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EBB705F-5264-4751-9735-42B5E6E2D77A}"/>
              </a:ext>
            </a:extLst>
          </p:cNvPr>
          <p:cNvSpPr/>
          <p:nvPr/>
        </p:nvSpPr>
        <p:spPr>
          <a:xfrm>
            <a:off x="475210" y="3267786"/>
            <a:ext cx="5157469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.size();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Object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doSomething(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4224A4-9672-45AE-B3B6-7EB594E24D03}"/>
              </a:ext>
            </a:extLst>
          </p:cNvPr>
          <p:cNvSpPr/>
          <p:nvPr/>
        </p:nvSpPr>
        <p:spPr>
          <a:xfrm>
            <a:off x="6752640" y="3258506"/>
            <a:ext cx="5157469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LinkedNode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doSomething(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.getElement());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current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.getNext();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8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List traversal can be expensive if it's not done right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6</cp:revision>
  <dcterms:created xsi:type="dcterms:W3CDTF">2020-11-20T01:09:25Z</dcterms:created>
  <dcterms:modified xsi:type="dcterms:W3CDTF">2020-11-20T04:01:31Z</dcterms:modified>
</cp:coreProperties>
</file>