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 PolyCheck and NPoly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class NPoly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55" y="1782619"/>
            <a:ext cx="861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Definition of running time for </a:t>
            </a:r>
            <a:r>
              <a:rPr lang="en-US" sz="2800" i="1" dirty="0"/>
              <a:t>nondeterministic</a:t>
            </a:r>
            <a:r>
              <a:rPr lang="en-US" sz="2800" dirty="0"/>
              <a:t> programs: time until last thread completes, otherwise infinite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3172546"/>
            <a:ext cx="10296525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0634" y="4989491"/>
            <a:ext cx="8607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Examples: Factor, </a:t>
            </a:r>
            <a:r>
              <a:rPr lang="en-US" sz="2800" dirty="0" err="1">
                <a:solidFill>
                  <a:srgbClr val="0070C0"/>
                </a:solidFill>
              </a:rPr>
              <a:t>TspD</a:t>
            </a:r>
            <a:r>
              <a:rPr lang="en-US" sz="2800" dirty="0">
                <a:solidFill>
                  <a:srgbClr val="0070C0"/>
                </a:solidFill>
              </a:rPr>
              <a:t>, Packing, SubsetSum, and Partition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Exercise: why are these all in NPoly?</a:t>
            </a:r>
          </a:p>
        </p:txBody>
      </p:sp>
    </p:spTree>
    <p:extLst>
      <p:ext uri="{BB962C8B-B14F-4D97-AF65-F5344CB8AC3E}">
        <p14:creationId xmlns:p14="http://schemas.microsoft.com/office/powerpoint/2010/main" val="101047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67" y="4304144"/>
            <a:ext cx="7019534" cy="255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689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PolyCheck and NPoly are identical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4236" y="903576"/>
                <a:ext cx="112060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a PolyCheck problem is in NPoly:</a:t>
                </a:r>
              </a:p>
              <a:p>
                <a:pPr lvl="1"/>
                <a:r>
                  <a:rPr lang="en-US" dirty="0"/>
                  <a:t>Given polytime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construct nondeterministic polytime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simulates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but every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reads a symbol from the proposed solution or hint,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launches new threads for every possible symbol.</a:t>
                </a:r>
              </a:p>
              <a:p>
                <a:pPr lvl="1"/>
                <a:r>
                  <a:rPr lang="en-US" dirty="0"/>
                  <a:t>If there exists any valid proposed solution and hint,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’s threads will find it and can return the corresponding solution. </a:t>
                </a:r>
              </a:p>
              <a:p>
                <a:r>
                  <a:rPr lang="en-US" dirty="0"/>
                  <a:t> Proof that an NPoly problem is in PolyCheck:</a:t>
                </a:r>
              </a:p>
              <a:p>
                <a:pPr lvl="1"/>
                <a:r>
                  <a:rPr lang="en-US" dirty="0"/>
                  <a:t>Given nondeterministic polytime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construct polytime verifier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simulates one path down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’s computation tree. </a:t>
                </a:r>
              </a:p>
              <a:p>
                <a:pPr lvl="1"/>
                <a:r>
                  <a:rPr lang="en-US" dirty="0"/>
                  <a:t>The hint consists of a string describing this path.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236" y="903576"/>
                <a:ext cx="11206018" cy="4351338"/>
              </a:xfrm>
              <a:blipFill>
                <a:blip r:embed="rId3"/>
                <a:stretch>
                  <a:fillRect l="-979" t="-2241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6889" y="5217392"/>
            <a:ext cx="5412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 of hint string: “2.1.2” for the path leading to “AAAA” in the tree shown)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PolyCheck is sandwiched between Poly and Expo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1127" y="1825624"/>
                <a:ext cx="11037455" cy="48245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Poly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PolyCheck:</a:t>
                </a:r>
              </a:p>
              <a:p>
                <a:pPr lvl="1"/>
                <a:r>
                  <a:rPr lang="en-US" dirty="0"/>
                  <a:t>We have a polytime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for solving our problem, and we need to construct a polytime verifier.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 be used as a verifier, by simply computing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checking that it equals the proposed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No hint is required.</a:t>
                </a:r>
              </a:p>
              <a:p>
                <a:r>
                  <a:rPr lang="en-US" dirty="0"/>
                  <a:t>Proof that PolyCheck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Expo:</a:t>
                </a:r>
              </a:p>
              <a:p>
                <a:pPr lvl="1"/>
                <a:r>
                  <a:rPr lang="en-US" dirty="0"/>
                  <a:t>Since PolyCheck = NPoly, we have a nondeterministic polytime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for solving our problem, and we need to construct a deterministic exponential time program.</a:t>
                </a:r>
              </a:p>
              <a:p>
                <a:pPr lvl="1"/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deterministically. It’s not hard to show the running time of this simulation is bounded by an exponential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’s nondeterministic running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127" y="1825624"/>
                <a:ext cx="11037455" cy="4824557"/>
              </a:xfrm>
              <a:blipFill>
                <a:blip r:embed="rId2"/>
                <a:stretch>
                  <a:fillRect l="-994" t="-2020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6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5" y="113982"/>
            <a:ext cx="4058675" cy="1463675"/>
          </a:xfrm>
        </p:spPr>
        <p:txBody>
          <a:bodyPr/>
          <a:lstStyle/>
          <a:p>
            <a:r>
              <a:rPr lang="en-US" dirty="0"/>
              <a:t>Complexity class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5" y="0"/>
            <a:ext cx="5726545" cy="2695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7" y="2935130"/>
            <a:ext cx="8309119" cy="3815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7164" y="732899"/>
            <a:ext cx="1376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Decision problems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8082" y="4652319"/>
            <a:ext cx="137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General problems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473" y="1577657"/>
            <a:ext cx="4243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>
                <a:solidFill>
                  <a:srgbClr val="0070C0"/>
                </a:solidFill>
              </a:rPr>
              <a:t>, NP, </a:t>
            </a:r>
            <a:r>
              <a:rPr lang="en-US" sz="2400" dirty="0">
                <a:solidFill>
                  <a:srgbClr val="0070C0"/>
                </a:solidFill>
              </a:rPr>
              <a:t>and Exp consist of the decision problems in Poly, NPoly, and Expo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FNP is similar to NPoly</a:t>
            </a:r>
          </a:p>
        </p:txBody>
      </p:sp>
    </p:spTree>
    <p:extLst>
      <p:ext uri="{BB962C8B-B14F-4D97-AF65-F5344CB8AC3E}">
        <p14:creationId xmlns:p14="http://schemas.microsoft.com/office/powerpoint/2010/main" val="273890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0" y="188234"/>
            <a:ext cx="10515600" cy="1325563"/>
          </a:xfrm>
        </p:spPr>
        <p:txBody>
          <a:bodyPr/>
          <a:lstStyle/>
          <a:p>
            <a:r>
              <a:rPr lang="en-US" dirty="0"/>
              <a:t>Informal definition of PolyCheck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7" y="1513797"/>
            <a:ext cx="6079836" cy="4870739"/>
          </a:xfrm>
        </p:spPr>
        <p:txBody>
          <a:bodyPr>
            <a:normAutofit/>
          </a:bodyPr>
          <a:lstStyle/>
          <a:p>
            <a:r>
              <a:rPr lang="en-US" dirty="0"/>
              <a:t>A computational problem is in PolyCheck if, when given a proposed solution, a computer program can </a:t>
            </a:r>
            <a:r>
              <a:rPr lang="en-US" i="1" dirty="0"/>
              <a:t>check</a:t>
            </a:r>
            <a:r>
              <a:rPr lang="en-US" dirty="0"/>
              <a:t> (or </a:t>
            </a:r>
            <a:r>
              <a:rPr lang="en-US" i="1" dirty="0"/>
              <a:t>verify</a:t>
            </a:r>
            <a:r>
              <a:rPr lang="en-US" dirty="0"/>
              <a:t>) that the solution is correct in polynomial time.</a:t>
            </a:r>
          </a:p>
          <a:p>
            <a:r>
              <a:rPr lang="en-US" dirty="0"/>
              <a:t>Example: Factor is in PolyCheck, because the computer program shown verifies proposed solutions in polynomial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33" y="2536861"/>
            <a:ext cx="5701867" cy="3012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2218" y="1772301"/>
            <a:ext cx="156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to the problem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88218" y="2297638"/>
            <a:ext cx="825140" cy="334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11672" y="1334048"/>
            <a:ext cx="151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Proposed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17016" y="654816"/>
            <a:ext cx="198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Hint (not used by this program)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647345" y="1982431"/>
            <a:ext cx="224018" cy="554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407036" y="1334048"/>
            <a:ext cx="491856" cy="1202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7108" y="6103698"/>
            <a:ext cx="41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Returns “unsure” instead of “incorrect,” for technical reasons discussed later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488218" y="5549268"/>
            <a:ext cx="544946" cy="554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7" y="6433"/>
            <a:ext cx="10515600" cy="1325563"/>
          </a:xfrm>
        </p:spPr>
        <p:txBody>
          <a:bodyPr/>
          <a:lstStyle/>
          <a:p>
            <a:r>
              <a:rPr lang="en-US" dirty="0"/>
              <a:t>Definition of verifier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4" y="1301148"/>
            <a:ext cx="7147417" cy="4525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72" y="2973062"/>
            <a:ext cx="4876228" cy="2576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2218" y="1772301"/>
            <a:ext cx="156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to the problem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88218" y="2297638"/>
            <a:ext cx="1221839" cy="723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11672" y="1334048"/>
            <a:ext cx="151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Proposed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17016" y="654816"/>
            <a:ext cx="198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Hint (not used by this program)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47345" y="1982431"/>
            <a:ext cx="547126" cy="1022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651671" y="1334048"/>
            <a:ext cx="247222" cy="1659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8926" y="6103698"/>
            <a:ext cx="41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Returns “unsure” instead of “incorrect,” for technical reasons discussed later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871363" y="5624945"/>
            <a:ext cx="445654" cy="478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746" y="6057531"/>
            <a:ext cx="6442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Try examples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=“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1400</a:t>
            </a:r>
            <a:r>
              <a:rPr lang="en-US" sz="2000" dirty="0">
                <a:solidFill>
                  <a:srgbClr val="FF0000"/>
                </a:solidFill>
              </a:rPr>
              <a:t>”,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=“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000" dirty="0">
                <a:solidFill>
                  <a:srgbClr val="FF0000"/>
                </a:solidFill>
              </a:rPr>
              <a:t>” and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=“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1400</a:t>
            </a:r>
            <a:r>
              <a:rPr lang="en-US" sz="2000" dirty="0">
                <a:solidFill>
                  <a:srgbClr val="FF0000"/>
                </a:solidFill>
              </a:rPr>
              <a:t>”,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=“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40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106507"/>
            <a:ext cx="10515600" cy="503093"/>
          </a:xfrm>
        </p:spPr>
        <p:txBody>
          <a:bodyPr>
            <a:noAutofit/>
          </a:bodyPr>
          <a:lstStyle/>
          <a:p>
            <a:r>
              <a:rPr lang="en-US" sz="3200" dirty="0"/>
              <a:t>Example of a problem that needs a hint for verification: TSPD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52" y="609600"/>
            <a:ext cx="7892040" cy="2234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57" y="2921456"/>
            <a:ext cx="7184881" cy="393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2940" y="1175227"/>
            <a:ext cx="365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solidFill>
                  <a:srgbClr val="0070C0"/>
                </a:solidFill>
              </a:rPr>
              <a:t>= “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a,b,5 b,c,6 c,a,3;20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17488" y="1487055"/>
            <a:ext cx="820112" cy="1528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92238" y="1826705"/>
            <a:ext cx="151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solidFill>
                  <a:srgbClr val="0070C0"/>
                </a:solidFill>
              </a:rPr>
              <a:t>= “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75782" y="2096655"/>
            <a:ext cx="942109" cy="905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8672945" y="2630618"/>
            <a:ext cx="1068599" cy="417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41544" y="2445952"/>
            <a:ext cx="151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dirty="0">
                <a:solidFill>
                  <a:srgbClr val="0070C0"/>
                </a:solidFill>
              </a:rPr>
              <a:t>= “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2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4" y="0"/>
            <a:ext cx="10515600" cy="1325563"/>
          </a:xfrm>
        </p:spPr>
        <p:txBody>
          <a:bodyPr/>
          <a:lstStyle/>
          <a:p>
            <a:r>
              <a:rPr lang="en-US" dirty="0"/>
              <a:t>Diagrammatic view of verification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38" y="1075924"/>
            <a:ext cx="8052232" cy="4574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8190" y="5745018"/>
                <a:ext cx="101279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Exercise: construct values of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for TSPD that lead to all four outcomes here.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Now can you see why we return “unsure” instead of “incorrect”?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90" y="5745018"/>
                <a:ext cx="10127901" cy="830997"/>
              </a:xfrm>
              <a:prstGeom prst="rect">
                <a:avLst/>
              </a:prstGeom>
              <a:blipFill>
                <a:blip r:embed="rId3"/>
                <a:stretch>
                  <a:fillRect l="-963" t="-5839" r="-662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57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polytime verifier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3" y="1982643"/>
            <a:ext cx="10531504" cy="2293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927" y="5200073"/>
                <a:ext cx="7565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Note that the lengths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play no role here.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27" y="5200073"/>
                <a:ext cx="7565404" cy="523220"/>
              </a:xfrm>
              <a:prstGeom prst="rect">
                <a:avLst/>
              </a:prstGeom>
              <a:blipFill>
                <a:blip r:embed="rId3"/>
                <a:stretch>
                  <a:fillRect l="-1612" t="-10465" r="-64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2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Technicality: polytime verifiers must check for excessively long solutions and hints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8910"/>
            <a:ext cx="10515600" cy="24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0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PolyCheck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33" y="1918571"/>
            <a:ext cx="9129733" cy="1240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1133" y="3491345"/>
            <a:ext cx="8358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Examples: Factor, </a:t>
            </a:r>
            <a:r>
              <a:rPr lang="en-US" sz="2400" dirty="0" err="1">
                <a:solidFill>
                  <a:srgbClr val="0070C0"/>
                </a:solidFill>
              </a:rPr>
              <a:t>TspD</a:t>
            </a:r>
            <a:r>
              <a:rPr lang="en-US" sz="2400" dirty="0">
                <a:solidFill>
                  <a:srgbClr val="0070C0"/>
                </a:solidFill>
              </a:rPr>
              <a:t>, and three new problems described on following slides (Packing, SubsetSum, and Partition)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133" y="4881418"/>
            <a:ext cx="8358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Analogy for understanding PolyCheck: don’t need to find a needle in a haystack. We only need to look at something and determine whether it is a needle or a piece of hay.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4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5" y="115743"/>
            <a:ext cx="10515600" cy="1325563"/>
          </a:xfrm>
        </p:spPr>
        <p:txBody>
          <a:bodyPr/>
          <a:lstStyle/>
          <a:p>
            <a:r>
              <a:rPr lang="en-US" dirty="0"/>
              <a:t>Computational problems Packing, SubsetSum, and Partition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5" y="1441306"/>
            <a:ext cx="7720820" cy="5005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37238" y="1409824"/>
                <a:ext cx="370378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SubsetSum</a:t>
                </a:r>
                <a:r>
                  <a:rPr lang="en-US" sz="2400" dirty="0"/>
                  <a:t>: Same as for Packing, except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is omitted. Must pack exactly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Partition</a:t>
                </a:r>
                <a:r>
                  <a:rPr lang="en-US" sz="2400" dirty="0"/>
                  <a:t>: Same as for Packing, except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are omitted. Must pack exactly half the total weight.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38" y="1409824"/>
                <a:ext cx="3703781" cy="3785652"/>
              </a:xfrm>
              <a:prstGeom prst="rect">
                <a:avLst/>
              </a:prstGeom>
              <a:blipFill>
                <a:blip r:embed="rId3"/>
                <a:stretch>
                  <a:fillRect l="-2306" t="-1288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55710" y="5144654"/>
            <a:ext cx="3685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Exercise: show that Packing, SubsetSum, and Partition are all in PolyCheck </a:t>
            </a:r>
          </a:p>
        </p:txBody>
      </p:sp>
    </p:spTree>
    <p:extLst>
      <p:ext uri="{BB962C8B-B14F-4D97-AF65-F5344CB8AC3E}">
        <p14:creationId xmlns:p14="http://schemas.microsoft.com/office/powerpoint/2010/main" val="7970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723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12. PolyCheck and NPoly</vt:lpstr>
      <vt:lpstr>Informal definition of PolyCheck</vt:lpstr>
      <vt:lpstr>Definition of verifier</vt:lpstr>
      <vt:lpstr>Example of a problem that needs a hint for verification: TSPD</vt:lpstr>
      <vt:lpstr>Diagrammatic view of verification</vt:lpstr>
      <vt:lpstr>Definition of polytime verifier</vt:lpstr>
      <vt:lpstr>Technicality: polytime verifiers must check for excessively long solutions and hints</vt:lpstr>
      <vt:lpstr>Formal definition of PolyCheck</vt:lpstr>
      <vt:lpstr>Computational problems Packing, SubsetSum, and Partition</vt:lpstr>
      <vt:lpstr>The complexity class NPoly</vt:lpstr>
      <vt:lpstr>PolyCheck and NPoly are identical</vt:lpstr>
      <vt:lpstr>PolyCheck is sandwiched between Poly and Expo</vt:lpstr>
      <vt:lpstr>Complexity class summary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107</cp:revision>
  <dcterms:created xsi:type="dcterms:W3CDTF">2017-06-16T14:57:42Z</dcterms:created>
  <dcterms:modified xsi:type="dcterms:W3CDTF">2021-03-29T17:55:42Z</dcterms:modified>
</cp:coreProperties>
</file>