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21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45:11.38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 0,'24'0'94,"25"0"-79,0 0-15,0 0 16,0 0-16,24 0 15,-24 0-15,0 0 16,24 0-16,0 0 16,25 0-16,-49 0 15,24 0-15,25 0 16,-25 0-16,-24 0 16,24 0-16,0 0 15,1 0-15,-25 0 16,24 0-16,-24 0 15,-25 0-15,49 0 16,-24 0-16,25 0 16,-50 0-16,49 0 15,-24 0-15,0 0 16,24 0-16,0 0 16,-24 0-16,0 0 15,49 0-15,-49 0 16,0 0-1,24 24-15,0-24 16,0 0-16,25 0 16,-49 0-16,49 0 15,-1 0-15,-23 0 16,23 0-16,-48 0 16,49 0-16,-25 0 15,0 0-15,-24 0 16,24 0-16,1 0 15,-25 0-15,24 0 16,-24 0-16,24 0 16,-24 0-16,0 0 15,24 0-15,-24 0 16,0 0-16,-1 0 16,1 0-16,25 0 15,-26 0-15,26 0 16,-26 0-16,26 0 15,-25 0-15,-1 0 16,26 0-16,-1 0 16,-49 0-16,50 0 15,-1 0-15,0 0 16,-24 0-16,24 0 16,1 0-1,23 0-15,-48 0 16,49 0-16,0 0 15,-1 0-15,1 0 16,0 0-16,-25 0 16,25 0-16,-1 0 15,1 25-15,0-25 16,-25 24-16,-24-24 16,48 0-16,-48 0 15,25 0-15,-26 0 16,1 0-16,0 0 15,0 0-15,0 0 16,0 0-16,24 0 16,-49 0-1,25 0-15,0 24 16,24-24-16,-48 0 16,48 0-16,-24 0 15,0 0-15,24 0 16,-24 0-16,0 0 15,24 0-15,0 0 16,0 0 0,-24 0-16,0 0 15,24 0-15,-24 0 0,0 0 16,24 0 0,1 0-16,-50 0 15,49 0-15,-24 0 16,-24 0-16,23 0 15,-23 0-15,-1 0 16,25 0-16,-24 0 16,23 0-16,-23 0 15,-1 0-15,1 0 16,24 0-16,-25 0 16,25 0-16,-25 0 15,49 25-15,-24-25 16,25 0-16,-50 0 15,49 24-15,1-24 16,23 0-16,-48 0 16,24 0-16,49 0 15,-73 0-15,49 0 16,-49 0-16,24 0 16,0 0-16,1-24 15,-50 24-15,74 0 16,-49 0-16,24 0 15,-49 0-15,25 0 16,0 0 0,-25 0-16,25 0 15,-24 0-15,-1 0 16,25 0-16,24 24 16,-24-24-1,-24 0-15,23 0 16,1 0-16,0 0 15,24 0 1,-24 0-16,24 0 16,1 0-16,23 0 15,-48 0-15,25 0 16,-1 0-16,24 0 16,-23 0-16,-1-24 15,25-1-15,-1 25 16,-23 0-16,23-24 15,-23 24 1,-26 0-16,26 0 0,23 0 16,-23-24-16,23 24 15,1-25-15,-49 25 16,0 0 0,24 0-16,-49 0 15,50 0-15,23 0 16,-23 0-16,-25 0 15,48 0-15,-23 0 16,23 0-16,-48 0 16,24 0-16,1 0 15,-1 0-15,-24 0 16,0 0-16,-1 0 16,-23 0-16,24 0 15,0 0-15,-25 0 16,0 0-16,25 0 15,-49-24-15,25 24 16,23 0-16,1 0 16,-24 0-1,24 0-15,24 0 16,-49 0-16,50 0 16,-26 0-16,26 0 15,-25 0-15,24 0 16,-24 0-16,-1 0 15,1 0-15,0 0 16,-24 0-16,23 0 16,26 0-1,-25 0-15,-1 0 16,26 0-16,-1 0 16,-24 0-16,0 0 15,24 0-15,-49 0 16,25 0-16,0 0 15,-25 0 1,25 0-16,-24 0 16,-1 0-16,25 0 15,-25 0-15,1 0 16,-1 0-16,25 0 16,24 0-16,-48 0 15,48 0-15,0 0 16,-24 0-16,0 0 15,0 0-15,24 24 16,-48-24-16,48 0 16,-24 25-16,24-25 15,-24 0-15,0 0 16,-1 0-16,-23 0 16,48 0-16,0 0 15,-48 0 1,24 0-16,0 0 15,-25 0-15,0 0 16,50 0-16,-50 24 16,49-24-16,-24 0 15,0 0-15,0 0 16,0 0-16,-25 0 16,25 0-16,0 0 15,-25 0 1,1 0-16,-1 0 15,1 0 32,-1 0-31,0 0 0,1 0-16,-1 0 15,25 0-15,0 0 16,0 0-16,-25 0 15,49 0-15,1 0 16,-50 0-16,25-24 16,24-1-16,-48 25 15,-1 0-15,1 0 16,-1 0-16,0 0 16,1 0-1,-1-24-15,1 24 16,-1 0-16,1 0 15,-1 0-15,0 0 16,1 0-16,-1 0 31,1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5:56.09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4859 0 0,'24'0'31,"-24"25"94,-24-25-110,-1 24-15,1-24 16,-1 0 0,1 24-16,-25-24 15,-24 0-15,48 0 16,-23 0-16,-26 0 16,50 0-16,-25 0 15,25 0-15,-1 0 16,-24 0-16,25 0 15,0 0 1,-1 0-16,1 0 16,-25 0-1,24 0-15,1 0 16,0 0-16,-25-24 16,24 24-16,1 0 15,-1 0-15,1 0 16,0 0 31,-1 0-16,1 0 0,-1 0-31,1 0 16,0 0 15,-1 0-15,1 0 31,-1 0-32,1 0 16,-1 0 1,1 0-32,0 0 15,-1 0 1,-24 24 0,25-24-16,-25 0 15,0 0-15,25 0 16,-25 25-16,24-25 15,1 0-15,0 0 16,-25 24-16,24-24 16,1 0 62,24 25-63,-24-25 17,-1 0-32,1 0 15,-1 0 1,1 0-16,-1 0 16,-23 24-16,-1-24 15,0 0 1,0 0-1,25 0 1,-1 0-16,1 0 16,-1 0-1,1 0 17,-1 0 30,1 0-46,0 0-1,-1 0 1,1 0-16,-1 0 16,1 0-1,0 0-15,-1 0 16,1 0-1,-1 0-15,1 0 16,-1 0 0,1 0-1,0 0 48,-1 0-48,1 0 17,-1 0-17,1 0-15,-1 0 32,1 0-17,0 0-15,-1 0 16,1 0-1,-1 0-15,1 0 16,-1 0-16,1 0 31,0 0 32,-1 0-32,1 0 16,-1 0-47,1 0 31,0 0-15,-1 0-16,1 0 15,-1 0 1,1 0-16,-1 0 16,1 0-1,0 0-15,-1 0 125,1 0-93,-1 0-17,1 0 16,-1 0-15,1 0 0,0 0-1,-1 0-15,1 0 16,-1 0 0,1 0-16,-1 0 15,1 0 1,0 0 78,-1 0-79,1 0 1,-1 0-1,1 0-15,0-24 16,-1 24 0,1 0-16,-1 0 15,1-25 1,-1 25-16,1 0 62,0 0-46,-1 0 15,1 0 1,-1 0-17,1 0-15,-25 0 16,-24-24-16,48 24 15,-24 0-15,-24 0 16,49-25-16,-25 25 16,0 0-16,25 0 15,-1 0-15,1 0 16,-1 0-16,25-24 16,-24 24 93,0 0-78,-1 0 0,1 0-15,-1 0-16,-24 0 16,25 0-1,0 0-15,-25 0 16,24 0-16,-24 0 16,25 0-16,0 0 15,-25 0-15,24 0 16,1 0-1,0 0 267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7:46.85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0 247 0,'25'0'94,"-1"0"-94,25 0 16,24 0-16,25 0 15,-25 0-15,25 0 16,73 0-16,0 24 16,-73 0-16,72-24 15,-23 25-15,-25-1 16,25-24-16,-25 25 16,24-1-16,-48-24 15,0 25-15,-25-25 16,25 24-16,-1-24 15,1 0-15,0 24 16,-25-24-16,25 0 16,-25 0-16,0 0 15,25 0-15,0 0 16,-1 0-16,-48 0 16,49 0-16,-25 0 15,0 0-15,1 0 16,23 0-16,1 0 15,0 0-15,24 0 16,-24 0-16,-1 0 16,-23 0-1,23 0-15,1 0 16,0 0-16,-1 0 16,1 0-16,-49 0 15,24 25-15,0-25 16,1 24-16,23-24 15,-48 0-15,24 25 16,1-25-16,-50 0 16,25 0-16,0 0 15,-25 0-15,50 0 16,-1 0-16,0 0 16,-24 0-16,0 0 15,24 0-15,-24 0 16,24 0-16,0 0 15,1 0-15,-25 0 16,48 0-16,-48 0 16,-25 0-16,25 0 15,-24 0-15,-1 0 16,1 0-16,23 0 16,-23 0-1,24 0 1,-25 0-1,1 0-15,-1 0 16,0 0-16,1 0 16,-1 0-16,25 0 15,0 0-15,-25 0 16,25 0-16,-24 0 16,-1 0-16,25 0 15,0 0-15,-25 0 16,25 0-16,-25 0 15,1 0-15,-1 0 16,1 0-16,-1-25 16,25 25-1,-49-24-15,24 24 16,1 0-16,-25-25 16,24 25-16,1-24 15,-1 0-15,1-1 31,-25 1-15,24 24-16,-24-25 16,0 1 15,24-1-15,-24 1 15,-24 24 109,0 0-124,-25 0-16,0 0 16,0 0-16,-24 0 15,-1 0-15,1 0 16,49 0-16,-50 0 16,26 0-16,-1 0 15,-24 0-15,24 0 16,24 0-16,1 0 15,-25 0-15,-24 0 16,48-24 0,-24-1-16,1 25 15,23 0-15,-24 0 16,0 0-16,1 0 16,-1-24-16,0 24 15,25 0-15,-25 0 16,-25-25-16,50 25 15,-49-24-15,-1 24 16,26 0-16,23 0 16,-24 0-16,0 0 15,1 0-15,-1 0 16,0 0-16,25 0 16,-25 0-16,24 0 15,-24 0-15,-24-24 16,0 24-16,24 0 15,0 0-15,-24 0 16,24 0-16,-24 0 16,0 0-16,-25 0 15,49 0-15,-49-25 16,1 25-16,23 0 16,-23 0-16,23 0 15,-23-24-15,48 24 16,-24 0-1,24 0-15,0 0 16,-24 0-16,-1 0 16,50 0-16,-25 0 15,0 0-15,0 0 16,1 0-16,-1 0 16,24 0-16,-48 0 15,24-25-15,-24 25 16,24 0-16,0 0 15,-24 0-15,0-24 16,24 24-16,-24 0 16,-1 0-16,25 0 15,-24 0-15,0 0 16,0 0-16,-25 0 16,49 0-16,-24 0 15,-25 0-15,25 0 16,24 0-16,-24 0 15,-1 0-15,26 0 16,-26 0-16,-23 0 16,23 0-16,1 0 15,24 0 1,-48 24-16,48-24 16,-25 0-16,50 25 15,-25-25-15,0 0 16,0 0-1,25 0-15,0 0 16,-1 0 0,1 0 15,-1 0-15,1 0-1,0 0 1,-1 0-16,1 0 15,-1 0-15,1 0 16,-1 0-16,-23 0 16,-1 0-16,0 0 15,0 0 1,25 0-16,-1 0 16,1 0-1,-1 0 16,1 0-31,-1 0 16,1 0 15,0 0-15,-1 0-16,1 24 16,-1-24-1,1 0 1,24 25-1,-24-25-15,-1 0 16,1 0 15,-1 0-15,1 0-16,-1 0 31,1 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7:51.39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 0,'24'0'109,"1"0"-93,-1 0 0,1 0-16,24 0 15,-1 0-15,-23 0 16,24 0-16,0 0 16,24 0-16,-49 25 15,50-25-15,-1 24 16,0 1-16,-24-1 15,49 0 1,-25-24-16,0 25 16,0-1-16,1-24 15,-25 25-15,24-1 16,-24 1-16,24-25 16,-49 0-16,25 0 15,24 24-15,-48-24 16,48 0-16,-24 24 15,24-24-15,-48 0 16,48 0-16,-24 25 16,-25-25-16,25 0 15,0 0-15,0 0 16,0 0-16,-1 0 16,1 0-16,0 0 15,0 0-15,0 0 16,-25 0-16,25 0 15,0 0-15,-25 0 16,25 0-16,-24 0 16,-1 0-1,0 0-15,1 0 16,-1 0-16,1 0 16,-1 0-16,1 0 15,-1 0-15,0 0 16,1 0-1,-1 0 1,1-25 0,-1 25-16,1 0 15,-25-24-15,24 24 16,0-24-16,-24-1 16,25 25-16,-1 0 15,1 0-15,-25-24 16,24 24-16,1 0 15,-25-25-15,24 25 32,0 0 15,1 0-32,-25-24-15,0-1 16,24 1-1,-24 0 110,0-1-109,-49 25 0,-24-24-16,24-1 15,-24 25-15,0-24 16,24 24-16,0-24 16,0 24-16,0 0 15,-24 0-15,49 0 16,-1 0-1,1 0-15,-1 0 16,1 0-16,0 0 16,-25 0-1,24 0-15,1 0 16,-1 0-16,1 0 16,0 0-16,-50 0 15,1 0 1,49 0-16,-25 0 15,0 0 1,0 0-16,0 0 16,0 0-16,25 0 15,-25 0-15,0 0 16,25 0 0,-1 0-16,1 0 15,-25 0 1,25 0-16,-1 0 15,1 0-15,-1 0 16,-23 0-16,-1 24 16,24-24-1,-24 0-15,1 24 16,23-24 0,1 0-16,-1 0 15,-23 0 1,23 0-1,1 0-15,-25 0 16,0 0 0,25 25-16,-1-25 15,-24 0-15,25 0 16,-1 0-16,-23 24 16,23-24-16,1 25 15,-25-25-15,49 24 16,-49-24-1,25 0-15,-1 0 16,1 0-16,-1 0 16,1 0-1,0 0 1,-1 0 0,1 0-1,-1 0-15,1 0 16,24 24-1,-25-24-15,1 0 16,-25 25 0,25-1-16,-1-24 15,1 0 1,-1 0 62,1 0-31,0 0-47,-1 0 16,1 0-1,-1 0 16,1 0 16,-1 0 47,1 0-94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7:56.11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0 324 0,'25'0'94,"-1"0"-79,1 0-15,24 0 16,-1 0 0,-23 0-16,24 0 15,-1 0-15,1 0 16,-24 0-1,-1 0-15,25 0 16,-25 0-16,25 0 16,0 0-16,-24 0 15,23 0-15,1 0 16,0 0 0,-24 0-16,-1 0 15,25 0-15,-25 0 16,25 0-16,0 0 15,0 0-15,24 0 16,0 0 0,1 0-16,-26 0 15,26 0-15,23 0 16,-72 0-16,24 0 16,24 0-16,0 0 15,-24 0-15,0 0 16,-25 0-16,1 0 15,24 0-15,-25 0 16,0 0-16,25 0 16,-24 0-16,-1 0 15,25 0-15,0 0 16,0 0-16,24 0 16,-49 0-16,25 0 15,0 0-15,-25 0 16,50 0-16,-25 0 15,-25 0-15,25 0 16,-25 0-16,1 0 16,-1 0-16,25 24 15,-25-24 1,1 0-16,-1 0 16,25 0-1,-25 0 1,25 25-16,0-25 15,24 0-15,-48 24 16,24-24-16,0 0 16,-25 0-16,25 25 15,24-25-15,-48 0 16,23 0-16,1 0 16,-24 0-16,23 0 15,1 0-15,0 0 16,-24 0-1,-1 0 1,0 0-16,1 0 78,-1 0-62,1 0-1,-1 0 1,1 0 15,-1 0-15,0 0 0,1 0-1,-1 0 16,1 0-31,-1 0 16,1 0 15,-1 0-31,0 0 16,1 0 15,-1 0-15,1 0 78,-1 0-79,0 0 1,-24-25-16,25 25 47,-25-24-32,0-1 1,0 1-16,0 0 31,0-1-15,0 1-16,0-1 15,0 1 1,0 0 15,-25 24 94,1 0-125,0 0 16,-1 0 0,1 0-16,24-25 15,-25 25-15,1 0 16,0 0-1,-1 0-15,1 0 16,-1-24-16,1 24 16,-25 0-16,25 0 15,-1 0-15,-24 0 16,25-25-16,-25 25 16,0 0-16,25 0 15,-25 0-15,0 0 16,25 0-16,-25 0 15,0 0-15,0 0 16,25 0 0,-1-24-16,1 24 15,-1 0-15,1 0 16,0 0 0,-1 0-16,1 0 15,-1 0 1,1 0-1,-1 0-15,1 0 16,0 0-16,-1 0 16,1 0-16,-25-25 15,0 25 1,25 0-16,-25 0 16,-24 0-16,48 0 15,-48 0-15,24 0 16,-24 0-16,48 0 15,-48 0-15,24 0 16,0 0-16,-24 0 16,24 0-16,25 0 15,-49 0-15,24 0 16,24 0-16,-24 0 16,1 0-16,-1 0 15,24 0 1,1 0 15,-1 0-15,1 0-16,0 0 15,-1 0 1,1 0 0,-25 0-16,0 0 15,0 0-15,-24 0 16,0 0-16,48 0 15,-48 0-15,24 0 16,0 0-16,0 0 16,1 0-1,23 0-15,-24 0 16,25 0-16,-1 0 16,1 0-16,0 0 15,-1 0 1,1 0-1,-1 0 1,1 0 0,0 0-16,-1 0 15,1 0 1,-1 0-16,1 0 16,-1 0-1,1 0-15,-25 0 16,25 0-1,-25 0-15,24 0 16,1 0-16,-25 25 16,25-25-16,-1 0 15,1 0-15,-1 0 16,1 24-16,-25-24 16,25 0-16,-1 25 15,1-25 1,24 24-1,-24-24 1,-1 0 125,25 25-126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8:08.18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0 160 0,'24'0'110,"1"0"-95,-1 0 1,1 0-16,-1 0 15,25 0-15,0 0 16,24 0-16,25 0 16,48 0-16,-73 0 15,50 0-15,-26 0 16,25 0-16,-24 0 16,0 0-16,24 0 15,0 0-15,-24 0 16,24 0-16,-25 0 15,1 0 1,0-24-16,0-1 0,-25 25 16,24 0-1,-23-24-15,-25 0 16,24-1-16,-24 25 16,24-24-16,-49 24 15,25-25-15,0 25 16,-24 0-16,-1 0 15,25 0-15,-25 0 16,1 0 0,-1 0 15,0 25-31,1-25 16,24 0-16,0 24 15,-25-24-15,0 0 16,25 25-16,-24-25 15,24 0-15,-1 24 16,26-24-16,-50 0 16,49 24-16,-24-24 15,0 0-15,0 25 16,0-25-16,24 0 16,-49 0-16,50 0 15,-25 0-15,-1 24 16,26-24-1,-1 0-15,0 25 16,0-1-16,-48-24 16,48 0-16,-24 0 15,-25 0-15,25 25 16,25-25-16,-26 0 16,1 0-16,0 24 15,-24-24-15,23 0 16,1 0-16,0 24 15,-25-24-15,25 0 16,25 0-16,-50 25 16,49-25-16,-24 0 15,-24 24-15,48-24 16,0 0-16,-48 0 16,48 25-16,0-25 15,-24 0-15,0 0 16,0 0-16,24 0 15,-24 0-15,0 0 16,24 0-16,0 24 16,0-24-16,-24 0 15,24 0 1,-24 25-16,-24-25 16,48 0-16,-24 24 15,0-24-15,-25 0 16,25 0-16,-25 0 15,25 0-15,-24 0 16,-1 0-16,25 0 16,0 0-16,-25 0 15,49 0-15,-24 0 16,0 0-16,0 0 16,24 0-16,-48 0 15,48 0-15,0 0 16,1 0-16,-26 0 15,26 0-15,-26 0 16,-23 0-16,24 0 16,0 0-16,-25 0 15,25 0-15,0 0 16,0 0 0,-25 0-16,0 0 15,1 0 1,-1 0-1,-24-24 1,25 24 0,-1 0-16,-24-25 15,25 25 1,23 0-16,-23 0 16,-1-24-1,1 24-15,-1 0 16,25 0-16,0 0 15,-25 0 1,25 0 0,-25-25-16,1 25 15,-1 0 1,1 0-16,-25-24 31,24 24 16,1 0-16,-1 0-31,0 0 32,1 0-32,-1-25 31,1 25-16,-1-24 64,1 24-17,-1 0-46,0 0-16,1-24 31,-1 24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8:11.51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8401 88 0,'-24'0'94,"0"0"-79,-1 0 1,1 0-1,-1 0-15,1 0 16,-1 0 0,1 0-1,0 0-15,-1 0 16,1 0 0,-1 0-1,1 0-15,-1 0 16,1 0-1,-25 0 1,25 0-16,-1 0 16,1 0-1,-1 0-15,1 0 16,0 0 0,-1 0-16,1 0 15,-1 0 1,1 0-1,0 0-15,-1 0 16,1 0-16,-25 0 16,24 0-16,1 0 15,-25 0-15,25 0 16,-25 0 0,24 0-1,-23-24-15,23 24 16,1 0-1,-1 0-15,-24 0 16,1 0-16,23 0 16,1 0-1,-25 0-15,49-24 16,-49 24-16,0 0 16,0-25-1,25 25-15,0 0 16,-25 0-1,24 0 1,1 0-16,-1 0 16,1 0-1,-25 0-15,0 0 16,25 0 0,-25 0-1,0 0-15,25 0 16,-25 0-16,25 0 15,-1 0-15,-24 0 16,25 0-16,-1 0 16,-23 0-16,23 0 15,-24 0-15,0 0 16,25 0-16,-25 0 16,0 0-16,25 0 15,-25 0-15,25 0 16,-25 0-1,0 0-15,25 0 16,-1 0-16,-24 0 16,25 0-16,-49 0 15,24 25-15,24-25 16,-24 0-16,1 0 16,23 0-16,-24 0 15,0 0-15,25 0 16,-25 0-16,0 0 15,1 0 1,23 0-16,1 0 16,-1 0-1,1 0-15,-1 0 16,1 0 0,-25 0-1,0 0-15,25 0 16,-25 24-16,-24-24 15,48 0-15,-48 0 16,0 0-16,0 0 16,24 0-16,-49 0 15,49 0-15,-24 24 16,48-24 0,-23 0-16,23 0 0,-24 0 15,-24 0 1,49 0-16,-1 0 15,-24 0-15,1 25 16,23-25-16,-24 0 16,0 0-16,25 0 15,-25 0-15,25 0 16,-25 0 0,24 0-16,1 0 15,0 0-15,-1 0 16,1 0-16,-1 0 15,1 0-15,-1 0 16,-23 0-16,-1 24 16,0-24-1,25 0-15,-25 25 16,0-25-16,0 0 16,0 0-16,0 24 15,25-24-15,-49 0 16,48 0-16,1 25 15,-25-25 1,24 0-16,1 0 0,0 0 16,-1 0-1,1 0-15,-1 0 16,1 0 0,0 0-1,24 24 1,-25-24-16,1 0 15,-1 0-15,-48 0 16,49 0 0,-25 0-16,24 0 15,-24 0 1,1 0 0,-1 0-16,24 0 15,-24 0-15,1 0 16,-1 0-1,24 24-15,-23-24 16,23 0 0,1 0-1,-25 0-15,24 0 16,-23 0 0,-1 0-1,24 0-15,1 0 16,-25 0-1,25 0-15,-25 0 16,0 0-16,-24 0 16,48 0-1,-24 0 1,25 0-16,0 25 16,-1-25-16,1 0 15,-1 0 1,1 0-1,-1 0-15,1 0 16,0 0 0,-25 0-1,24 0-15,1 0 16,-1 0-16,1 0 16,-25 0-1,25 0-15,-25 0 16,24 0-1,1 0-15,-25 0 16,25 0-16,-1 0 16,1 24-16,0-24 15,-1 0 1,1 25 0,-1-25-16,1 0 15,-1 0 1,1 0-1,0 0-15,-1 0 16,1 0 0,-1 0-1,1 0 1,-1 0 0,1 0-16,0 0 15,-1 0-15,-24 0 16,25-25-1,-1 25-15,1 0 16,0 0-16,-1 0 16,1-24-1,-1 24 1,1 0 0,0 0 30,-1 0-14,1 0-17,24-25 1,-25 25 0,1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8:14.68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0,'25'0'31,"-1"0"0,0 0-15,1 0 0,-1 0-16,25 24 15,0-24 1,0 0-16,0 0 15,-1 0-15,-23 0 16,24 25-16,24-25 16,-49 0-16,25 0 15,0 0-15,-24 0 16,23 0 0,-23 0-1,24 0-15,-25 0 16,0 0-16,1 0 15,-1 0-15,1 0 16,24 0-16,-25 0 31,0 0-31,1 0 16,-1 0-16,25 0 16,0 0-1,-25 0-15,1 0 16,24 0-1,-25 0-15,25 0 16,-25 0-16,25 0 16,0 0-16,-25 0 15,25 0-15,0 0 16,-24 0-16,48 0 16,-24 0-16,-25 0 15,25 0-15,0 0 16,-25 0-16,25 0 15,-24 0-15,-1 0 16,25 0-16,-25 0 31,1 0 1,-1 0-17,0 0 16,1 0-15,-1 0-16,1 0 16,24 0-16,-1 0 15,1 0 1,-24 0 0,-1 0-16,1 0 15,-1 0 1,0 0-1,1 0 17,-1 0-17,1 0 1,-1 0 0,1 0-16,-1 0 15,0 0-15,1 0 16,-1 0-16,1 0 15,-25 24 1,24-24 0,0 0 15,1 0 31,-1 0-46,1 0 0,-1 0-1,1 0-15,-1 0 32,0 0-17,1 0 32,-1 0 0,1 0 0,-1 0 15,1 0-30,-1 0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45:20.69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0 711 0,'25'0'141,"-1"0"-141,25 0 15,24 0-15,-24 0 16,24 0-16,25 0 16,0 0-16,0 25 15,-1-25-15,-48 0 16,98 24-16,-50-24 16,-23 0-16,23 0 15,1 0-15,24 0 16,-24 0-16,-1 0 15,26 0-15,-26 0 16,1 0-16,-25 0 16,49 0-16,-24 0 15,0 0 1,-1 0-16,1 0 0,0 0 16,-25 0-16,25 0 15,-1 0 1,-23 0-16,-1 0 15,0 0-15,1 0 16,-1 0-16,0 0 16,25 0-16,-49 0 15,24 0-15,0 0 16,-24 0-16,24 0 16,1 0-16,-1 0 15,-24 0-15,24 0 16,0 0-16,0 0 15,-24 25-15,0-25 16,24 0-16,-24 24 16,0-24-16,24 0 15,1 24-15,-1-24 16,-24 0-16,24 25 16,0-25-16,1 0 15,-26 0-15,50 24 16,-49-24-16,24 0 15,-24 0-15,24 0 16,-24 0-16,0 0 16,0 0-16,24 0 15,0 0 1,-24 0-16,25 0 16,-1 0-16,0 0 15,-24 0-15,24 25 16,0-25-16,-48 0 15,48 0-15,0 0 16,1 0-16,-25 0 16,24 0-16,0 0 15,-49 0-15,50 0 16,-25 0-16,-25 0 16,25 0-16,0 0 15,-25 0-15,74 0 16,-25 0-16,0 0 15,-24 0-15,24 0 16,1 0-16,-1 0 16,-24 0-16,24 0 15,0 0-15,1 0 16,-50-25-16,49 25 16,1 0-16,-26 0 15,-23 0-15,48 0 16,-24 0-16,-25 0 15,25 0-15,-24 0 16,24 0 0,-25 0-16,0 0 15,25 0-15,25 0 16,-50 0-16,49 0 16,-24 0-16,0 0 15,24 0-15,0 0 16,1 0-16,-25 0 15,-1 0-15,50 0 16,-25 0-16,-24 0 16,24 0-16,1 0 15,23 0-15,-48 0 16,25 0-16,-1 0 16,0 0-16,-48 0 15,48 0-15,-24 0 16,-25 0-16,0 0 15,1 0-15,-1 0 16,25 0-16,-24 0 16,23 0-16,26 0 15,-1 0-15,25-24 16,-49 24-16,24 0 16,24 0-1,1 0-15,-25 0 16,74-25-16,-49 1 15,24 0-15,-25 24 16,1-25-16,0 25 16,0-24-16,-1-1 15,25 1-15,25 24 16,48-24-16,-97-1 16,49 25-16,-25-24 15,49-1-15,-25 25 16,-24-49-16,25 1 15,-25 48-15,24-25 16,25 1-16,49-1 16,-98-24-16,-24 49 15,24-24-15,74 0 16,-123 24-16,73-25 16,-24 1-16,25-1 15,-25 25-15,49-24 16,-24-1-16,-50 25 15,50-24-15,-1 24 16,-24-49 0,49 49-16,-73 0 15,0-24-15,24-1 16,-24 25-16,-1-24 16,1 24-16,-25-24 15,-24 24-15,49-25 16,-49 25-16,24 0 15,-49 0-15,25 0 16,-24 0-16,-1 0 16,0 0-16,1 0 15,-1 0-15,25 0 16,-24 0 0,-1 0-16,25 25 15,0-1-15,-25 0 16,49 1-16,-24-25 15,0 24-15,24 1 16,-48-1-16,24 0 16,-1-24-16,-23 25 15,-1-25-15,25 24 16,-24-24-16,-1 0 16,0 0-16,1 0 15,-1 0-15,25 25 16,24-1-16,-24 1 15,0-25-15,0 24 16,-25-24 0,50 24-16,-26-24 15,1 0-15,0 25 16,0-25-16,0 0 16,-25 0-16,1 0 15,24 24-15,-1-24 16,-23 0-1,-1 0 1,1 0-16,-1 0 16,1 0-1,23 0-15,1 25 16,-24-25 0,-1 0-16,25 0 15,-25 0-15,25 24 16,-24-24-16,-1 0 15,25 0-15,0 25 16,-25-25-16,1 0 16,23 0-16,-23 0 31,-25 24 141,-25-24-110,-23 0-46,23 0-16,-73 0 16,-24 0-16,25 0 15,-74 0-15,49 0 16,-123-24-16,74 24 15,-48 0-15,23 0 16,25 0-16,-97 0 16,145 0-1,-48 0-15,49 0 16,0 0-16,-24 0 16,97 0-16,-49 0 15,0 0-15,25 24 16,-24-24-16,48 24 15,24-24-15,-24 25 16,1-1-16,-1-24 16,24 25-1,-24-1-15,1-24 16,-1 25 0,24-25-16,-24 0 15,-24 24-15,49-24 16,-25 0-16,-24 24 15,-1-24-15,26 0 16,-26 25-16,-23-25 16,23 24-16,1 1 15,0-25-15,-25 0 16,-24 0-16,-25 48 16,-24-48-16,49 0 15,0 0-15,-49 0 16,0 0-1,25 0-15,-25 0 16,24 0-16,1 0 16,24 0-16,0 0 15,48 0-15,-97 0 16,147 0-16,-49 0 16,-1 0-16,50 0 15,-1 0-15,-23 0 16,23 0-1,1 0-15,-1 0 16,1 0 0,-25-24-16,25 24 15,-25 0-15,-24-24 16,-1 24-16,-23-25 16,23 25-16,-48 0 15,49-24-15,0 24 16,-49 0-16,48 0 15,1 0-15,-25 0 16,1 0-16,-1 0 16,0 0-16,1 0 15,23 0-15,1 0 16,-25 0-16,1 0 16,23 0-1,1 0-15,-25 0 16,1 0-16,-1 0 15,0-25-15,-73 1 16,98 24-16,-73 0 16,72 0-16,-48 0 15,24 0-15,1 0 16,-1 0-16,-24 0 16,73 0-16,-49 0 15,1 0-15,-1 0 16,0 0-16,1 0 15,-25 0-15,48 0 16,-23 0-16,23 0 16,-48 0-16,49 0 15,-25 0-15,49 0 16,-48-24-16,23 24 16,-23 0-16,-1-25 15,0 1-15,1 24 16,23 0-16,-72-25 15,24 1-15,24 24 16,-97-25-16,48 1 16,98 0-1,-97 24-15,24-25 16,24 25-16,0-24 16,1 24-16,48 0 15,-49-25-15,0 1 16,25 24-16,-25 0 15,1 0-15,23 0 16,1-25-16,-25 1 16,25 24-16,-25 0 15,-24-24-15,49 24 16,-49-25-16,-25-24 16,74 49-16,-25 0 15,1 0-15,-1 0 16,0 0-16,1 0 15,23 0-15,1 0 16,0 0-16,24 0 16,0 0-16,0 0 15,1 0-15,-26 25 16,50-25 0,-25 0-16,0 0 15,25 0-15,-25 0 16,0 24-1,25-24-15,-25 0 16,0 25-16,24-25 0,-23 0 16,-26 0-1,50 0-15,-49 0 16,24 0-16,0 0 16,0 0-16,0 0 15,25 0-15,-1 0 16,1 0-16,0 0 15,-1 0-15,1 0 16,-1 0-16,1 0 16,-1 0-16,1 0 15,0 0 1,-25 0-16,24 0 16,-23 0-16,23 0 15,-48 0-15,0 0 16,-1 0-16,1 0 15,24 0 1,25 0-16,-25 0 16,0 0-16,25 0 15,-25 0 1,24 0 0,1 0-1,0 0 1,-1 0-1,1 0-15,-1 0 16,1 0-16,-25 0 16,25 0-16,-25 0 15,-25 0-15,50 0 16,-25 0-16,-24 0 16,24 0-16,0 0 15,0 0-15,25 0 16,0 0-16,-1 0 15,1 0-15,-1 0 16,1 0 0,-1 0-1,1 0-15,0 0 16,-1 0 0,1 0-16,-1 0 15,1-25 1,-1 25-1,1 0 1,0 0-16,-1 0 16,1 0 31,-1 0-47,1 0 15,-1 0 16,1 0 32,0 0-47,72 0 140,26 0-156,-1 0 15,0 0 1,25 0-16,24 0 16,-24 0-16,24 0 15,0 0-15,0 0 16,25 0-16,-50 0 16,1-24-16,-49-1 15,49 25-15,-1-24 16,-23 24-16,-1-25 15,-24 25-15,0 0 16,24-24-16,-49 24 16,49 0-16,-24 0 15,-24 0-15,24 0 16,24 0-16,0 0 16,-48 0-16,48 0 15,0 0-15,-24 0 16,0 0-16,24 0 15,25 0-15,-49 0 16,24 0-16,0 0 16,0 0-16,-24 0 15,25 0-15,-1 0 16,-49 0-16,49 0 16,-24 0-1,0 0-15,24 0 16,-24 0-16,25 0 15,-26 0-15,26 0 16,-25 0-16,-1 0 16,26 0-16,-26 0 15,26 0-15,-25 0 16,24 0-16,0 0 16,0 0-16,-24 0 15,25 0-15,-1 0 16,-24 0-16,24 0 15,0 0-15,0 0 16,-24 0-16,49 0 16,-25 0-16,1 0 15,-26 0-15,26 0 16,-1 0-16,0 0 16,-24 0-16,0 0 15,24 0-15,-24 0 16,24 0-16,1 0 15,-1 0-15,-49 0 16,49 0-16,1 0 16,-25 24-1,-1-24-15,1 0 16,25 0-16,-50 25 16,49-25-16,-24 0 15,0 24-15,0-24 16,0 0-16,24 0 15,-49 25-15,50-25 16,-26 0-16,-23 0 16,24 0-16,24 24 15,-49-24-15,25 0 16,25 0-16,-50 0 16,25 0-16,0 0 15,24 25-15,-49-25 16,50 24-16,-26-24 15,-23 0-15,48 0 16,-24 0-16,24 0 16,-48 0-16,48 0 15,-24 0-15,0 0 16,24 0-16,-24 0 16,0 0-16,-1 0 15,26 0-15,-25 0 16,-1 0-1,26 0-15,-50 0 16,49 0-16,-24 0 16,-24 0-16,48 0 15,0 0-15,0 0 16,-48 0-16,48 0 16,0 0-16,-48 0 15,48 0-15,0 0 16,1 0-16,-26 0 15,1 0-15,25 0 16,-26 0-16,26 0 16,-25 0-16,-25 0 15,49 0-15,-24 0 16,0 0-16,0 0 16,0 0-16,-1 0 15,-23 0-15,24 0 16,-25 0-16,25 0 15,0 0-15,-25 0 16,1 0-16,24 0 16,-1 0-1,1 0-15,-24 0 16,24 0-16,24 0 16,-24 0-1,24 0-15,0 0 16,0 0-16,1 0 15,-1 0-15,-24 0 16,24 0-16,-24 0 16,0 0-16,24 0 15,-24 0-15,0 0 16,0-24-16,-25 24 16,25-25-16,-25 25 15,1 0-15,24 0 16,-1 0-16,-48-24 15,49 24-15,0 0 16,-24 0-16,23 0 16,1 0-16,-24 0 15,48 0-15,-24 0 16,0 0-16,-1 0 16,26 0-16,-25 0 15,24 0-15,0 0 16,0 0-16,-48 0 15,48 0-15,-24 0 16,0 0-16,24 0 16,-24 0-1,-25 0-15,25 0 16,0 0-16,-25 0 16,50 0-16,-25 0 15,-1 0-15,1 0 16,0 0-16,-25 0 15,50 0-15,-25-25 16,24 25-16,-49 0 16,50-24-16,-26 24 15,-23 0-15,24-25 16,-25 25-16,25 0 16,-25 0-1,1 0-15,-1 0 16,1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45:23.95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0 238 0,'25'0'125,"-1"0"-125,49 0 0,50 0 16,-50 0-1,49 0-15,49 0 16,49 25-16,-49-1 15,49 25-15,-50-24 16,1-25-16,49 0 16,-24 0-16,-25 0 15,-49 0-15,24 0 16,50 0-16,-50 0 16,-24 0-16,0 0 15,25 24-15,-25 0 16,0-24-16,-24 0 15,24 0-15,25 25 16,-1-1-16,-24-24 16,-24 0-16,24 25 15,-24-1-15,-1 1 16,1-25-16,49 24 16,-99-24-16,75 24 15,23 25-15,-97-49 16,49 25-16,-1-25 15,-48 0-15,24 0 16,-48 0 0,24 0-16,0 0 15,-25 0-15,49 0 16,1 0-16,-50 0 16,74 0-16,-25 0 15,0 0-15,-24 0 16,24 0-16,25 0 15,-25 0-15,-24 0 16,0 0-16,24 0 16,-24 0-16,0 0 15,24 0-15,0 0 16,1 0-16,-1-25 16,0 25-16,49 0 15,-24-24-15,0 24 16,-1-25-16,50 1 15,-74 24-15,49 0 16,-24-24-16,49 24 16,-25 0-16,24-49 15,-24 24-15,25 1 16,-25-1-16,-24 25 16,24 0-16,24-24 15,-48 0-15,24 24 16,-24 0-16,0 0 15,-1-25-15,-23 1 16,23 24 0,-24 0-16,1-25 15,23 25-15,-48-24 16,25 24-16,-1 0 16,0-25-16,25 25 15,-49 0-15,48 0 16,-23 0-16,23 0 15,-48 0-15,49 0 16,0 0-16,-25 0 16,0 0-16,-24 0 15,0 0-15,24 0 16,-49 0-16,1 0 16,-1 0 30,-24 25-30,25-25 0,-1 0 15,1 0-31,-1 0 172,0 0-157,1 0-15,48 0 16,0 0-16,25 0 16,0 0-16,-25 0 15,74 0-15,-74 0 16,49 0-16,-24 0 16,24 0-16,-25 0 15,26 0-15,-26 0 16,25 0-16,25 0 15,-49 0-15,24-25 16,0 1 0,24 24-16,-24-49 15,-24 25-15,49-1 16,-25 1-16,-24 24 16,24-24-16,-25 24 15,50-25-15,-74 25 16,74-24-16,-25 24 15,0 0-15,98 0 16,-123 0-16,26 0 16,-1 0-16,-25 0 15,25 0-15,-24 0 16,24 0-16,-24 0 16,0 0-16,-25 0 15,0 0-15,0 0 16,1 0-16,-25 0 15,24 0-15,0 0 16,0 0-16,-48 0 16,48 24-16,-24-24 15,0 25-15,0-25 16,24 0-16,0 0 16,-24 24-16,49-24 15,-25 24-15,0-24 16,0 25-16,1-25 15,23 0 1,-23 24-16,23-24 16,1 25-16,-25-25 15,-24 24-15,24-24 16,-24 0-16,-24 0 16,-1 0-16,1 0 15,-1 0-15,0 0 16,1 0-16,-1 0 15,1 0 64,-1 0-64,1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45:56.10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10627 2914 0,'-25'0'110,"1"0"-95,0 0 1,-25 0-16,24 0 15,-48 0-15,24 0 16,0 0-16,0 0 16,-24 0-16,0 0 15,49 0-15,-25-25 16,0 25-16,0 0 16,25 0-1,-25 0-15,0 0 16,24 0-16,-23 0 15,-1 0-15,49-24 16,-49 24-16,0 0 16,25 0-1,-1 0 1,1 0-16,-1 0 31,1 0-31,0-25 16,-25 25-1,24-24 1,-24 24-16,25 0 16,-25 0-16,0 0 15,25 0-15,-1 0 16,-23-24-16,23 24 16,-24 0-1,25 0-15,-1 0 16,-23 0-16,-1 0 15,24 0 1,1 0-16,0 0 16,-1 0-16,1 0 62,-1 0-31,1 0-15,-1 0-16,1 0 16,-49 0-16,-1 0 15,1 0-15,24 0 16,-48 0-16,23 0 16,-23 0-16,48 0 15,0 0-15,-24 0 16,-1-25-16,50 25 15,-25-24-15,0 24 16,25 0-16,-1 0 16,-23-25-16,23 25 15,-24 0 1,49-24-16,-73 24 16,49 0-16,-25-25 15,24 25 1,25-24-16,-48 0 15,23 24-15,25-25 16,-49 25-16,25 0 16,-25-24-1,25 24-15,-1 0 16,-24-25 0,25 25-16,-1-24 15,1 24 1,0 0-16,-1 0 15,1 0 1,-1 0-16,1 0 16,0 0-16,-1 0 15,1 0-15,-1 0 16,1 0-16,-25 0 16,-24 0-16,48 0 15,-48 0-15,0 0 16,-1 0-16,1 0 15,0 0-15,-25 0 16,1 0-16,23 0 16,25 0-16,-48 0 15,23 0-15,1 0 16,24 0-16,-24 0 16,0 0-16,24 0 15,-49 0-15,25 0 16,-25 0-16,1 0 15,-1 0-15,49 0 16,-24 0-16,0 0 16,48 0-1,-48 0-15,0 0 0,48 0 16,-24 0 0,-24 0-16,0-24 15,24-1-15,-24 1 16,-25-1-16,0 1 15,-48-25-15,48 25 16,-24-25-16,24 24 16,25 1-16,-74-25 15,25 25-15,49-1 16,-25 1-16,1-1 16,-1 1-16,-24-1 15,49-23-15,-25 48 16,0-25-16,1 1 15,23 24-15,1-25 16,49 25-16,-74 0 16,25 0-16,24 0 15,-25 0-15,-23 0 16,24 0-16,24 0 16,0 0-16,0 0 15,25 0-15,-25 0 16,24 0-16,1 0 15,-1 0 1,-48 0-16,49-24 16,-50 24-16,1-24 15,0-1-15,24 1 16,0-1-16,-24 1 16,0-1-16,-1 1 15,1 24-15,0-24 16,24 24-16,-24 0 15,48-25-15,1 25 16,0 0-16,-1 0 16,1-24 46,-1 24-62,1-25 16,24 1-16,-25 24 15,-23-25-15,23 1 16,1 0-16,-25-1 16,24 25-16,1-24 15,0-1-15,-1 1 16,25-1 0,-24 1-1,-1 24-15,1-24 16,-1 24-1,1 0 1,24-25-16,-24 25 31,-1 0-15,1 0 0,48 0 109,1 0-125,48 0 15,0 0 1,0 0-16,50 0 15,23 0-15,25 0 16,-49 0-16,98 0 16,24 0-16,-146 0 15,24-24 1,25-25-16,-50 49 16,25 0-16,0 0 15,98-24-15,-122 24 16,-49-25-16,73 25 15,-24 0-15,-1 0 16,1 0-16,24 0 16,-49 0-16,25 0 15,0-24-15,-25 24 16,0-25-16,25 25 16,-25 0-16,25-24 15,-49 24-15,49 0 16,-25 0-16,24 0 15,1 0-15,-25 0 16,25 0-16,0 0 16,0 0-16,-1 0 15,1 0-15,0 24 16,-50-24-16,50 0 16,-25 0-16,1 25 15,-25-25-15,24 0 16,24 0-16,-23 0 15,23 0-15,-48 0 16,49 0-16,-25 0 16,25 0-1,0 24-15,-25-24 16,73 25-16,-23-1 16,23-24-16,-48 24 15,73 25-15,-49-49 16,49 25-16,-73-25 15,24 0-15,0 0 16,24 0-16,-72 0 16,72 0-16,49 0 15,-24 0-15,-48 0 16,48 0-16,-1 0 16,1 0-16,-73 0 15,73 0-15,-24 0 16,-1 0-16,50 0 15,-25 0-15,-74 0 16,99 0-16,-25 0 16,0 0-16,-74 0 15,123 0-15,0 0 16,-49 0-16,24 0 16,-24 0-1,49 0-15,-49 0 0,24 0 16,-24 0-1,49 0-15,-25 0 16,-24 0-16,0 0 16,0 0-16,49 0 15,-98 0-15,0 0 16,25 0-16,24 0 16,-49 0-16,0 0 15,-24 0-15,24 0 16,24 0-16,-72 0 15,72 0-15,-24 0 16,0 0-16,1 0 16,23 0-16,25 0 15,-49 0-15,0 0 16,0 0-16,49 0 16,0 0-16,-97 0 15,48 0-15,-25 0 16,-23 0-16,23 0 15,-48 0-15,25 0 16,-1 0-16,0 0 16,-24 0-16,24 0 15,-24 0 1,0 0-16,49 0 16,-25 0-16,25 0 15,-25 0-15,0 0 16,25 0-16,-1 24 15,1-24-15,24 24 16,-24-24-16,0 0 16,-1 25-16,1-25 15,0 0-15,-25 0 16,25 0-16,24 0 16,24 0-16,-72 0 15,23 0-15,1 0 16,-25 0-16,1 0 15,-26 0-15,1 0 16,24 24-16,-48-24 16,24 0-1,-49 25 48,24-25-63,-24 24 15,25-24 1,-25 25-16,0-1 16,0 0-1,0 1 1,0-1-16,0 1 16,0-1-1,0 25-15,0-25 16,0 25-1,0-24 1,0 24-16,0-25 16,0 0-1,-25 1-15,25-1 16,0 1 0,-24-25 62,-1 0-63,1 0 1,-1 0 0,-23 0-16,-26 0 15,1 0-15,-25 0 16,25 0-16,-25 0 15,1 0-15,-1 0 16,-24 0-16,24 0 16,1 0-16,-1 0 15,25 0-15,-25 0 16,0 0-16,1 0 16,-1 0-16,49 0 15,-49 0-15,25 0 16,-25 0-16,25 0 15,24 0-15,-48 0 16,23 0-16,1 0 16,24 0-16,-49 0 15,25 0-15,-25 0 16,50 0-16,-50 0 16,0 0-16,1 0 15,-1 0-15,0 0 16,25 0-16,-25 0 15,1 0-15,23 0 16,-23 0-16,48 0 16,-49 0-16,25 0 15,-25 0 1,25 0-16,0 0 16,-1 0-16,1 0 15,-25 0-15,49 0 16,-24 0-16,-25 0 15,25 0-15,24 0 16,-48 0-16,-1 0 16,0 0-16,-48 0 15,-1 0-15,25 0 16,0 0-16,-49 0 16,49 0-16,-49 0 15,0 0-15,24 0 16,-24 0-16,98 0 15,-122 0-15,48 0 16,25 0-16,-49 0 16,74 0-16,-26 24 15,-48 0-15,49-24 16,49 25-16,-98-25 16,49 24-16,0-24 15,-49 0-15,24 0 16,25 0-16,-98 0 15,74 0-15,-25 0 16,0 0 0,24 0-16,25 0 15,0 0-15,25 0 16,-1 0-16,-24 0 16,0 0-16,-25 0 15,98 0-15,-48 0 16,-26 0-16,26 0 15,-1 0-15,-24 0 16,24 0-16,1 0 16,-26 0-16,26 0 15,23 0-15,-48 0 16,25 0-16,-25 0 16,48 0-16,-23 0 15,-26 0-15,-23 0 16,73 0-16,-25-24 15,0 24-15,1-25 16,-1 25-16,0-24 16,0 24-16,25-24 15,0 24-15,-25 0 16,1 0-16,-1 0 16,0 0-1,25 0-15,-25-25 16,1 25-16,-1-24 15,25 24-15,-25-25 16,-24 25-16,48 0 16,-48 0-16,25 0 15,-1 0-15,-24 0 16,24 0-16,25 0 16,-25 0-16,1 0 15,-1 0-15,-49 0 16,74-24-16,-49 24 15,24 0-15,1 0 16,-1 0-16,0 0 16,25 0-16,0 0 15,-25 0-15,25 0 16,-25 0-16,49 0 16,-24 0-16,0 0 15,-25 0-15,73 0 16,-48 0-16,0 24 15,0-24-15,24 0 16,-24 0 0,24 0-16,0 25 0,24-25 15,-23 0-15,23 0 16,1 24 0,-25-24-16,24 0 15,-23 0-15,-1 0 16,24 0-16,-24 0 15,-24 0-15,0 0 16,0 0-16,-25 0 16,0 0-16,25 0 15,24 0-15,-24 0 16,0 25-16,24-25 16,0 0-16,0 0 15,-24 0-15,48 24 16,-48-24-16,24 0 15,25 0-15,-1 24 16,-23-24-16,23 0 16,1 0-1,-1 0-15,1 0 32,-1 0-32,25 25 15,-24-25-15,0 0 16,-1 0-16,1 24 15,-1-24 1,1 0 0,0 0-16,-25 0 15,24 0-15,1 0 16,-1 0-16,1 0 16,-25 0-16,25 25 15,-1-25-15,1 0 16,-1 0-16,1 0 15,0 0 1,-1 0-16,1 0 31,-1 0-15,1 0 0,24 24-16,-25-24 46,1 0-14,24 25-32,-24-25 15,24 24 1,0 0 0,0 1-16,-25-1 15,25 1 1,-24-25-16,24 24 15,0 25-15,0-25 16,0 1 0,0-1-1,0 1-15,0-1 16,0 1 0,0-1-1,0 0 1,0 1-1,0-1 1,0 1 0,0-1-16,0 0 15,0 1 1,0-1-16,0 1 16,0-1-1,24 1-15,1-1 16,-1 0-1,0 1-15,1-25 16,-1 24 0,1 1-1,-1-25-15,1 24 16,-1-24-16,49 0 16,-24 0-16,-24 0 15,48 0-15,0 0 16,49 0-16,-49 0 15,50 0-15,-1 0 16,0 0-16,49 0 16,0 0-16,-74 0 15,-23 0-15,48-24 16,-49 24-16,25-25 16,-1 25-16,-23 0 15,-25 0-15,24-49 16,0 49-16,-24-24 15,-25 0-15,25 24 16,0-25-16,0 25 16,0-24-16,0 24 15,24-25-15,-24 1 16,24 24-16,0 0 16,-24 0-16,0-25 15,0 25-15,0 0 16,0 0-16,-1 0 15,1 0-15,0 0 16,0 0 0,24 0-16,-48 0 15,48 0-15,-24 0 16,24 0-16,-49 0 16,50 0-16,-1 0 15,-24 0-15,48 0 16,-23 0-16,23 25 15,1-25-15,0 24 16,0-24-16,-25 25 16,24-25-16,1 24 15,0-24-15,-25 0 16,25 0-16,-25 0 16,25 0-16,-1 0 15,-23 0-15,23 0 16,-48 0-16,49 0 15,-25 0-15,25 0 16,-25 0-16,0 0 16,25 0-16,0 0 15,0 0-15,-1 0 16,-23 0 0,23 0-16,1 0 15,0 0-15,-1 0 16,1 0-16,-49 0 15,49 0-15,-1 0 16,1 0-16,0 0 16,-50 0-16,26 0 15,-1 0-15,0 0 16,-48 0-16,24 0 16,24 0-16,-49 0 15,74 0-15,-25 0 16,25 0-16,0 25 15,-50-25-15,50 0 16,0 24-16,-1-24 16,1 24-16,0 1 15,0-25-15,-1 24 16,-48-24-16,24 0 16,1 25-16,-50-25 15,0 0-15,1 0 16,-1 0-16,-24 24 47,-24-24 0,-1 0-47,-48 0 15,-24 0-15,-1 0 16,0 0-16,0 0 15,25 0-15,-98 0 16,74 0-16,-50 0 16,25 0-16,-49 0 15,24 0-15,-24 0 16,49 0-16,49 0 16,24 0-16,-49 0 15,50 0-15,-26 0 16,50 0-16,-25 0 15,25 0-15,-1 0 16,-24 0-16,25 0 16,-25 0-16,0 0 15,25 0-15,-25 0 16,0 0-16,0 0 16,0 0-16,25 0 15,-25 0-15,0 0 16,25 0-16,-25 0 15,25 0-15,-1 0 16,-48 0 0,24 0-16,25 0 0,-25 0 15,0 0 1,0 0-16,0 0 16,0 0-16,1 0 15,-1 0-15,0 0 16,25 0-16,-1-24 15,-48 24-15,48-25 16,-23 25-16,-1 0 16,24 0-16,-24-24 15,1 24-15,23 0 16,-24 0-16,25 0 16,-25 0-16,0 0 15,0 0-15,25 0 16,-25-25-16,-24 25 15,24 0-15,-24-24 16,-1 24-16,1 0 16,24 0-16,-24 0 15,24 0-15,0 0 16,-24 0-16,24 0 16,-24 0-16,24 0 15,-24 0-15,-25 0 16,25 0-16,0 0 15,-25-24 1,0 24-16,25 0 16,-25 0-16,49 0 15,-24 0-15,0 0 16,24 0-16,0 0 16,0 0-16,1 0 15,-1 0 1,24 0-16,1 0 15,-1 24 1,-23 0-16,23 1 16,-48-25-16,0 24 15,-1-24-15,1 25 16,-25-25-16,25 24 16,-25-24-16,-24 25 15,49-25-15,0 0 16,-49 24-16,48 0 15,26-24-15,-26 0 16,25 0-16,-24 0 16,49 0-1,-25 0-15,24 0 16,-23 0-16,23 0 16,1 0-16,-25 0 15,24 0-15,1 0 16,-49 0-16,24 0 15,0-24-15,-24 0 16,0-1-16,24 1 16,-25 24-16,50-25 15,-25 1-15,25 24 16,-1 0-16,1 0 16,-1 0 15,1 0-31,24-25 15,-24 25 1,-1 0-16,1-24 16,-25 24-16,0-24 15,25-1-15,-25 1 16,-24 24-16,24-49 16,-25 24-16,50 1 15,-25 0-15,49-1 16,-24 25-16,24-24 31,0-1-15,24 1-1,1 24-15,72-24 16,1-1-16,73-24 16,-73 49-16,97-24 15,-24-1-15,49 1 16,24 0-16,25-25 15,24 49-15,0 0 16,0 0-16,0 0 16,24 0-16,-23 0 15,-50 0-15,-24 0 16,-49 0-16,-74 0 16,-23 0-16,-50 0 15,0 0-15,-24-25 16,0 1-1,-24 24-15,24-25 16,-73 1-16,-25 24 16,-73-73-16,24 24 15,-72 0-15,-1 0 16,-24-24 0,-25 24-16,98 0 0,-122 25 15,73-1-15,0 25 16,98 0-1,0 0-15,49 0 16,-74 0-16,98 0 16,-48 0-16,-1 0 15,74 0-15,-1 0 16,1 0-16,24-24 16,-25 24-1,25-24-15,-24 24 16,0 0-16,24-49 15,-49 24-15,0-24 16,0-24-16,-24 49 16,48-25-16,1-24 15,24 48-15,-25 1 16,1-1-16,24 1 16,0 0-16,-24 24 15,24-25 32,-25 25-47,1 0 16,-1 0-16,-24 0 15,1 0-15,23-24 16,-24 24-16,1 0 16,23-25-1,1 25-15,-1 0 16,25-24-16,0-1 15,0 1 1,0 0 0,0-1-16,0 1 15,0-25 1,0 24-16,0 1 16,0-25-16,0 0 15,0 0 1,0 25-16,0-49 15,0 24-15,0 25 16,0-50-16,0 25 16,25 25-16,24 0 15,24-25-15,0 24 16,49 1-16,25 24 16,-25 0-16,171 0 15,-98 0-15,74 0 16,-25 0-16,25 24 15,-25 25-15,0-24 16,-24-1-16,49 25 16,-25-25-1,-24 1-15,0-1 16,-98-24-16,0 0 16,24 0-16,-97 0 15,24 0-15,1 0 16,-50 0-16,1 0 15,-1 0-15,-73 0 63,-73 49-47,-24-25-16,-25-24 15,0 0-15,-122-24 16,48 0-16,-72-1 15,73 1-15,-50-25 16,75 24-16,-74 1 16,73-25-16,-24 25 15,97-1-15,49 1 16,1 24 0,72-25-16,-24 25 0,25 0 15,24-24 1,-24 24 46,-1 0-46,1 0-16,-1 0 16,-24 0-1,25 0-15,-25 0 16,0 0-16,0 0 15,1 0-15,-26 0 16,50 0-16,-49 0 16,-1 0-16,26 0 15,23 0-15,-24 24 16,0-24-16,25 0 16,-25 0-16,0 25 15,0-1 1,1 1-16,23-25 31,25 24-31,-24-24 16,24 25-16,-25-25 15,25 24 1,-24-24 0,-1 0-1,25 24 16,-24-24-31,0 0 16,-1 0 15,25 25 16,25-25-31,48 24-16,196 1 15,24-1-15,73 49 16,-24-48-16,73 48 16,-73 0-16,49 25 15,-25 24-15,25-24 16,-49 0-16,-74-25 16,-23-24-16,23 48 15,-194-72-15,23-1 16,1 1-16,-74-1 15,25-24 1,0 0-16,-24 0 16,23 0-16,26 0 15,-50 0-15,49 0 16,25 0-16,-25 0 16,-24 0-16,49 0 15,-25 0-15,0 0 16,-48 0-16,-1 0 15,1 0-15,-50 0 47,-24 0-47,-122 0 16,-24 0-16,-122-24 16,-25-99-16,49 75 15,-49-26-15,97 1 16,-23 24-16,48-24 15,171 49-15,25-1 16,-1 25-16,172 0 31,-25 0-31,98 0 16,73 25-16,73 23 16,25 1-16,-25 25 15,49-50 1,-24 49-16,-49-73 15,-24 25-15,-50-25 16,-72 0-16,-25 0 16,0 0-16,-98-49 15,25 0-15,-50 0 16,1 0-16,-24 25 16,-1-49-16,-24 48 15,0 1-15,0-25 16,0 0-16,0 25 15,-24-1-15,-50-24 16,-23 0-16,23 25 16,-72-25-16,-123 25 15,49-25-15,-24 49 16,0 0-16,0 0 16,-49 0-16,24 0 15,25-24-15,24-1 16,98 1-16,49 24 15,24 0-15,122 24 47,0 1-31,49 23-16,49-23 16,49 48-16,24-49 15,25 25-15,49-24 16,23-1-16,1-24 15,25 0-15,-74 0 16,49 0-16,24 0 16,-73 0-16,0 0 15,-49 0-15,-24 0 16,25 0-16,-26 0 16,1-24-16,-73 24 15,-50-25-15,50 25 16,-49 0-16,-50 0 15,26 0-15,-1 0 16,0 0-16,-24 25 16,24-1-16,25 1 15,-25-1-15,1-24 16,-50 0-16,25 24 16,-25-24-16,-48 0 46,-1 0-46,-121-73 16,-74 0 0,49-49-16,-73 0 15,-49-49-15,49 24 16,146 123-16,-49-50 16,99 26-16,-26 23 15,1 1-15,24-1 16,25 25-16,-1 0 15,-24 0-15,25 0 16,-49 0-16,24 0 16,-24 25-16,-25 24 15,25-25-15,-49 0 16,-49 1-16,24-1 16,-97 1-16,97 24 15,-24-25-15,0 0 16,49-24-16,-24 49 15,-1 25-15,98-50 16,0 25-16,1-25 16,23 25-16,1 0 15,24-25-15,0 25 16,0-24-16,0-1 16,49 0-16,-1 1 15,26-1 1,23-24-16,26 0 15,96 0-15,-97 0 16,98 0-16,0-49 16,-49 25-16,0 0 15,-73-1-15,48-24 16,-48 25-16,-25 0 16,-24-25-16,0 49 15,-25-25-15,1 1 16,-25-1-16,0 1 15,0 0-15,0-1 16,0 1-16,0-25 16,-49 49-16,-24-25 15,48 1-15,1 24 16,121 24 46,-23-24-62,97 74 16,-49-50-16,49 25 16,24-25-16,-73 50 15,0-25 1,1-25-16,-50 0 16,0 25-16,-24-24 15,-25-1-15,-24 25 16,0 0-16,-49 0 15,-97-1-15,-74 50 16,-24-49-16,-74 24 16,1-24-16,-98-24 15,-49-25-15,48 0 16,-23 0-16,-74 0 16,0 0-16,49 0 15,24 0-15,25 0 16,73 0-16,98 24 15,98 0-15,-25 25 16,97-24-16,1-25 16,0 24-16,24 0 15,25-24 1,24 25-16,-25-25 16,1 24-16,-1-24 15,1 0 1,-1 0-16,1 0 15,-25 0 1,-24 0-16,0 25 16,-50-1-16,26-24 15,24 0-15,-98 25 16,73-1-16,0-24 16,0 0-16,74 24 15,-49-24-15,24 0 16,25 0-16,-1 0 15,1 0-15,48 0 47,1 0-31,97 0-16,146 49 16,25-24-16,49-1 15,73 49-15,-73-24 16,122 25-16,-97-74 15,-25 24-15,24 49 16,-97-48-16,48 23 16,-97-23-16,0-25 15,-98 0-15,-24 0 16,-1 0-16,-23 0 16,-26-49-1,1 25-15,0-25 16,0 24-16,24-23 15,-48 48-15,48-25 16,0 1-16,0 24 16,25-25-16,0 1 15,-25 24-15,0 0 16,25 0-16,0 0 16,-25 0-16,0 0 15,1 0-15,-1 0 16,-24 0-16,-25-25 15,49 25-15,-24-24 16,0 0-16,0-1 16,24-24-16,-24 49 15,24-24-15,-24-1 16,24 1-16,25 0 16,0 24-16,-25 0 15,25-25-15,24 25 16,-24 0-16,-1-24 15,1 24-15,-25 0 16,74 0-16,-74 0 16,25 0-1,-1 0-15,1 0 16,0 0-16,0 0 16,-25 0-16,24 0 15,26 0-15,-26 0 16,25 0-16,25 0 15,-74 0-15,74 0 16,-50 0-16,-23 0 16,48 0-16,24 0 15,-48 0-15,-25 0 16,25 0-16,0 0 16,24-25-16,-24 25 15,-1 0-15,50-49 16,-50 25-16,-23 24 15,23-24-15,1 24 16,24-25-16,25 1 16,-50 24-16,1 0 15,0-25-15,-25 25 16,74 0-16,-74 0 16,49 0-16,-24 0 15,24 0-15,-24 0 16,24 0-16,24 0 15,-24 0-15,0 0 16,-24 0 0,24 0-16,-24 0 15,0 0-15,-1 0 16,1 0-16,-49 0 16,24 25-16,25-25 15,-25 0-15,0 24 16,1-24-16,23 0 15,1 0-15,0 0 16,-1 0-16,1 0 16,-25 0-16,25 0 15,24 0-15,25 0 16,-25 0-16,0 0 16,-24 0-16,-1 0 15,25 0-15,-24 0 16,-25 0-16,1 0 15,23 0-15,-23-24 16,-1-1-16,25 1 16,-25 24-16,-24-24 15,0-1-15,24-24 16,-24 0-16,-1 25 16,-23-25-16,-1-24 15,1 48 1,-1-48-16,1 0 15,-1 0-15,-24 24 16,24-24-16,-24 24 16,0-25-16,0 50 15,0 0-15,25-25 16,-1 0-16,1 0 16,-25 0-16,0 25 15,24-25-15,-24 24 16,0 1-16,25 0 15,-1-1 1,0 25 0,1 0 31,-1 25-32,25 23 1,-49 1-16,25-49 15,-1 49-15,-24-24 16,24-25-16,-24 24 31,0 0 1,25-24 46,-25-24-47,24 24 63,1 24-79,-25 1 1,24-1-16,-24 25 16,24 24-16,-24-48 15,25 24-15,-25 0 16,0-1-16,0 26 15,0-26-15,0 26 16,0-50 0,0 25-16,0 0 15,0-25-15,0 25 16,0-24-16,0 23 16,0-23-1,-25-25 16,-23-49 1,-1-24-32,0 24 15,-24-49-15,-49 0 16,48-48-16,1 73 16,-49-25-16,24 0 15,-24-24-15,49 49 16,0 0-16,24 24 15,24 24-15,1 25 16,-1 0-16,1 0 16,0 0-16,-25 0 15,24 0-15,-48 25 16,0-1-16,-25 1 16,-48 48-16,-74-24 15,98-25 1,-98 49-16,24-48 15,-48 48-15,98-48 16,-50-1-16,50-24 16,-74 24-16,98-24 15,-49 0-15,49 0 16,24 0-16,-48 0 16,-1 0-16,49-24 15,25 0-15,-49-25 16,49 49-16,-1-25 15,26 1-15,23 24 16,25-25 0,25 25 15,72 0-31,25 0 16,98 0-16,24 0 15,49 25-15,-24 24 16,49-49-16,-25 0 15,0 0-15,49 0 16,-98 0-16,0 0 16,-97 0-16,-25 0 15,-25 0 1,-48 0-16,-24 0 16,-74 24 30,-73 1-46,-74 23 16,25-48-16,-73 25 16,-49-25-16,0 0 15,-73 0-15,-49 0 16,-1 0-16,-48 0 16,49 0-16,24 0 15,-73 0-15,49 0 16,0 0-16,73 0 15,73 0-15,-24 0 16,25 0-16,72 0 16,-24 0-16,74-25 15,48 1-15,25 24 16,0-24-16,-1 24 16,26 0-16,-1 0 15,0 0-15,-24 0 16,48 0-16,-48 0 15,24 0 1,0 0-16,-24-25 16,24 25-16,0 0 15,25 0 1,24-24 0,97 24 15,26 0-16,96 0-15,-23 0 16,97 49-16,-24-49 16,97 0-16,0 24 15,74 49-15,-1-48 16,-23 48-16,-26-49 16,26 50-16,-1-26 15,-73 26-15,0-50 16,-147 1-16,25-1 15,-25 49-15,-97-24 16,-25-24-16,25 23 16,-74-23-16,25 24 15,-24-49-15,-1 24 16,0 25 0,1-25-16,24-24 0,0 49 15,-25-49 1,25 25-16,24-1 15,-24-24-15,49 0 16,-1 0-16,25 0 16,-24 0-16,24 0 15,0 0-15,-24 0 16,0 0-16,-1-24 16,-23-1-16,-1 1 15,0-1-15,-73 1 16,25 24-16,-25-24 31,-49-1-15,-49 25-1,-97-24-15,24-1 16,-73 1-16,73 24 16,-98-49-16,147 49 15,-122 0-15,24 0 16,98 0-16,-49 0 15,49 0-15,24 0 16,-49 24-16,50 1 16,-1 24-16,-24 0 15,24-25 1,0 0-16,-121-24 16,72 25-16,1-25 15,-1 0-15,-24 0 16,0 0-16,0 0 15,-24 0-15,-74-25 16,98 25-16,0 0 16,25 0-16,72 0 15,1 0-15,24 0 16,49 49 0,0 0-1,25 24-15,-1-48 16,98 48-16,-24-24 15,0 0-15,48 0 16,-24-25-16,25 25 16,-25-49-16,-24 0 15,24 0-15,-25 0 16,1 0-16,0 0 16,-1-25-16,26-23 15,-26 23-15,1 1 16,0-1-16,-25 25 15,25 0-15,-50 0 16,50-24-16,-25 24 16,25-25-1,-25 1-15,50 24 16,-26-24-16,1 24 16,24-25-16,-49 25 15,25-24-15,-49 24 16,24-25-16,-24 25 15,-25 0-15,-97-24 47,-73 24-31,-25-25-16,-122-23 16,73 23-16,-122 1 15,0-49-15,-24 24 16,-50 0-16,1 0 15,-24-24-15,-1 48 16,25-48-16,24 73 16,25 0-16,24 0 15,73 0-15,-48 49 16,97-25-16,-73 74 16,0 0-16,73-25 15,-49 25 1,49-50-16,0 50 15,1-25-15,-1-24 16,24 25-16,26-50 16,-75 0-16,-23 25 15,-25-24-15,48-1 16,-48-24-16,0 0 16,49 0-16,-25 0 15,123 0-15,-25 0 16,24 0-16,98 0 15,-48 0-15,48 0 16,0 0-16,49 25 16,0-1-16,0 0 15,24-24 17,25 0-17,-24 0-15,48 0 16,25 0-16,-25 0 15,49 0-15,0 0 16,98 0-16,-73 0 16,121 49-16,-48 0 15,0-49 1,-25 24-16,25 25 16,-49-24-16,-73-25 15,24 24-15,-25-24 16,-23 0-16,-1 0 15,-49 0 1,1 0 78,-25 25-79,24-25-15,25 24 32,0 0-32,24 1 15,-24-25-15,49 24 16,-1 1-16,1-25 16,24 24-16,-24-24 15,0 25-15,-25-25 16,-24 0-16,48 24 15,-23-24 1,-1 0-16,0 0 16,-24 0-16,24 0 15,-24 0-15,-24 0 16,48 0-16,-24 0 16,24 0-16,-49 0 15,25-24-15,0 24 16,0 0-16,0 0 15,24 0-15,-24 0 16,0 0-16,0 0 16,-1-25-16,1 25 15,25-24-15,-26 24 16,1 0-16,0 0 16,24-25-16,1 1 15,-50-1-15,49 1 16,-24 0-16,0-1 15,24 1-15,-48-1 16,48 1-16,0-1 16,-24 25-16,0-24 15,0 24-15,0 0 16,-25 0-16,1 0 16,-1-24-1,0 24-15,1 0 0,-1 0 16,1 0-1,-123 0 48,-97-25-63,-1-24 16,-146-48-16,25 48 15,-50-73-15,-97 48 16,25 1-16,-74 49 15,98-50-15,-49 74 16,24 0-16,25 0 16,0 0-16,-1 0 15,50 0-15,73 0 16,0 0-16,73 49 16,74-24-16,48-1 15,49 1-15,-24-1 16,24-24-16,0 24 15,25-24-15,-1 0 16,1 0-16,24 25 16,-25-25-16,-23 0 15,23 24 1,-24 1-16,0-1 16,-24-24-1,-25 73-15,50-73 16,-1 49-16,0 0 15,25 0-15,-1 0 16,1-25-16,-1 25 16,25 0-16,-24-25 15,-1 1-15,1 24 16,-25-25-16,-24 25 16,48-25-16,-72-24 15,23 25-15,1-25 16,0 0-16,0 0 15,-25 0-15,25 0 16,-1 0-16,1 0 16,0 24-16,0-24 15,24 25-15,-24-1 16,24 0-16,-25-24 16,1 25-16,0-1 15,24 1-15,-24-25 16,24 24-16,0 1 15,25-25 1,48 0 31,49-25-47,123-24 16,24-24-16,73 0 15,49-25-15,-1 74 16,26-25-16,121-25 15,-121 50-15,23-49 16,-72 48-16,-25-23 16,49-1-16,-73 0 15,-50 0-15,1-49 16,-122 49-16,0 1 16,24-26-16,-74 1 15,26 49-15,-50-25 16,-24 24-16,0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5:28.20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-1 285 0,'24'0'797,"0"0"-797,1 0 16,-1 0-1,1 0 1,23 0-16,-23 0 16,48 0-1,0 0-15,-48 0 16,48 0-16,0 0 16,-24 0-16,-24 0 15,-1 0-15,1 0 16,23 0-16,-23 0 15,-1 0-15,1-24 16,-1 24 0,0 0-1,1 0-15,-1 0 16,1 0 15,-1 0-15,1 0-1,-1 0 1,0 0-16,1 0 16,24 0-16,0 0 15,-25 0-15,25 0 16,-25 0-16,25 0 16,0 0-16,-25 0 15,1 0-15,24 0 16,-25 0-1,0 0-15,25 0 16,0 0 0,-24 0-16,-1 0 15,0 0-15,1 0 16,-1 0-16,1 0 16,-1 0-16,25 0 15,-25 0-15,25 0 16,0 0-16,0 0 15,-25 0-15,50 0 16,-26 0-16,-23 0 16,24 0-16,24 0 15,-49 0-15,25 0 16,25 0-16,-26 0 16,1 0-16,25 0 15,-26 0-15,1 0 16,24 0-16,-48 0 15,24 0-15,24 0 16,-24-24-16,-25 24 16,74 0-16,-49-25 15,-25 25-15,50 0 16,-26 0-16,1-24 16,-24 24-1,48 0-15,-49 0 16,1 0-16,24 0 15,-25 0-15,25 0 16,-25-25-16,1 25 16,24 0-16,-1 0 15,-23 0-15,24 0 16,0 0-16,-1 0 16,1 0-16,0 0 15,-25-24-15,50 24 16,-25 0-16,-1-25 15,1 25-15,0-24 16,24 24-16,-24 0 16,0 0-16,24-24 15,-48 24-15,48 0 16,-24 0-16,24-25 16,-48 25-16,48 0 15,-24 0-15,0 0 16,24 0-16,0-24 15,0 24-15,-48 0 16,48 0-16,-24 0 16,0 0-1,24 0-15,0 0 16,1 0-16,-50 0 16,49 0-16,-24 0 15,0 0-15,0 0 16,0 0-16,-25 0 15,25 0-15,-25 0 16,1 0-16,24 24 16,-25-24-16,25 25 15,-25-25 1,-24 24-16,25-24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5:32.59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0 167 0,'0'24'141,"25"-24"-125,-1 0-16,25 0 15,0 0-15,0 0 16,24 0-16,0 24 16,0-24-16,-24 0 15,49 0-15,-25 0 16,1 0-16,-26 0 15,26 0-15,-1 0 16,0 0-16,-48 0 16,23 0-1,26 0-15,-50 0 16,1 0-16,23 0 16,-23 0-16,-1 0 15,25 0-15,0 0 16,0 0-16,-25 0 15,49 0-15,-24 0 16,0 0-16,0 0 16,24 0-16,-24 0 15,24 0-15,1 0 16,-1 0-16,-24 0 16,48 0-16,-23 0 15,-1 0-15,-24 0 16,24 0-16,0 0 15,-24 0-15,0 0 16,24 0-16,1-24 16,-1 24-16,-24 0 15,0 0-15,24 0 16,0-24-16,0 24 16,1 0-16,-1 0 15,0 0-15,0 0 16,25 0-16,0 0 15,-25 0 1,25 0-16,-25 0 16,25 0-16,-25 0 15,25 0-15,-25 0 16,0 0-16,25 0 16,-25 0-16,25 0 15,-25 0-15,-24 0 16,24 0-16,1-25 15,-1 25-15,0-24 16,0 24-16,1 0 16,-1-25-16,25 25 15,-50 0-15,50-24 16,-25 24-16,25-25 16,0 25-16,-25-24 15,0 24-15,1 0 16,-1 0-16,25 0 15,-50 0-15,26 0 16,23 0-16,-23 0 16,-25 0-16,24 0 15,0 0-15,25 0 16,-49 0-16,24 0 16,0 0-16,0 0 15,-48 0-15,48 0 16,0 0-1,-24 0-15,0 0 16,24 0-16,1 0 16,-26 0-16,26 0 15,-25 0-15,48 0 16,-48 0-16,24 0 16,-24 0-16,0 0 15,24 0-15,1 0 16,-26 24-16,1-24 15,25 0-15,-1 25 16,0-25-16,-24 0 16,24 0-16,0 24 15,1-24-15,-25 25 16,24-25-16,0 0 16,0 24-16,1-24 15,-50 0-15,49 25 16,1-25-16,-50 0 15,49 0-15,1 0 16,-1 0 0,-24 24-16,24-24 15,0 0-15,-24 24 0,0-24 16,24 0 0,0 0-16,-24 0 15,0 0-15,24 0 16,1 0-16,-50 0 15,49 0-15,-24 0 16,0 0-16,0 0 16,24 0-16,-24 0 15,0 0-15,0 0 16,-25 0-16,49 0 16,-48 0-16,-1 0 15,25 0-15,0 0 16,-25 0-16,1 0 15,24 0-15,-25 0 16,25 0-16,-25 0 16,25 0-16,0 0 15,0 0-15,0 0 16,24 0-16,-24 0 16,0 0-16,0 0 15,24 0-15,-24 0 16,0 0-16,-1 0 15,1 0 1,0 0-16,0 0 16,0 0-16,0 0 15,24 0-15,-24 0 16,0 0-16,24 0 16,-49 0-16,25 0 15,0 0-15,-25 0 16,25 0-16,-24 0 15,-1 0-15,0 0 16,25 0-16,-24-24 16,-1 24-1,1 0-15,-1 0 16,25 0 0,-25 0-16,25 0 15,-24 0-15,23 0 16,1 0-16,0 0 15,0 0-15,0-24 16,0 24-16,-25 0 16,0 0-16,25-25 15,-24 25-15,24 0 16,-25 0 0,0 0-16,1 0 15,-1 0 1,1 0-1,-1-24 1,1 24-16,-1 0 16,0 0-1,1 0-15,-1 0 16,1 0-16,24 0 16,24 0-1,-49 0-15,25 0 16,0 0-16,0 0 15,24 0-15,0 0 16,1 0-16,-50 0 16,25 0-16,24 0 15,-48 0-15,23 0 16,1 0-16,0 0 16,0 0-1,0 0 1,0 0-16,-25 0 15,25 0-15,-25 0 16,25 24-16,0-24 16,0 0-16,-25 0 15,25 0 1,-24 0-16,23 0 16,26 0-16,-50 0 15,49 0-15,-24 0 16,24 0-16,-24 0 15,0 0-15,24 0 16,-48 0-16,48 0 16,-48 0-16,-1 0 15,0 0-15,1 0 16,-1 0 0,1 0-16,-1 0 15,0 0 1,1 0-16,-1 0 15,1 0 1,24 0-16,-25 0 16,25 0-1,-25 0 1,25 0-16,-24 0 16,-1 0-1,0 0 1,1 0 15,-1 0-15,1 0-1,-1 0-15,1 0 16,-1 25-16,0-25 16,25 0-16,-24 0 15,23 0-15,1 24 16,-24-24-16,-1 0 15,1 0-15,-1 0 16,0 0-16,1 0 16,-1 0 15,1 0-15,-1 0-1,1 0 1,-1 0-1,-24 24-15,24-24 16,1 0 0,-1 0-1,1 0 1,-1 0 0,1 0-1,-1 0 32,0 0-31,1 0-1,-1 0 1,1 0 15,-1 0 0,0 0-15,1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5:37.202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12088 97 0,'-24'0'203,"-1"0"-188,1 0-15,0 0 16,-25 0 0,0 0-1,0 25-15,25-25 16,-1 0-16,-24 24 16,0-24-1,25 0-15,0 0 16,-1 0-1,1 0-15,-1 0 16,1 0 0,-1 0 31,1 0-1,0 0-30,-1 0 15,1 0-31,-1 0 16,-23 0 0,23 0-16,1 0 15,-1 0 1,1 0-16,-1 0 15,-23 0 1,23 0 0,1 0-16,-1 0 31,1 0-15,-1 0-1,1 0 16,0 0-15,-1 0-16,1 0 31,-1 0-31,1 0 16,-1 0-16,-23 0 16,23 0-16,-24 0 15,1 0-15,23 0 16,-48 0-16,24 0 15,0 0-15,-24 0 16,24 0-16,0 0 16,-24 0-16,0 0 15,-1 0-15,50 0 16,-49 0-16,24 0 16,0 0-16,0 25 15,-24-25-15,24 0 16,0 0-16,0 24 15,-24-24-15,49 0 16,-50 0-16,26 0 16,-1 0-16,0 0 15,0 0-15,-24 0 16,48 0-16,-24 0 16,25 0-16,-25 0 15,0 0-15,25 0 16,-1 0-16,1 0 15,0 0 1,-25 0-16,24 0 16,1 0-1,0 0-15,-1 0 32,1 0-17,-25 0 1,0 0-1,0 0-15,0 0 16,25 0 0,-25 0-16,0 0 15,25 0-15,-25 0 16,0 0-16,25 0 16,-50 0-16,26 0 15,-26 0-15,50 0 16,-25 0-16,0 0 15,25 0-15,-50 0 16,26 0-16,-1 0 16,0-24-16,-24 24 15,48 0-15,-48 0 16,24 0-16,0 0 16,-24 0-16,24 0 15,-49 0 1,74 0-16,-74 0 15,25 0-15,24 0 16,0 0-16,-24 0 16,0-25-16,48 25 15,-48 0-15,0-24 16,24 24-16,0-25 16,-24 25-16,0 0 15,24 0-15,24-24 16,-23 24-16,-26 0 15,50-25-15,-49 25 16,24 0-16,24 0 16,-24 0-16,25 0 15,-25 0-15,0 0 16,25 0-16,-1 0 16,-48 0-16,24 0 15,25 0-15,-25 0 16,25 0-16,-25 0 15,0 0-15,25 0 16,-25 0-16,-25 0 16,50 0-1,-25-24-15,0 24 16,25 0-16,-25 0 16,0 0-16,25 0 15,-25 0-15,0 0 16,0 0-1,25 0-15,-1 0 16,1 0-16,-25 0 16,0 0-1,25 0-15,-25 0 16,25 0 0,-25 0-1,24 0-15,1 0 16,-25 0-16,0 0 15,0 0 1,25 0-16,-25 0 16,0 0-16,25 0 15,-25 0-15,-24 0 16,48 0-16,-24 0 16,-24 0-16,24 0 15,0 0-15,-24 0 16,24 0-16,-24 0 15,24 0-15,-24 0 16,49 0 0,-25 0-16,-25 0 15,50 0-15,0 0 16,-1 0-16,-24 0 16,25 0-16,-1 0 15,1 0-15,0 0 16,-1 0-1,1 0 1,-1 0-16,-23 0 16,-1 0-1,24 0-15,-24 0 16,1 0-16,-1 0 16,0 0-16,24 0 15,-23 0-15,23 0 16,-24 0-16,25 0 15,-25 0-15,0 0 16,25 0-16,-25 24 16,0-24-16,25 0 15,-1 0-15,1 0 16,-1 0 0,-23 0-16,23 0 15,-24 0 1,25 0-1,-25 0-15,25 0 16,-25 0-16,0 0 16,24 0-16,-48 0 15,24 0-15,25 0 16,0 0-16,-25 0 16,24 0-16,-24 0 15,1 25-15,23-25 16,-24 0-16,0 0 15,25 0-15,-25 0 16,25 0-16,-25 0 16,0 0-16,0 0 15,0 0 1,25 0-16,0 0 16,-1 0-16,1 0 15,-1 0-15,1 0 16,-1 0-16,1 0 15,-25 0-15,0 0 16,25 0 0,-1 0-16,-23 0 15,23 0 1,1 0-16,-25 0 16,24 0-16,1 0 15,-25 0-15,0 0 16,25 0-1,0 0-15,-25 0 16,24 0 0,-24 0-16,25 0 15,0 0 1,-1 0-16,1 0 31,-1 0-31,1 0 16,-1 0-1,1 0 1,0 0-16,24-25 16,-25 25-16,1 0 15,-1 0 1,1 0 0,-1 0-16,25-24 15,0 0 1,-24 24-1,0 0 1,-1 0-16,1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5:44.79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0,'25'0'62,"-25"24"-46,24-24 0,-24 25-1,24-25-15,1 0 16,-1 0-16,-24 24 16,25-24-1,-1 0-15,0 0 16,1 0 46,-1 0-30,1 0-1,-1 0-16,1 0 1,-1 0 0,0 0-1,1 0 1,-1 0 15,1 0-15,-1 0-1,25 0-15,-25 0 16,25 0 0,-24 0-1,-1 0-15,1 0 16,-1 0 0,0 0-1,1 0-15,-1 0 16,1 0-16,-1 0 15,0 0 17,1 0-32,-1 0 15,1 0 1,-1 0 0,1 0 15,-1 0-31,0 0 15,1 0 17,-1 0-32,1 0 15,24 0 1,-25 0-16,0 0 16,25 0-16,0 0 15,0 0 1,0 0-1,0 0-15,-1 0 16,-23 0 0,-25-24-16,24 24 31,1 0-31,-1 0 16,1 0-1,-1 0-15,0 0 31,1 0-31,-1 0 16,1 0 0,-1 0-16,25 0 15,-25 0 1,1 0 0,24 0-16,-25-25 15,1 25 1,-1 0-16,0 0 15,1 0 1,-1 0-16,1 0 16,-1 0-1,0 0 1,25 0-16,-24 0 16,24 0-16,-25 0 15,0 0-15,25 0 16,-24 0-16,-1 0 31,1 0-31,-1 0 16,0 0-1,1 0 1,-1 0 0,1 0-1,-1 0-15,1 0 16,-1 0-1,0 0-15,25 0 16,-24 0 0,-1 0-1,0 0-15,1 0 16,-1 0 0,1 0-16,-1 0 46,1 0-30,-1 0 0,0 0-1,1 0 1,-1 0-16,1 0 47,-1 0-47,1 0 15,-1 0 1,0 0 0,1 0 15,-1 0 0,-24 25-31,25-25 16,-1 0 31,1 0-16,-1 0-15,0 0 15,1 0-16,-1 0 1,1 0-16,-1 0 31,-24 24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0.4402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10-12T12:55:50.09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12088 80 0,'-24'0'141,"-1"0"-141,-23 0 15,23 0 1,1 0-16,-25 0 16,24 0-16,1 0 15,-25 0-15,25 0 16,-1 0-1,-24 0-15,25 0 16,0 0-16,-1 0 16,1 0-1,-1 0-15,1 0 16,-1 0-16,1 0 16,0 0-16,-1 0 15,1 0 1,-25 0-1,25 0-15,-1 0 16,1 0 0,-1 0-16,-24 0 15,1 0-15,-1 0 16,24 0 0,1 0-16,-1 0 15,1 0-15,0 0 16,-1 0-1,1 0-15,-1 0 32,1 0-17,-1 0-15,1 0 16,0 0 0,-1 0-1,1 0 1,-1 0-1,1 0 1,-25 0-16,0 0 16,25 0-1,-25 0 1,0 0-16,0 0 16,0 0-1,1 0 1,23 0-16,1 0 15,-1 0-15,1 0 16,-1 0-16,-23 0 16,23 0-1,-24 0-15,25 0 16,0 0 0,-1 0-16,1 0 15,-1 0-15,1 0 16,-1 0-1,-23 0-15,23 0 16,1 0 0,-1 0-16,1 0 15,-1 0 1,1 0-16,0 0 47,-1 0-32,1 0 17,-1 0-32,1 0 15,-1 0-15,1 0 16,0 0-16,-1 0 16,-24 0-16,25 0 15,-25 0-15,25 0 16,-1 0-16,1 0 15,-25 0-15,25 0 16,-1 0-16,1 0 16,-1 0-1,1 0-15,-1 0 16,1 0 0,0 0-1,-25 0 1,24 0-16,1 0 15,-25 0-15,25 0 16,-1 0 0,1 0-16,-1 0 15,1 0-15,0 0 16,-1 0-16,1 0 16,-1 0-1,1 0-15,24-24 16,-25 24-16,1 0 15,0 0-15,-1 0 16,1 0 0,-1 0-1,1 0 1,-1 0 0,1 0-1,0 0-15,-1 0 16,1 0-1,-25 0-15,24 0 16,-23 0-16,23 0 16,-24 0-16,25 0 15,0 0-15,-25 0 16,24 0-16,1 0 16,-1 0-16,-23 0 15,23 0 1,-24 0-1,25 0 1,-1 0-16,-23 0 16,23 0-1,1 0 1,-1 0-16,1 0 16,-1 0-1,1 0-15,0 0 16,-1 0-1,1 0-15,-25 0 16,25 0 0,-1 0-16,-24 0 15,25 0-15,-1 0 16,-23 0-16,23 0 16,1 0-16,-1 0 15,1 0-15,-1 0 16,1 0-1,0 0 1,-1 0-16,1 0 16,-25 0-1,24 0 1,-23 0 0,-1 0-16,24 0 15,-23 0-15,-1 0 16,24 0-16,-24 0 15,25 0-15,0 0 16,-1 0-16,1 0 16,-1 0-16,1 0 15,-1 0-15,1 0 16,0 0 0,-1 0-1,1 0 1,-1 0-16,-24 0 15,1 0 1,-1 0 0,0 0-16,0-25 15,25 25 1,-1 0 0,-24 0-16,25 0 15,0 0 1,-1 0-1,1 0-15,-1 0 0,1 0 16,-1 0 0,1 0-16,0 0 15,-25 0-15,24 0 16,1 0 0,-1-24-16,1 24 15,0 0-15,-25 0 16,0 0-1,25 0-15,-1 0 16,-24 0-16,0 0 16,25 0-16,-25 0 15,25 0-15,-25 0 16,0 0-16,0 0 16,0 0-16,0 0 15,1 0-15,-26 0 16,26 0-16,-26 0 15,50 0-15,-25 0 16,25 0-16,-1 24 16,1-24-16,-25 0 15,24 0 1,1 0-16,24 25 16,-24-25-16,-1 0 15,1 0 1,-1 0-1,-24 0-15,25 0 16,0 0-16,-25 0 16,0 24-16,0-24 15,0 0-15,25 0 16,-25 0-16,25 0 16,-1 0-16,1 0 15,-25 0-15,24 0 16,1 0-1,24 25-15,-49-25 16,0 0-16,25 0 16,-25 0-16,0 0 15,25 0-15,-25 0 16,-24 0-16,48 0 16,-48 0-16,24 0 15,0-25-15,0 25 16,-24 0-16,49 0 15,-25 0-15,-24 0 16,48 0-16,-24 0 16,25 0-16,0 0 15,-1 0-15,-24 0 16,25 0 0,-1 0-1,1 0 1,0 0-1,-1 0 1,1 0 0,-1 0-1,1 0-15,-49 0 16,24 0-16,-25-24 16,50 24-16,-49 0 15,24 0-15,0-25 16,0 25-16,0 0 15,25-24-15,-25 24 16,25 0-16,-1 0 16,1 0 31,-1 0-32,1 0-15,0 0 16,-25 0-16,0 0 15,0 0 1,-49 0 0,50 0-16,-1 0 15,-25 0-15,26 0 16,23 0 46,1 0-46,-1 0 0,1 0-16,-25 0 15,25 0-15,-1 0 16,-24 0-16,25 0 16,-25 0-16,0 0 15,25 0-15,-25 0 16,25 0-16,-1 0 15,1 0-15,-25 0 16,0 0 0,25 0-16,-1 0 15,-24 24-15,0-24 16,25 0-16,-25 25 16,0-25-1,25 0-15,-25 0 16,25 24-16,-1-24 15,1 0-15,-1 25 16,-23-25-16,23 0 16,1 0-16,-1 0 15,1 0-15,-1 24 16,1-24-16,24 24 16,-24-24-16,-1 0 15,25 25 1,-24-25-1,-1 0-15,1 0 32,-1 0-17,1 0 1,0 0 46,-1 0-46,1 0 31,-1 0-31,1 0-1,-1 0 16,1 0 1,0 0-1,-1 0 31,1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8.xml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21.png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customXml" Target="../ink/ink14.xml"/><Relationship Id="rId1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15. The original Turing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0028"/>
            <a:ext cx="10515600" cy="1325563"/>
          </a:xfrm>
        </p:spPr>
        <p:txBody>
          <a:bodyPr/>
          <a:lstStyle/>
          <a:p>
            <a:r>
              <a:rPr lang="en-GB" dirty="0" smtClean="0"/>
              <a:t>Turing’s work provides evidence for various hypotheses about AI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34" y="1468390"/>
            <a:ext cx="9899692" cy="52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371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Turing’s 1936 paper, </a:t>
            </a:r>
            <a:r>
              <a:rPr lang="en-US" i="1" dirty="0"/>
              <a:t>On computable </a:t>
            </a:r>
            <a:r>
              <a:rPr lang="en-US" i="1" dirty="0" smtClean="0"/>
              <a:t>numbers</a:t>
            </a:r>
            <a:r>
              <a:rPr lang="en-US" dirty="0" smtClean="0"/>
              <a:t>, contains many striking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813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 of </a:t>
            </a:r>
            <a:r>
              <a:rPr lang="en-US" i="1" dirty="0"/>
              <a:t>computing machines </a:t>
            </a:r>
            <a:r>
              <a:rPr lang="en-US" dirty="0"/>
              <a:t>(which we now call </a:t>
            </a:r>
            <a:r>
              <a:rPr lang="en-US" i="1" dirty="0"/>
              <a:t>Turing machines</a:t>
            </a:r>
            <a:r>
              <a:rPr lang="en-US" dirty="0" smtClean="0"/>
              <a:t>)</a:t>
            </a:r>
          </a:p>
          <a:p>
            <a:r>
              <a:rPr lang="en-US" dirty="0"/>
              <a:t>a convincing argument that any computation performed by a human can also be performed by a computer</a:t>
            </a:r>
          </a:p>
          <a:p>
            <a:r>
              <a:rPr lang="en-US" dirty="0"/>
              <a:t>a complete example of a universal computer</a:t>
            </a:r>
          </a:p>
          <a:p>
            <a:r>
              <a:rPr lang="en-US" dirty="0"/>
              <a:t>proofs that various problems are undecidable, including a variant of the halting problem</a:t>
            </a:r>
          </a:p>
          <a:p>
            <a:r>
              <a:rPr lang="en-US" dirty="0"/>
              <a:t>a resolution of a famous mathematical problem (the Entscheidungsproblem)</a:t>
            </a:r>
          </a:p>
          <a:p>
            <a:r>
              <a:rPr lang="en-US" dirty="0"/>
              <a:t>many other computational ideas, including nondeterminism, subroutines, recursion, binary numbers, Turing reductions, and proofs that an immense variety of mathematical calculations can be mechanized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56363" y="45522"/>
            <a:ext cx="8111516" cy="731718"/>
            <a:chOff x="4156363" y="45522"/>
            <a:chExt cx="8111516" cy="731718"/>
          </a:xfrm>
        </p:grpSpPr>
        <p:sp>
          <p:nvSpPr>
            <p:cNvPr id="4" name="TextBox 3"/>
            <p:cNvSpPr txBox="1"/>
            <p:nvPr/>
          </p:nvSpPr>
          <p:spPr>
            <a:xfrm>
              <a:off x="4156363" y="45522"/>
              <a:ext cx="8111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Full title: </a:t>
              </a:r>
              <a:r>
                <a:rPr lang="en-US" i="1" dirty="0">
                  <a:solidFill>
                    <a:srgbClr val="0070C0"/>
                  </a:solidFill>
                </a:rPr>
                <a:t>On computable numbers, with an application to the Entscheidungsproblem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44720" y="365760"/>
              <a:ext cx="96520" cy="411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20436" y="1388407"/>
            <a:ext cx="11528970" cy="1973629"/>
            <a:chOff x="720436" y="1388407"/>
            <a:chExt cx="11528970" cy="1973629"/>
          </a:xfrm>
        </p:grpSpPr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9494982" y="1588462"/>
              <a:ext cx="495792" cy="408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20436" y="2059709"/>
              <a:ext cx="10307782" cy="1302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90774" y="1388407"/>
              <a:ext cx="2258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</a:t>
              </a:r>
              <a:r>
                <a:rPr lang="en-US" sz="2000" dirty="0" smtClean="0">
                  <a:solidFill>
                    <a:srgbClr val="FF0000"/>
                  </a:solidFill>
                </a:rPr>
                <a:t>e study only these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1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1164"/>
            <a:ext cx="3516923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Description of Turing machine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931" y="84748"/>
            <a:ext cx="7504322" cy="67076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178655" y="2106651"/>
              <a:ext cx="6559560" cy="58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0775" y="2010531"/>
                <a:ext cx="66553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4853215" y="2179371"/>
              <a:ext cx="6805800" cy="327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5335" y="2083251"/>
                <a:ext cx="6901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853215" y="2622171"/>
              <a:ext cx="6550920" cy="238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5335" y="2526051"/>
                <a:ext cx="66466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4861135" y="2432811"/>
              <a:ext cx="6942600" cy="10890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2895" y="2337051"/>
                <a:ext cx="7038720" cy="12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4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in terminology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884"/>
            <a:ext cx="10515600" cy="34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8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39" y="101355"/>
            <a:ext cx="11567746" cy="1419714"/>
          </a:xfrm>
        </p:spPr>
        <p:txBody>
          <a:bodyPr>
            <a:normAutofit/>
          </a:bodyPr>
          <a:lstStyle/>
          <a:p>
            <a:r>
              <a:rPr lang="en-GB" dirty="0" smtClean="0"/>
              <a:t>A Turing machine can do any (numerical) computation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503" y="1262917"/>
            <a:ext cx="8683275" cy="5348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150495" y="4618731"/>
              <a:ext cx="2206800" cy="102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2255" y="4522611"/>
                <a:ext cx="2302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723695" y="4643931"/>
              <a:ext cx="6040800" cy="83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5815" y="4547811"/>
                <a:ext cx="61365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719575" y="5038131"/>
              <a:ext cx="4351680" cy="716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1335" y="4942011"/>
                <a:ext cx="44481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6427135" y="4651131"/>
              <a:ext cx="1204920" cy="291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9255" y="4555011"/>
                <a:ext cx="1300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3719575" y="5000331"/>
              <a:ext cx="4351680" cy="644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1335" y="4904211"/>
                <a:ext cx="44481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7122295" y="4695051"/>
              <a:ext cx="1758240" cy="78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4055" y="4598931"/>
                <a:ext cx="1854360" cy="2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3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022" y="93540"/>
            <a:ext cx="9711307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117011" y="869566"/>
              <a:ext cx="2620080" cy="205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9131" y="773446"/>
                <a:ext cx="27162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9601171" y="906646"/>
              <a:ext cx="1125360" cy="151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3291" y="810526"/>
                <a:ext cx="1221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789331" y="1536286"/>
              <a:ext cx="1487160" cy="1620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1451" y="1440526"/>
                <a:ext cx="1582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7684531" y="3740566"/>
              <a:ext cx="3042000" cy="1630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6651" y="3644806"/>
                <a:ext cx="3138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7684531" y="3748846"/>
              <a:ext cx="3024360" cy="1216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651" y="3653086"/>
                <a:ext cx="31204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1767211" y="4141246"/>
              <a:ext cx="1099440" cy="32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19331" y="4045126"/>
                <a:ext cx="1195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9085" y="4906398"/>
                <a:ext cx="109843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/>
                  <a:t>Example: </a:t>
                </a: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machine’s tape contains “</a:t>
                </a:r>
                <a:r>
                  <a:rPr lang="en-GB" sz="2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dfh0110fjsdj100euipr0dj0f0v0d0d0d0d0d0…</a:t>
                </a:r>
                <a:r>
                  <a:rPr lang="en-GB" sz="2400" dirty="0" smtClean="0"/>
                  <a:t>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This represents the binary number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0.01101000000</m:t>
                    </m:r>
                  </m:oMath>
                </a14:m>
                <a:r>
                  <a:rPr lang="en-GB" sz="2400" dirty="0" smtClean="0"/>
                  <a:t>…, </a:t>
                </a:r>
                <a:r>
                  <a:rPr lang="en-GB" sz="2400" dirty="0"/>
                  <a:t>or </a:t>
                </a:r>
                <a:r>
                  <a:rPr lang="en-GB" sz="2400" dirty="0" smtClean="0"/>
                  <a:t>decimal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0.40625</m:t>
                    </m:r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5" y="4906398"/>
                <a:ext cx="10984354" cy="1200329"/>
              </a:xfrm>
              <a:prstGeom prst="rect">
                <a:avLst/>
              </a:prstGeom>
              <a:blipFill>
                <a:blip r:embed="rId15"/>
                <a:stretch>
                  <a:fillRect l="-888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28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use a slightly different model: two-tape decimal computing </a:t>
            </a:r>
            <a:r>
              <a:rPr lang="en-GB" dirty="0" smtClean="0"/>
              <a:t>machine (2TDCM)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Use two tapes instead of two kinds of symbols: an output tape and a regular tape (for input and intermediate results)</a:t>
                </a:r>
              </a:p>
              <a:p>
                <a:r>
                  <a:rPr lang="en-GB" dirty="0" smtClean="0"/>
                  <a:t>Output tape contains only digits 0-9, </a:t>
                </a:r>
                <a:r>
                  <a:rPr lang="en-GB" dirty="0"/>
                  <a:t>regular</a:t>
                </a:r>
                <a:r>
                  <a:rPr lang="en-GB" dirty="0" smtClean="0"/>
                  <a:t> tape contains any ASCII symbols</a:t>
                </a:r>
              </a:p>
              <a:p>
                <a:r>
                  <a:rPr lang="en-GB" dirty="0" smtClean="0"/>
                  <a:t>Output tape represents a decimal between 0 and 1, e.g.</a:t>
                </a:r>
              </a:p>
              <a:p>
                <a:pPr lvl="1"/>
                <a:r>
                  <a:rPr lang="en-GB" dirty="0" smtClean="0"/>
                  <a:t>“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4746305729454545…</a:t>
                </a:r>
                <a:r>
                  <a:rPr lang="en-GB" dirty="0" smtClean="0"/>
                  <a:t>” represents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0.4746305729454545</m:t>
                    </m:r>
                  </m:oMath>
                </a14:m>
                <a:r>
                  <a:rPr lang="en-GB" dirty="0" smtClean="0"/>
                  <a:t>…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9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49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Turing doesn’t explicitly consider “halting” and instead considers </a:t>
            </a:r>
            <a:r>
              <a:rPr lang="en-GB" i="1" dirty="0" smtClean="0"/>
              <a:t>circular</a:t>
            </a:r>
            <a:r>
              <a:rPr lang="en-GB" dirty="0" smtClean="0"/>
              <a:t> versus </a:t>
            </a:r>
            <a:r>
              <a:rPr lang="en-GB" i="1" dirty="0" smtClean="0"/>
              <a:t>circle-free</a:t>
            </a:r>
            <a:endParaRPr lang="en-GB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57" y="1400543"/>
            <a:ext cx="9100750" cy="3442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10" y="5193172"/>
            <a:ext cx="8048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For </a:t>
            </a:r>
            <a:r>
              <a:rPr lang="en-GB" sz="2000" dirty="0" smtClean="0">
                <a:solidFill>
                  <a:srgbClr val="0070C0"/>
                </a:solidFill>
              </a:rPr>
              <a:t>2TDCM: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 smtClean="0">
                <a:solidFill>
                  <a:srgbClr val="0070C0"/>
                </a:solidFill>
              </a:rPr>
              <a:t>circle-free</a:t>
            </a:r>
            <a:r>
              <a:rPr lang="en-GB" sz="2000" dirty="0" smtClean="0">
                <a:solidFill>
                  <a:srgbClr val="0070C0"/>
                </a:solidFill>
              </a:rPr>
              <a:t> means “writes infinitely many symbols on the output tape”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rgbClr val="0070C0"/>
                </a:solidFill>
              </a:rPr>
              <a:t>c</a:t>
            </a:r>
            <a:r>
              <a:rPr lang="en-GB" sz="2000" i="1" dirty="0" smtClean="0">
                <a:solidFill>
                  <a:srgbClr val="0070C0"/>
                </a:solidFill>
              </a:rPr>
              <a:t>ircular</a:t>
            </a:r>
            <a:r>
              <a:rPr lang="en-GB" sz="2000" dirty="0" smtClean="0">
                <a:solidFill>
                  <a:srgbClr val="0070C0"/>
                </a:solidFill>
              </a:rPr>
              <a:t> means “either halts or loops without writing on the output tape”</a:t>
            </a:r>
            <a:endParaRPr lang="en-GB" sz="2000" dirty="0">
              <a:solidFill>
                <a:srgbClr val="0070C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29979" y="5008506"/>
            <a:ext cx="4331617" cy="1200329"/>
            <a:chOff x="7729979" y="5008506"/>
            <a:chExt cx="4331617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8903617" y="5008506"/>
              <a:ext cx="31579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Turing considers this desirable: he wants the machine to output an infinite decimal expansion!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7729979" y="5608671"/>
              <a:ext cx="1173638" cy="923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0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66" y="159882"/>
            <a:ext cx="10515600" cy="11255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 section 9, Turing makes his first foray into artificial intelligence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23" y="1285430"/>
            <a:ext cx="8999117" cy="2600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79" y="3964522"/>
            <a:ext cx="8195821" cy="1202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901" y="5167229"/>
            <a:ext cx="1086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Exercise 1: Do you believe the claim that a Turing machine can compute any number that a human mathematician can compute?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900" y="6015993"/>
            <a:ext cx="1086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</a:rPr>
              <a:t>Exercise 2: Do you believe the claim that Turing machines and human brains are computationally equivalent? Carefully justify your answer.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363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15. The original Turing machine</vt:lpstr>
      <vt:lpstr>Turing’s 1936 paper, On computable numbers, contains many striking ideas</vt:lpstr>
      <vt:lpstr>Description of Turing machine</vt:lpstr>
      <vt:lpstr>Differences in terminology</vt:lpstr>
      <vt:lpstr>A Turing machine can do any (numerical) computation</vt:lpstr>
      <vt:lpstr>PowerPoint Presentation</vt:lpstr>
      <vt:lpstr>We use a slightly different model: two-tape decimal computing machine (2TDCM)</vt:lpstr>
      <vt:lpstr>Turing doesn’t explicitly consider “halting” and instead considers circular versus circle-free</vt:lpstr>
      <vt:lpstr>In section 9, Turing makes his first foray into artificial intelligence</vt:lpstr>
      <vt:lpstr>Turing’s work provides evidence for various hypotheses about AI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John Mac Cormick (CMP - Staff)</cp:lastModifiedBy>
  <cp:revision>166</cp:revision>
  <dcterms:created xsi:type="dcterms:W3CDTF">2017-06-16T14:57:42Z</dcterms:created>
  <dcterms:modified xsi:type="dcterms:W3CDTF">2017-10-12T13:35:07Z</dcterms:modified>
</cp:coreProperties>
</file>