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2" r:id="rId3"/>
    <p:sldId id="423" r:id="rId4"/>
    <p:sldId id="425" r:id="rId5"/>
    <p:sldId id="424" r:id="rId6"/>
    <p:sldId id="426" r:id="rId7"/>
    <p:sldId id="427" r:id="rId8"/>
    <p:sldId id="428" r:id="rId9"/>
    <p:sldId id="429" r:id="rId10"/>
    <p:sldId id="430" r:id="rId11"/>
    <p:sldId id="432" r:id="rId12"/>
    <p:sldId id="433" r:id="rId13"/>
    <p:sldId id="434" r:id="rId14"/>
    <p:sldId id="431" r:id="rId15"/>
    <p:sldId id="435" r:id="rId16"/>
    <p:sldId id="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1" autoAdjust="0"/>
  </p:normalViewPr>
  <p:slideViewPr>
    <p:cSldViewPr snapToGrid="0">
      <p:cViewPr varScale="1">
        <p:scale>
          <a:sx n="102" d="100"/>
          <a:sy n="102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09.47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0,'26'0'250,"0"0"-218,0 0-17,1 0 16,-1 0-31,0 0 0,0 0 32,0 0-32,1 0 15,-1 0-15,26 0 16,-26 0-16,0 0 16,1 0-16,-1 0 15,0 0-15,0 0 16,0 0-16,1 27 15,-1-27 1,0 0 15,0 0 16,0 0 16,0 0-32,1 0-31,-1 0 16,26 26-1,1 0 1,-27-26-16,26 0 15,1 26-15,-27-26 16,26 0-16,0 0 16,-25 0-16,25 0 15,-26 26-15,0-26 16,27 0-16,-27 0 16,0 0-16,0 0 15,0 0-15,27 27 16,-27-27-16,0 0 15,27 0-15,-1 0 16,-26 0-16,0 0 16,27 26-16,-27-26 15,26 0-15,27 0 16,-1 26-16,-51-26 16,51 0-16,1 26 15,-27-26-15,0 0 16,27 0-16,0 0 15,-1 0-15,1 0 16,-1 0-16,27 0 16,0 0-16,-27 0 15,27 0-15,-26 0 16,25 0 0,1 0-16,-26 0 15,-1 0-15,53 0 16,-52 0-16,25 0 15,1 0-15,-53 0 16,27 0-16,26 0 16,0 0-16,-53 0 15,26 0-15,1 0 16,0 0-16,-53 0 16,52 0-16,1 0 15,-53 0-15,26 0 16,27 0-16,-53 0 15,27 0-15,-1 0 16,-26 0-16,26 0 16,1 0-16,-27 0 15,26 0-15,1 0 16,-27 0-16,53 26 16,-27-26-16,-26 0 15,53 0-15,-27 0 16,-26 0-16,27 0 15,-27 0 1,0 0 0,0 0-16,0 0 15,0 0 1,1 0-16,-1 0 16,0 0-1,0 0-15,0 0 16,1 0-16,25 27 15,-26-27-15,27 0 16,-1 0-16,-26 0 16,26 0-16,1 26 15,-1-26-15,1 0 16,25 0-16,-52 0 16,53 0-16,-27 0 15,27 26-15,-53-26 16,26 0-16,-25 0 15,-1 0 1,26 0-16,-26 0 16,27 0-1,-1 0 1,0 0-16,1 0 31,-1 0-31,-26 0 16,27 0-16,-27 0 15,26 0-15,-26 0 16,1 0-16,51-26 16,-25 26-16,25 0 15,-52-26-15,27 26 16,-1 0-16,-26 0 16,27 0-16,-1-27 15,-26 27-15,27 0 16,-27 0-16,26-26 15,-26 26 1,27 0 0,-27 0-16,0-26 15,0 26-15,27 0 16,-1 0-16,0 0 16,27 0-16,-27 0 15,27 0-15,-1 0 16,1 0-16,-53 0 15,53 0-15,-1 0 16,-52 0-16,27 0 16,25 0-16,-52 0 15,53-26-15,-27 26 16,27 0 0,-53-26-16,53-1 15,-27 27-15,0-26 16,-25 0-16,51 0 15,-25 0-15,-27 26 16,52 0-16,-25-27 16,-1 27-16,-26 0 15,27 0-15,-27 0 16,0 0 0,0 0-1,0 0-15,1 0 47,-1 0-31,0 0-1,0 0-15,0 0 16,0 0 0,1 0-16,-1 0 15,0 0 1,0 0 31,-26 27-16,26-27-15,1 0-1,-27 26 1,26-26-16,0 0 31,0 0-15,0 0-16,1 0 31,-1 0-15,-26 26-16,26-26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10:39.76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6140 1 0,'-38'0'266,"0"0"-251,0 0 110,1 0-94,-1 0-31,0 0 16,0 0 15,0 0 1,0 0-1,0 0-16,0 0 1,0 0 31,38 38-47,-38-38 16,0 0 15,1 0 31,37 38-62,-38-38 63,38 38-48,-38-38 1,0 0-16,0 0 31,0 38-15,0-38-16,0 0 16,38 38-16,-38-38 15,0 0-15,-37 0 16,37 38-1,0-38-15,0 0 16,-38 0-16,38 0 16,0 0-16,0 0 15,38 38 1,-38-38-16,0 0 31,1 0 47,-1 0-46,0 38-17,0-38 1,0 0-16,-38 0 15,0 38 1,0-38 0,39 0-16,-1 38 15,0-38-15,0 0 16,38 37-16,-38-37 16,0 0-16,0 0 46,0 0 1,38 38-47,-38-38 16,0 0 0,0 38-1,0-38 1,-37 0-16,75 38 15,-38-38-15,-38 0 16,38 0-16,-38 0 16,-38 0-16,77 38 15,-1-38-15,-38 0 16,38 0 0,-38 38-16,38-38 15,0 0-15,0 0 16,-37 0-16,37 38 15,0-38 1,0 0-16,38 38 16,-38-38-1,0 0-15,0 0 32,38 38-32,-38-38 15,0 0-15,38 38 16,-38-38-16,0 0 15,1 0 1,-1 0 0,0 38-16,-38-38 15,38 0 1,0 37-16,0-37 16,0 0-16,0 38 15,0-38 1,1 0-16,37 38 15,-38-38-15,0 0 16,0 38-16,0 0 31,0-38-31,0 0 16,38 38 0,-38-38-1,0 0-15,38 38 16,-38-38-1,0 0 1,38 38 0,-37-38-1,-1 0 17,0 0-32,0 0 15,38 38 1,-38-38-1,0 0-15,38 38 16,-38-38 0,-38 0-1,76 38-15,-38-38 16,0 37-16,0-37 16,38 38-1,-37-38-15,-1 0 16,0 0-1,0 0 17,38 38-32,-38-38 31,0 0-15,38 38-1,-38-38-15,0 0 16,38 38-1,-38-38 1,0 0 0,0 0-1,1 0 17,-1 0-32,0 0 15,38 38 1,-38-38-16,0 0 15,0 0 1,0 38-16,0-38 16,0 38-16,-38-38 15,39 0-15,-1 0 16,0 0 0,38 38-1,-38-38 1,0 0-16,0 0 15,38 38 1,-38-38 0,0 0-1,0 0 1,0 0 0,0 0-1,1 0 1,-1 0 31,0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10:55.76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1820 0 0,'0'38'250,"0"0"-218,-38-38-1,38 38-16,0-1-15,-38-37 16,38 38 0,-38-38-1,38 38 17,0 0-17,-38-38 1,0 0 31,38 38-16,-38-38-15,38 38-1,0 0 16,-37-38 1,37 38-1,0 0-31,-38-38 16,38 38-1,-38-38 32,38 38-31,0-1-16,-38-37 15,0 38 32,38 0-31,0 0-1,0 0 32,-38-38-47,38 38 16,0 0 0,-38-38-1,38 38 16,0 0-15,-38-38 0,38 38 15,0 0-15,0-1-1,-38-37-15,38 38 31,-38-38-31,38 38 16,0 0-16,-38-38 31,38 38-15,0 0-16,0 0 16,-37-38-1,37 38-15,0 0 16,-38-38-16,38 38 15,0 0 1,0-1-16,-38-37 31,38 38-31,0 0 32,-38-38-17,0 0 16,38 38-15,0 0 0,-38-38-1,38 38 1,-38-38 0,38 38 15,0 0-31,0 0 15,-38-38-15,38 38 16,-38-38 0,38 38-16,-38-1 15,38 1 1,0 0-16,-38-38 16,1 0-1,37 38-15,0 0 16,-38-38-1,38 38 1,0 0 31,-38-38-31,38 38-1,-38-38 1,38 38 15,-38 0-15,38 0-16,-38-38 15,38 37 1,-38 1-16,38 0 16,0 0-1,-38 0 1,0-38-16,38 38 15,-38-38-15,38 38 16,0 0 0,-38-38-16,1 0 15,37 38 1,0 0 0,0 0-1,-38-38 1,0 0-1,38 38 1,0-1-16,-38-37 16,38 38-16,0 0 31,0 0-15,-38-38-1,0 0 16,38 38-31,0 0 16,-38-38 0,38 38-1,-38-38 63,0 0-62,38 38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11:11.47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0,'38'0'31,"-38"37"126,0 1-157,38-38 15,-38 38 1,0 0-1,0 0 1,0 0 15,0 0-31,0 0 16,0 0 15,0 0-31,0 0 16,0-1-1,0 1-15,38 0 32,-38 0-17,0 0-15,0 0 32,0 0-1,0 0 31,38-38-46,-38 38 0,0 0-1,0 0 16,0-1-15,0 1 0,0 0 15,0 0-15,0 0 15,0 0-31,38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11:32.35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0,'0'37'125,"76"-37"-110,0 0 1,-1 0-16,-37 38 16,38 0-16,0-38 15,-38 0-15,-38 38 16,38-38-16,0 0 16,0 0-1,0 0 48,-1 0-32,-37 38-31,38-38 16,0 0-1,0 38-15,0-38 16,38 38-1,0 0 1,-38-38-16,37 0 16,-37 0-1,0 0 1,0 0 0,0 0-1,0 0 1,-38 38-16,76-38 15,-76 38-15,38-38 16,0 0 0,0 0 15,-1 0-15,1 0-1,-38 38 1,76-38-1,-38 0-15,38 37 16,-38-37 0,0 0-16,38 38 15,-38-38-15,-1 0 16,39 0-16,-38 0 16,0 38-1,0-38-15,0 0 16,0 0-1,0 0 1,0 0 0,0 0 15,-1 0-15,1 38 15,0-38-31,0 0 15,-38 38-15,38-38 16,0 0 0,0 0-16,-38 38 15,38-38-15,0 0 16,0 0 15,0 0-15,-1 0-16,1 0 15,0 0 1,0 0-16,0 38 16,0-38-1,0 0 1,38 0-16,-38 0 16,-38 38-1,38-38 1,-1 0-1,1 0 32,0 0-31,0 0 0,-38 38-16,38-38 15,0 0 1,-38 38-16,76-38 15,-38 38 1,0-38 0,0 0-16,-1 0 15,1 0 1,0 0-16,0 0 16,-38 37-16,38-37 46,-38 38-30,38-38-16,0 0 31,-38 38-31,38-38 16,0 0 0,0 0-1,0 0-15,-1 38 16,1 0-16,0-38 15,0 0-15,-38 38 16,38-38 0,0 0-16,0 0 15,0 0 1,0 0 0,0 0-1,-38 38 48,38-38-63,0 0 31,-1 0-15,-37 38-16,38-38 15,0 0-15,38 0 16,-38 0-1,38 0 1,-38 38 0,-38 0-1,38-38-15,0 0 32,-1 0 30,-37 38-62,38-38 16,0 0-1,0 0 1,0 0 0,0 0-16,0 0 31,0 0-31,-38 37 15,38-37 1,0 0-16,0 38 16,-1-38-1,1 0-15,0 0 16,0 0 15,0 0-31,-38 38 16,38-38-1,0 0-15,0 0 16,38 0 0,-38 0-16,-1 0 15,1 0 1,0 0-16,0 0 16,0 38-1,0-38 1,0 0 31,-38 38-47,38-38 15,0 0-15,0 0 16,37 0-16,-37 0 16,0 0-16,38 0 15,-38 38-15,38-38 16,-38 0-1,38 0-15,-39 0 94,1 0-78,0 0-1,-38 38-15,38-38 16,0 0 0,0 0-16,-38 38 15,38-38-15,0 0 16,0 0 0,0 0-1,0 0-15,-38 38 16,38-38-1,-1 0 17,1 0-1,-38 38 0,38-38-15,0 0-16,0 0 31,-38 38 63,38-38-79,0 0 17,0 0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11:44.34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0,'0'38'344,"0"0"-282,38-38-31,-38 38 1,38-38 14,-38 38-46,0 0 32,0-1-1,38-37 0,-38 38-31,38 0 110,-38 0-95,38-38 1,-38 38 15,0 0-15,38 0 62,-38 0-63,38 0 1,-38 0 47,37-38-48,-37 38-15,38-38 16,-38 38-1,38-38 48,-38 37-47,0 1 15,38-38-16,-38 38-15,38-38 16,-38 38 0,0 0-1,38-38-15,-38 38 78,0 0-78,38-38 16,-38 38 15,38 0 32,-38 0-48,38-38 1,-38 38-16,0-1 31,0 1-15,0 0 31,38-38-32,-38 38-15,38 0 32,-38 0-1,0 0 0,37 0-15,1 0 15,-38 0-15,38-38 15,-38 38-15,0-1-16,0 1 31,38-38-16,0 0 79,-38 38-78,0 0 15,38-38 188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15.58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7227 188 0,'-26'0'2610,"0"0"-2595,0 0-15,-1 0 16,1 0-16,0 0 15,0 0-15,-27 0 16,-25 0-16,26 0 16,25 0-16,-51 0 15,25 0-15,27 0 16,-26 0-16,26 0 16,-27 0-16,1 0 15,26 0-15,-27 0 16,1 0-16,0 0 15,25 0 1,1 0-16,-26 0 16,26 0-1,0 0-15,-27 0 16,27 0-16,-26 0 16,-1 0-16,27 0 15,0 0 1,0 0-16,-1 0 15,1 0 1,0 0 0,-26 0-16,26 0 15,-27 0-15,27 0 16,0 0 0,0 0-16,-1 0 15,1 0-15,0 0 16,0 0-16,0 0 15,0 0 1,-1 0-16,1 0 31,0 0-31,-26 0 16,-1 0 0,1 0-1,-27 0-15,1 0 16,25 0-16,-25 0 15,-1 0-15,1 0 16,-27 0-16,53 0 16,-27 0-16,-26 0 15,27 0-15,25 0 16,-25 0-16,-1 0 16,1 0-16,25 0 15,-25 0-15,-1 0 16,1 0-16,51 0 15,-51 0-15,26 0 16,25 0-16,-25 0 16,26 0-16,-27 0 15,1 0-15,26 0 16,-27 0-16,1 0 16,0 26-16,-1-26 15,27 0 1,-26 0-16,-1 0 15,27 0-15,-52 0 16,25 0-16,1 0 16,0 0-1,-1 0 1,1 0 0,-1 0-1,27 0-15,0 0 16,0 0-16,0 0 15,0 0-15,-1 0 16,1 0-16,-26 0 16,-1-26-1,1 0 1,26 26-16,0 0 16,-27 0-16,1-27 15,26 27-15,0 0 16,-27 0-16,27 0 15,-26-26-15,-1 26 16,1-26-16,0 26 16,-1 0-16,27 0 15,-26 0-15,-1 0 16,27 0-16,-26 0 16,-1 0-16,1 0 15,0 0 1,25 0-16,-25 0 15,26 0-15,-27 0 16,1 0 0,26 0-16,-26 0 15,-1 0-15,1 0 16,-1 0-16,1 0 16,0 0-16,-1 0 15,1-26-15,26 26 16,-27 0-16,1 0 15,26-26-15,0 26 16,-27 0-16,27 0 16,0 0-16,0 0 15,0 0-15,-1 0 16,1 0 0,0-27-16,0 27 15,0 0-15,-1 0 16,1 0-1,0 0-15,0 0 94,0 0-94,-1 0 31,1 0-15,0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22.11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0,'37'0'140,"1"0"-140,38 0 16,38 0-16,-38 0 15,75 38-15,1-38 16,0 0-16,-1 0 16,1 0-16,0 0 15,-39 0-15,77 0 16,-38 0-16,-1 0 16,1 0-16,-1 0 15,-75 0-15,38 0 16,0 0-16,-38 0 15,-39 0-15,39 0 16,38 0-16,-76 0 16,38 0-1,-38 0 1,37 0-16,1 0 16,-38 0-1,38 0 1,0 0-16,-38 0 15,38 0-15,-39 0 16,39 0 0,0 0-16,-38 0 15,76 0-15,-38 0 16,37 38-16,-75-38 16,38 0-16,-38 0 15,76 37-15,-38-37 16,-1 0-16,-37 0 15,38 0-15,38 38 16,-76-38-16,38 0 16,-1 0-16,-37 0 15,38 0-15,-38 0 16,38 38-16,38-38 16,-39 0-16,-37 0 15,76 38-15,0-38 16,-76 0-16,37 0 15,39 0-15,-76 0 16,38 38-16,0-38 16,37 0-16,-75 0 15,38 0-15,0 0 16,-38 0-16,38 0 16,-38 0-1,0 0-15,37 38 16,-37-38-16,0 0 15,38 38-15,-38-38 16,38 0 0,-38 0-16,0 0 15,0 0-15,-1 0 16,1 0-16,0 0 16,0 0-16,0 0 31,0 0-31,0 0 15,0 0 1,0 0 0,0 0-1,0 0-15,-1 0 16,39 0-16,38 0 16,-76 0-16,38 0 15,37 0-15,-37 0 16,-38 0-16,38-38 15,0 38-15,-38 0 16,38-38-16,-1 38 16,1 0-16,0 0 15,0 0-15,0 0 16,-1 0 0,1-38-16,38 38 15,-76 0-15,38 0 16,-38 0-16,0-38 15,-1 38-15,1 0 16,0 0-16,38 0 16,0-38-16,-38 38 15,0 0-15,0 0 16,0-38-16,37 38 16,-37 0-16,38 0 15,0 0-15,-38 0 16,0 0-16,38 0 15,-38 0-15,75 0 16,1 0-16,-76 0 16,76 0-16,-1 0 15,-75 0-15,76 0 16,-38 0-16,0 0 16,37 0-16,1 0 15,-38 0-15,-38 0 16,76 0-16,-39 0 15,1 0-15,0 0 16,0 0-16,-38 0 16,38 0-1,-1 0-15,-37 0 16,38 0-16,-38 0 16,76 0-16,-38 0 15,-38 0-15,37 0 16,39 0-16,-76 0 15,76 0-15,-38 0 16,37 0-16,-37 0 16,0 0-16,38 0 15,-76 0-15,75 0 16,1 0-16,-76 0 16,38 0-16,0 0 15,-39 0-15,1 0 16,38 0-16,0 0 15,38 0 1,-38 0 0,-39 0-16,1 0 15,0 0 1,0 0-16,0 0 16,0 0-1,0 0 16,0 0-31,0 0 16,0 0 0,0 0-16,-1 0 15,1 0 1,38 0-16,-38 0 16,0 0-16,0 0 15,38-37-15,0 37 16,-38 0-16,-1 0 15,39-38-15,-38 38 16,38 0-16,0 0 16,-38 0-16,0 0 15,0 0-15,-1 0 16,1 0 0,0 0-16,-38-38 15,38 38 1,0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26.49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-1 183 0,'38'0'46,"38"0"-30,-39 0-16,77 0 16,0 0-16,-38 0 15,75 0-15,-37 0 16,38 0-16,-1 0 16,1 0-16,38 0 15,-77 0 1,39 0-16,75 0 15,-113 0-15,38-38 16,-1 38-16,-37 0 16,0 0-16,38 0 15,-77-38-15,77 38 16,0-38-16,-39 38 16,1-38-16,-38 38 15,38 0-15,-1 0 16,1 0-16,-76 0 15,38 0-15,38 0 16,-77 0-16,39 0 16,-38 0-16,0 0 15,38 0-15,-38 0 16,0 0-16,38 0 16,-1 0-1,-37 0-15,38 0 16,-38 0-16,0 0 15,0 0-15,0 0 16,0 0-16,38 0 16,-39 0-16,1 0 15,38 0 1,0 0-16,-38 0 16,0 0-16,0 0 15,0 0-15,0 0 16,37 0-16,-37 0 15,0 0 1,0 0 0,38 38-16,-38-38 15,0 0-15,0 0 16,0 0-16,-1 0 16,39 0-1,-38 0-15,38 0 16,-38 0-16,38 0 15,0 0-15,-39 0 16,39 0-16,38 38 16,-76-38-16,76 38 15,-1-38-15,1 38 16,38-38-16,-76 0 16,37 38-16,1-38 15,0 0-15,-38 0 16,37 0-16,1 0 15,-38 0 1,0 0-16,0 0 0,37 0 16,-75 0-1,38 0-15,0 0 16,-38 0-16,0 0 16,0 0-16,-1 0 15,1 0 1,0 0-16,0 0 47,0 0-32,0 0 1,0 0-16,0 0 16,38 0-1,-1 0-15,39 0 16,-76 0-1,38 0-15,0 0 16,-38 0-16,75 0 16,-37 0-16,-38 0 15,38 0-15,38 0 16,-76 0-16,75 0 16,-37 0-16,76 0 15,-76 0-15,37 0 16,39 0-1,-38 0-15,-38 0 16,37-38-16,39 38 16,-38-38-16,-1 38 15,-37 0-15,38 0 16,0 0-16,-39 0 16,39 0-16,-38 0 15,38 0-15,-38 0 16,-39 0-1,1 0-15,0 0 16,0 0-16,0 0 16,0 0-1,0 0-15,0 0 16,0 0 0,0 0-16,0 0 15,0 0-15,37 0 16,1 0-1,0 0 1,0 0-16,-38 0 16,38 0-16,-39 0 15,39 38-15,0-38 16,-38 0-16,38 38 16,-38-38-1,0 0-15,0 0 16,37 38-16,-37-38 15,76 0-15,-38 0 16,-38 0-16,75 0 16,1 38-16,0-38 15,0 37-15,-39-37 16,39 38-16,0-38 16,0 38-16,-76-38 15,75 0-15,1 38 16,0 0-16,-76-38 15,38 0-15,37 0 16,-75 0-16,38 38 16,-38-38-16,0 0 15,0 0-15,0 0 16,0 0-16,37 0 16,-37 0-1,0 38-15,38-38 16,0 0-16,-38 38 15,0-38 1,37 0 0,-37 0-1,0 0-15,38 0 16,0 0-16,-38 0 16,38 0-16,-38 0 15,37 0-15,1 0 16,-38 0-16,38 0 15,-38 0-15,0 0 16,38 0-16,-39 0 16,39 0-1,-38 0-15,0 0 16,38-38-16,0 38 16,-38 0-16,0 0 15,37 0-15,-37-38 16,38 38-1,-38 0-15,38 0 16,-38 0-16,0 0 16,38 0-16,-39 0 15,1 0-15,38 0 16,-38 0-16,76 0 16,-38 0-16,-38 0 15,75 0-15,-37 0 16,0 0-1,0 0-15,37 0 16,-75 0-16,38 0 16,38-38-16,-38 38 15,-38 0-15,37 0 16,-37 0-16,38 0 16,0 0-16,-38-38 15,38 38-15,0-38 16,-1 38-16,-37 0 15,38-38-15,38 0 16,-76 38-16,38 0 16,-1-37-16,-37 37 15,38-38-15,38 38 16,-76 0-16,38 0 16,-1 0-16,39 0 15,-76 0-15,38-38 16,38 38-16,-39 0 15,39 0-15,0 0 16,0 0-16,-39 0 16,39 0-16,0 0 15,0 0-15,-76 0 16,75 0-16,-37 0 16,-38-38-1,76 38-15,-38-38 16,-1 0-16,1 38 15,0 0-15,0-38 16,-38 38 0,0-38-16,0 38 15,-1 0 17,1 0 61,0 0-77,0 0 0,0 0-1,0 0 1,0 0-16,0 0 15,0 0 142,0 0-142,0 0-15,0 0 32,-1 0 233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29.28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22405 611 0,'-38'0'62,"0"0"-46,0-37-16,-38-1 16,0 38-1,0-38-15,-37 0 16,-1 0-16,0 0 15,-38 0-15,39 0 16,-77 0-16,76 0 16,-37 38-16,75-38 15,-76 38-15,1 0 16,-1-37-16,0 37 16,1 0-16,37 0 15,0 0-15,1 0 16,-1 0-16,38 0 15,-38 0-15,1 0 16,75 0-16,-76 0 16,38 0-16,-38 0 15,76 0-15,-75 0 16,37 0-16,38 0 16,-38-38-16,38 38 15,0 0-15,0 0 16,-37 0-1,75-38-15,-38 38 16,-38 0-16,38 0 16,0 0-16,0 0 15,0 0 1,0 0-16,0 0 16,-37 0-16,-77 0 15,0 0-15,39 0 16,-39 0-16,-38 0 15,39 0-15,-115 0 16,77 0-16,-1 0 16,-37 0-16,37 0 15,1 0-15,37 0 16,-75 0-16,113 0 16,-76 0-16,-37 0 15,37 0-15,77 0 16,-1 0-16,-152 0 15,115 38-15,-77-38 16,77 38-16,-39-1 16,39-37-16,-115 76 15,77-76-15,75 0 16,-76 76-16,77-76 16,-39 38-1,38-38-15,-37 0 16,-1 0-16,38 0 15,-37 0-15,-1 0 16,76 0-16,-38 0 16,-37 0-16,37 0 15,38 0-15,-75 38 16,37-38-16,0 38 16,0-38-16,39 38 15,-39-38-15,0 0 16,0 38-16,39-38 15,-77 0-15,76 0 16,-38 38-16,39-38 16,-39 37-16,0-37 15,0 0-15,76 38 16,-75-38-16,-39 0 16,38 0-16,38 0 15,-75 0-15,-1 0 16,38 0-16,-37 0 15,-1 0-15,38 0 16,1 0 0,-39 0-16,0 0 0,1 0 15,75 0 1,-114 0-16,39 0 16,-1 0-16,-113 0 15,75 0-15,76 0 16,-75 0-16,75 0 15,-37 0-15,-1 0 16,0 0-16,1 0 16,-1 0-16,38 0 15,-113 0-15,151 0 16,-76 0-16,39 0 16,-39 0-16,38-38 15,38 38-15,1 0 16,-39 0-16,38 0 15,-76 0-15,39 0 16,-39 0-16,38 0 16,1 0-16,-1 0 15,-38-37-15,38 37 16,-37-38-16,113 38 16,-76 0-16,38 0 15,1 0-15,-1 0 16,0 0-1,38 0-15,-38 0 16,0 0-16,38 0 16,-37 0-16,-1 0 15,38 0-15,-38 0 16,38 0-16,-38-38 16,0 38-16,39 0 15,-39 0-15,0-38 16,38 38-16,0 0 15,-38 0-15,76-38 16,-38 38-16,0 0 16,1-38-16,-1 38 15,-38-38 1,38 38-16,-38 0 16,0 0-16,0 0 15,1 0 1,-1 0-1,38 0-15,0 0 16,0 0-16,-38 0 16,38-38-16,-37 38 15,37 0 1,0 0 0,0 0-16,0 0 15,0 0 1,0 0-16,0 0 15,0 0 1,0 0-16,0 0 16,1 0-1,74 0 63,1 0-31,0 0-31,0 0 0,0 0-1,38 0-15,-38 0 16,0 0-16,38 38 15,-39-38 1,39 0-16,-38 38 16,0-38-16,0 0 15,0 0-15,38 38 16,0-38-16,-39 0 16,77 38-16,0-38 15,0 0-15,-39 0 16,39 38-16,38-38 15,-1 0-15,1 0 16,38 0-16,-39 0 16,1 0-16,-76 0 15,38 0-15,-1 0 16,-37 0-16,0 0 16,0 0-16,-38 0 15,0 0 32,-1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32.2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10046 455 0,'-76'0'125,"0"0"-109,-37 0-16,37-38 16,-76 38-16,76 0 15,-37-38-15,-39 38 16,38-38-16,76 38 15,-75 0-15,37-38 16,0 38-16,0 0 16,0 0-16,1 0 15,37 0-15,-38 0 16,0 0 0,38 0-16,-38 0 15,-37 0-15,37 0 16,-38 0-16,-38 0 15,1 0-15,75 0 16,-114 0-16,39 0 16,-1 0-16,0 0 15,1 0-15,-39 0 16,39 0-16,-1 0 16,38 0-16,-37 0 15,-1 0-15,0 0 16,39 0-16,37 0 15,-38 0-15,0 0 16,1 0-16,37 0 16,0 0-16,-38 0 15,38 0-15,-37 0 16,-1 0-16,0 0 16,0-38-16,39 38 15,-39 0-15,0-38 16,38 0-16,1 38 15,-39 0-15,38 0 16,0 0-16,-38-38 16,1 38-16,-1 0 15,38 0 1,-75 0-16,37 0 16,-38 0-16,0 0 15,77 0-15,-77 0 16,0 0-16,39 0 15,-39 0-15,38 0 16,-37 0-16,-1 0 16,-38-38-16,77 0 15,-39 38-15,-37-37 16,75 37-16,-38-38 16,38 38-16,39 0 15,-1 0-15,-38 0 16,76 0-16,-38 0 15,38 0-15,0 0 16,1 0-16,-1 0 16,0 0-16,0 0 47,76 38 62,113-1-109,-37-37 16,38 0-16,37 0 15,39 38-15,-1 0 16,152 0-1,-151 0-15,-1 38 16,-75-38-16,-76 0 16,37-38-16,39 38 15,-38 0-15,-38-38 16,-1 0-16,1 0 16,38 0-16,-38 0 15,0 0-15,0 0 16,37 0-16,-75 0 15,76-38-15,0 38 16,-76-38-16,37 38 16,39 0-16,-38 0 15,-38 0-15,76 0 16,-39 0 0,-37 0-16,0 0 15,0 0-15,-76 0 63,0 0-63,-75 0 15,-39 0-15,0 0 16,1 0-16,-39 0 16,-75 0-16,113 0 15,38 0-15,-151 0 16,151 0-16,0 0 15,-37 0-15,-1 0 16,38 0-16,77 0 16,-77 0-16,38 0 15,38 0-15,-76 0 16,39 0-16,37 0 16,-38 0-16,-38 0 15,76 0-15,-76 0 16,39 0-16,-39 0 15,76 0-15,-38 0 16,38 0-16,-38 0 16,1 0-1,37 0 1,0 0 0,0 0-1,76 0 79,0 0-78,38-38-16,37 38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3:34.51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0 277 0,'114'-38'109,"-39"0"-93,1 38-16,38 0 15,0-38-15,-1 0 16,-75 38-16,76 0 16,38 0-16,-114 0 15,75 0-15,1 0 16,-38 0-16,-38 0 15,38 0-15,-38 0 16,0 0 0,-1 0-16,39 0 15,0 0 1,-38 0 0,38 0-16,-76-38 15,114 38-15,-77 0 16,39 0-16,0-38 15,-38 38-15,0 0 16,38 0-16,-38 0 16,75 0-16,1 0 15,0 0-15,-38 0 16,-1 0-16,39 0 16,-76 0-16,38 0 15,38 0 1,-76 0-16,37 0 15,39 0-15,-76 0 16,0 0-16,38 0 16,-76-38-16,76 38 15,-1 0-15,-37 0 16,0 0-16,38 0 16,-38 0-16,38 0 15,-38 0-15,75 0 16,-37 0-16,0 0 15,-38 0-15,76 0 16,-76 38-16,0-38 16,37 0-16,-37 0 15,38 0-15,38 0 16,-38 38-16,-1-38 16,39 0-16,-38 38 15,38-38-15,-38 0 16,37 0-16,1 0 15,-38 0-15,38 0 16,-39 0-16,39 0 16,-38 0-16,0 0 15,0 38 1,-39-38-16,1 0 0,-38 38 62,-38-38-46,-37 38 0,-1-38-16,0 38 15,-76 0-15,1-38 16,-1 0-16,0 0 16,1 0-16,37 0 15,0 0-15,1 0 16,-39 0-16,38 0 15,38 0-15,1 0 16,-39 0-16,38 0 16,0 0-16,38 0 15,-37 38-15,37-38 16,0 0-16,-38 38 16,0-38-16,-38 38 15,76-38-15,-113 0 16,37 0-16,-38 0 15,1 0-15,37 0 16,-38 0 0,39 0-16,-39 0 15,38 0-15,38 0 16,-37 0-16,-1 0 16,38 0-16,-38 0 15,1 0-15,-1 0 16,38 0-16,-38 37 15,-37-37-15,37 0 16,0 38-16,1-38 16,-1 38-16,-38-38 15,76 0-15,1 0 16,-39 0-16,38 0 16,38 0-16,0 0 15,0 0 1,0 0 249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4:00.98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0,'38'38'94,"38"-1"-79,0-37 1,37 76-16,1-76 15,-38 38-15,38 0 16,-1-38-16,1 38 16,-76-38-16,0 38 15,38-38-15,-38 0 16,37 0-16,-37 0 16,0 0-1,0 0 1,0 0-16,0 0 15,38 0 1,-38 0 0,0 0-1,-1-38-15,39 38 16,-38 0-16,0 0 16,0 0-1,0 0 1,-38-38 15,38 38-31,0 0 16,0 0-16,0 0 15,-1 0 1,1 0-16,38 0 16,0 0-16,-38 0 15,38 0-15,37 0 16,-37 0-1,38 0-15,-76 0 16,38 0-16,-38 0 16,0 0-16,0 0 15,37 0-15,-37 0 16,38 0 0,0 0-1,-38 0-15,0 0 16,38 0-16,-39 0 15,39 0-15,38 0 16,-76 0 0,38 0-16,-38 0 15,0 38-15,-1-38 16,-37 38 203,0 0-219,0 0 31,0 0-15,0 0-1,-37-38 1,-1 37-16,38 1 15,-38-38-15,38 38 16,0 0 0,0 0-1,0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3T10:04:32.133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19725 757 0,'38'0'250,"0"0"-234,0 0-16,0 0 15,38 0-15,-39 0 16,1 0-16,38 0 16,-38 0-16,0 0 15,38-38-15,-38 38 16,0 0-16,37 0 15,-37-38-15,0 38 16,38 0-16,-38 0 16,38 0-16,0 0 15,-38 0-15,37 0 16,1 0-16,-38 0 16,38-38-16,38 38 15,-76 0-15,37-38 16,39 38-16,-38-38 15,-38 38 1,76 0-16,-1 0 16,-75 0-16,76 0 15,-38 0-15,0 0 16,-1 0-16,1 0 16,0 0-1,-38 0-15,0 0 110,0 0-79,0 0-16,0 0 1,0 0-16,-1 0 63,-37 38 30,0 0-93,0 0 16,0 0 0,-37 0-16,-1 37 15,38-37-15,0 38 16,0 0-16,0 0 15,0-38-15,0 75 16,0-37-16,0-38 16,0 38-16,0-38 15,0 0-15,0 38 16,0-38-16,0-1 16,0 1-16,0 0 15,0 0-15,0 0 16,0 0-16,-38-38 109,0 0-93,0 0-16,-76-76 15,38 38-15,-75 0 16,37-37-16,0 37 16,0 0-16,77 0 15,-39 38-15,0-38 16,38 38-16,0 0 47,0 0-32,0 0 1,0 0 0,0 0-1,76 0 63,0 0-62,38 0-16,38 0 16,0-38-16,-77 38 15,77 0-15,-38-38 16,38 38-16,-38 0 16,-1 0-16,1 0 15,0 0-15,0 0 16,0 0-16,-76 38 47,0 0-47,0 0 15,0 0 1,0 0 0,-38-38-1,0 38-15,0-1 16,-38 39-16,-38-38 15,1 0-15,-1-38 16,38 76-16,-38-38 16,1 38-16,37-1 15,38-37-15,38 0 16,-38 0-16,0 0 16,38 0-1,0 0-15,0 0 16,0 0-1,38-38 1,0 0 15,0 0-31,0 0 16,0 0 0,0 0-16,-1 0 15,1 0-15,0 0 16,0 0-16,0 0 15,0 0-15,0 0 16,0 0-16,0 0 16,38 0-1,-39 0-15,39 0 16,-38 0 0,0 0-1,0 0-15,0 0 16,-76 0 78,0 0-94,-76 0 15,1 0 1,37 0-16,-76 0 15,38 0-15,-37 0 16,-39 0-16,39 0 16,-39-38-16,1 38 15,75 0-15,-38 0 16,1-38-16,75 38 16,-38 0-16,0 0 15,1 0-15,37 0 16,0 0-16,0 0 15,38 0-15,-76 0 16,39 0-16,-1 0 16,-38 0-16,0 0 15,1 38-15,-1 0 16,-38 0-16,76 0 16,-37-1-16,-39 1 15,38 0-15,-37 0 16,-1 0-1,0-38-15,39 0 16,-39 38-16,-75-38 16,113 0-16,-114 0 15,-37 0-15,151 0 16,0 0-16,-75 0 16,-76 0-16,189 0 15,-114-38-15,39 0 16,-1 0-16,0 38 15,39 0-15,-1 0 16,-38 0-16,38 0 16,39-38-16,-1 38 15,38 0-15,76 0 63,113 0-63,39 0 15,151 0-15,38 0 16,-113 0-16,113 0 16,-114 0-16,-75 0 15,37 0-15,39 0 16,-77 0-16,1 0 16,-1 0-16,39-38 15,-77 38 1,1-37-16,-38-1 15,-76 38-15,37 0 16,-37-38-16,-38 0 31,0 0-15,-38 38 0,-37-38-16,-39 0 15,38 38-15,-151-114 16,75 76-16,-38 1 15,-37 37-15,37-38 16,-75 0-16,-38 0 16,75 38-16,1 0 15,-39 0-15,1 0 16,189 0-16,-189 0 16,113 0-16,-37 38 15,37 0-15,38 0 16,-37-1-16,37 39 15,0-38-15,-38 0 16,115-38-16,-77 38 16,0-38-16,38 38 15,38-38 1,-75 38-16,-1-38 16,-38 0-16,1 38 15,37-38-15,-38 38 16,-75 0-16,75-38 15,38 37-15,1 1 16,-1 0-16,0-38 16,1 0-16,-1 0 15,38 0-15,0 0 16,0 0-16,38 0 16,0 0-16,1 0 15,-1 0-15,-38 0 16,76-38-16,-114 0 15,38-37-15,0 37 16,39 38-16,-39-38 16,38 38-16,0-38 15,0 38-15,0-38 16,0 38-16,76 0 78,0 0-62,76 0-16,37 0 15,39 0-15,37 38 16,-75-38-16,38 38 16,151 76-16,-227-77 15,75 1-15,-75-38 16,0 38-16,-228-38 62,-38 0-62,-37-38 16,-115-75-16,115 37 16,-115-38-16,39 38 15,-152-37-15,152 37 16,-152-38-16,76 38 15,-39-38-15,153 77 16,-38 37-16,75-38 16,-75 0-16,151 38 15,-151-38-15,151 0 16,0 38 0,0 0-16,39-38 0,-1 38 15,38 0 16,38-38 48,76 38-64,-1 0-15,39-38 16,114 38-16,75 0 15,38 0-15,0 0 16,-37 0-16,37 0 16,-38 0-16,38 0 15,-75 38-15,75-38 16,-76 76-16,-113-38 16,113-38-16,-75 0 15,-39 0-15,1 0 16,-76 0-16,0-38 15,-76 0-15,0 0 32,-114 38 30,38 0-46,-75 0-16,-39 0 15,-38 0-15,115 0 16,-115 0-16,115 0 16,-153 0-16,77 0 15,-1 0-15,76 0 16,-75 0-16,113 0 16,-38 0-16,76 0 15,0 0-15,1 0 16,-1 0-16,38 38 15,-38-38-15,0 0 16,0 0 0,0 0-16,0 0 15,-38 0-15,0 0 16,1 0-16,-77 0 16,-38 0-16,-75 0 15,113 0-15,1 0 16,-39 0-16,39 0 15,-1 0-15,0 0 16,76 0 0,-37 0-16,37 0 15,38 0-15,-38 0 16,38 0-16,0 0 16,0 0-16,1 0 15,-1 0 1,-38 0-16,38 0 15,-38 0 1,38 0-16,-76-38 16,1 38-16,37 0 15,-76-38-15,114 38 16,-75 0-16,-1 0 16,38 0-16,-38 0 15,1 0-15,75 0 16,-38 0-16,-38 0 15,76 0-15,-76 0 16,1 0-16,-1 0 16,0 0-16,38 0 15,-37 0-15,-39 0 16,38 38-16,39-38 16,-77 38-16,38-38 15,0 0-15,1 0 16,-1 0-1,0 0-15,-37 0 16,37 0-16,38 0 16,-76 0-16,39 0 15,-39 0-15,38 0 16,38 0-16,1 0 16,-77 0-16,114 0 15,-76 0-15,39 0 16,37 0-1,0 0-15,0 0 16,0 0 15,38 38-15,-38-38-16,0 0 16,0 0-16,0 38 15,0-38-15,0 0 16,1 0-16,-1 0 15,0 0-15,0 0 16,0 0 0,-38 0-1,38 0-15,0 0 16,0 0 0,0 0-16,1 0 15,-1 0-15,0 0 16,0 0-1,0-38-15,0 38 16,-38 0 0,38 0-1,-38 0-15,1 0 16,-1 0 0,0-38-1,38 38-15,-38-38 16,38 38-1,0 0 1,0 0-16,1-38 16,-1 38-1,0 0 1,0 0-16,0 0 16,0 0-1,0 0 1,0 0-16,0 0 15,0 0 17,0 0-32,1 0 15,-1 0 17,0 0-32,0 0 15,0 0-15,0 0 16,0 0-1,0 0-15,0 0 16,0 0 62,0 0-62,1 0-1,-1 0 48,0 0-47,0 0 30,0 0-30,0 0 0,0 0-1,0 0 1,0 0 15,0 0 16,0 0-31,1 0-16,-1 0 47,38-38 78,0 0-110,0 0 1,0 1 31,38 37-47,-38-38 15,0 0 1,37 38-16,1-38 31,-38 0-15,0 0 15,0 76 203,0 0-234,0 0 16,0 0 0,0 0-16,0-1 15,0 39 1,0-38 0,0 0-16,0 0 15,0 0-15,0 0 16,0 0-16,0 0 15,0 37 1,0-37 0,0 38-16,0-38 15,0 0 1,0 0-16,0 0 16,0 0-1,0 0 1,0 0-1,0-1-15,0 1 32,0 0-1,0 0 16,0 0-16,0 0-15,0 0-1,0 0-15,0 0 16,0 0 0,0 0-16,0-1 15,0 1 1,0 38-16,0-38 15,0 0 1,0 0 0,0 0-16,0 0 15,0 0 1,0 0 0,38-38 124,0 0-140,0 0 16,0 0-16,38 0 15,38 0-15,-77 0 16,77 0-16,0 0 16,0-38-16,-1 38 15,1 0-15,0-38 16,37 38-16,1 0 16,-38-38-16,37 38 15,77-38-15,-38 0 16,75 38-16,-113-38 15,-1 38-15,-37-38 16,-38 38 0,-76-38-1,0 0 17,-76 38-17,0-38 1,-38 1-16,1-1 15,-39 0-15,38 0 16,1 38-16,-1-38 16,0 38-16,-38 0 15,39 0-15,-39 0 16,76 0-16,0 0 16,-37 0-16,75 0 15,-38 0-15,0 0 16,38 0-1,0 0-15,0 0 16,0 0 0,1 0-16,-1 0 15,0 0 1,0 0 0,0 0 15,0 0-16,0 0 1,0 0 15,0 0-31,0 0 47,0 0-16,1 0-15,-1 0 0,0 0-1,0 0 1,76 0 46,0 0-46,0 0 15,-1 0-31,1 0 32,0 0-17,38-38-15,0 0 16,38 0-16,37-38 15,1 38-15,0-37 16,-1 37-16,77 0 16,-1-38-16,-37 38 15,151-38-15,-76 38 16,-37 0-16,37 38 16,-75-37-16,-39-1 15,77 38-15,-115 0 16,39-38-16,76 38 15,-115 0-15,39 0 16,-38 0-16,37 0 16,1 0-16,-76 0 15,75 0-15,-37-38 16,0 38-16,0-38 16,-76 38-16,75 0 15,-37 0-15,-38 0 16,38 0-16,0 0 15,-38 0 1,37 0-16,-37 0 16,76 0-16,-76 0 15,0 0-15,38 0 16,-1 0-16,-37 0 16,38 0-16,-38 0 15,38 0-15,-38 0 16,38 0-16,-1 0 15,39 0-15,-76 0 16,76 0-16,38 0 16,-39 0-16,39 0 15,-38 0-15,-1 0 16,39 0-16,-38 0 16,-1 0-16,1 0 15,0 0-15,0 0 16,-76 38-16,75-38 15,-37 0-15,0 0 16,-38 0 0,0 0-16,-38 38 15,38-38 17,-38 38 14,0 0-30,-38-1 0,0-37-16,-38 38 15,-76-38-15,-37 0 16,37 0-16,-113 0 16,-1 0-16,-37 0 15,-38 0-15,76 0 16,-1 0-16,-113 0 15,227 0-15,-151 0 16,114 0-16,-1 0 16,38 0-16,1 38 15,-115 0-15,115-38 16,37 38-16,-76 0 16,39-38-16,-39 38 15,114-38-15,39 0 16,-77 38-16,76-38 15,-38 0-15,38 0 16,0 38 0,0-38-1,0 0-15,1 0 16,37 38 0,-38-38-16,0 0 15,0 38-15,0-38 16,-38 0-16,-38 37 15,76-37-15,-75 38 16,37 0-16,-38 0 16,76-38-16,-75 38 15,75-38-15,0 38 16,0-38-16,0 0 16,38 38-1,-38-38-15,38 38 16,38-38 62,0 0-78,113 0 16,-37 0-16,38 0 15,-1 0-15,-75 0 16,152 38-16,-77 0 15,-37-38 1,114 38-16,-77-38 16,-37 0-16,38 0 15,-39 0-15,-37 0 16,0 0-16,0 0 16,0 0-16,-1 0 15,-37 0 1,38 0-1,-38 0-15,0 0 16,38 0-16,38 0 16,-77 0-16,39 0 15,-38 0-15,76 0 16,-38 0-16,37 0 16,-75 0-16,38 0 15,38 0-15,-76 0 16,76 0-16,-39 0 15,-37 0-15,38 0 16,-38 0-16,38 0 16,0 0-16,-38 0 15,75 0-15,1-38 16,0 0-16,-76 38 16,75 0-1,1 0-15,-76 0 16,76 0-16,0 0 15,-39 0-15,-37 0 16,76 0-16,-38 0 16,-38 0-16,38 0 15,37 0-15,-113-38 16,76 38-16,38 0 16,-76 0-16,0 0 15,37 0-15,-37 0 16,0 0-16,0-38 15,0 38-15,38 0 16,-38 0-16,76 0 16,-39 0-16,-37 0 15,76-38-15,0 38 16,-1 0-16,-37 0 16,38 0-16,0 0 15,37-38-15,-37 38 16,-38-38-16,38 38 15,-1-38-15,39 38 16,-38 0-16,-38-38 16,37 38-1,1-38-15,38 38 16,-76 0-16,37 0 16,1 0-16,-38 0 15,-38 0-15,38 0 16,37 0-16,-75 0 15,76 0-15,-38 0 16,37 0-16,1 0 16,-38 0-16,38 0 15,-76 0-15,37 0 16,-37 0-16,-38 38 16,38-38-16,-38 38 62,-38-38-46,0 0-1,1 38-15,-1-38 16,-38 0-16,-38 0 16,38 38-16,-37-38 15,-39 0-15,0 0 16,76 0-1,-75 0-15,37 0 16,-38 0-16,39 0 16,37 0-16,-76 0 15,39 0-15,-1 0 16,38 0-16,-76 38 16,77-38-16,-1 0 15,0 0-15,0 0 16,-38 38-16,76-38 15,-37 0-15,-39 38 16,76-38-16,-76 0 16,38 0-16,-37 38 15,37-38-15,-38 38 16,-38-38-16,39 0 16,-1 38-16,38-38 15,0 0-15,-37 37 16,75-37-16,-38 0 15,0 38-15,38-38 16,0 0-16,-38 38 16,1-38-16,-1 38 15,0-38-15,0 38 16,-38 0 0,39-38-16,-39 38 0,0-38 15,0 38 1,39-38-16,-39 0 15,38 0-15,38 38 16,0-38-16,-38 0 16,38 0-1,1 0-15,74 0 110,39 0-95,-38 0-15,76 0 16,-38 0-16,0 0 16,-39 0-16,77 0 15,-38-38-15,-38 38 16,76 0-16,-1-38 15,1 38-15,-38-76 16,38 76-16,37-38 16,-37 38-16,-38-38 15,38 38 1,-1-38-16,1 38 16,0 0-16,37-38 15,-75 38-15,38 0 16,0 0-16,-1-37 15,-37 37-15,38-38 16,0 0-16,-1 0 16,-37 38-16,-38 0 15,38 0-15,-38 0 16,38 0-16,-38 0 16,0-38-16,0 38 15,-1 0-15,1 0 16,0 0-16,0 0 15,0 0-15,38 0 16,-38 0 0,0 0-16,0 0 15,0 0-15,-1 0 16,39 0-16,-76 38 16,76-38-16,0 0 15,-38 0-15,38 38 16,-1 0-16,-37-38 15,0 38 1,38-1-16,-38-37 16,-38 38-1,38-38-15,0 0 16,0 0 0,-76 0 140,-38 0-141,-76 0-15,1 0 16,-77 0-16,-37 0 16,151 0-16,-37 0 15,-1 0-15,0 0 16,38 0-16,1 0 16,-1 0-1,38 0-15,38 0 16,0 0-16,0 0 15,1 0 17,-1 0-32,0 0 15,0 0-15,0 0 16,0 0-16,-76 0 16,38 0-16,1 0 15,-1 0-15,0 0 16,0 0-16,38 0 15,76 0 95,0 0-110,38 38 15,-38 0-15,0-38 16,38 38-16,-39-38 16,39 0-16,0 0 15,-38 0 1,0 0-16,0 0 16,0 0-16,0 0 15,0 0-15,37 0 16,-37 0-1,0 0-15,38 0 16,-38 0-16,0 0 16,38 0-16,-38 0 15,-1 0-15,77 0 16,-76 0-16,38 0 16,-38 0-16,38 0 15,0 0-15,-1 0 16,1 0-16,0 0 15,0-38-15,-38 0 16,38 0-16,-1-37 16,-37 37-16,0 38 15,0-38-15,0-38 16,0 76-16,-38-76 16,0 0-16,38 38 15,0-37-15,0 37 16,0 0-16,-38-38 15,0 38 1,0 0-16,37 0 16,-37-38-16,38 38 15,-38-37 1,38 75-16,-38-38 16,0 0-1,38 0-15,0 38 16,0-38-16,0 0 15,0 38 1,0 0 0,0 0-16,0 0 15,-1 0 1,1 0 0,0 0-16,0 0 15,-38-38 1,38 38-16,0 0 15,0 0 1,0 0-16,0 0 16,0-38-1,0 38-15,-1 0 16,-37-38-16,38 38 16,0 0-16,0 0 31,-38-38-16,38 38-15,-38-37 16,38 37-16,-38-38 16,38 38-1,-38-38 1,0 0 0,38 38-1,-38-38 1,0 0-1,38 38 1,-38-38-16,38 38 16,0 0-1,-38-38 1,0 0 31,0 0-32,0 0 17,0 0-32,0 1 15,0-1 17,0 0-1,0 0 0,0 0-15,0 0-1,37 38 17,-37-38-32,0 0 15,0 0 1,38 38-1,-38-38 1,0 0 15,38 1 1,-38-1-17,38 38 1,0-38-16,0 38 172,0 0-157,-38-38 1,38 38-16,0 0 16,0 0-1,0 0-15,0-38 16,-1 38-16,1 0 15,38 0 1,-38 0-16,0 0 16,0 0-16,0 0 15,0 0 1,0 0-16,0 0 31,-1 0-31,1 0 0,38 0 16,38 0-1,-38 0-15,-38 0 16,37 0-16,1-38 16,-38 38-16,38 0 15,-38 0-15,38 0 16,-38 0 0,0 0-1,-1 0-15,1 0 16,0 0-1,0 0-15,0 0 16,0 0 0,0 0-16,38 0 15,0-38 1,-39 38 0,1 0-16,0 0 15,0 0-15,38 0 16,-38 0-1,0-38-15,0 38 16,0 0-16,37 0 16,-37 0-1,0 0 1,0-38 0,0 38-16,0 0 15,0 0 1,38-38-16,-38 38 15,38 0 1,-39 0 0,1 0-16,0 0 15,0 0 1,0 0-16,0 0 16,0 0-1,0 0-15,0 0 16,38 0-16,-39 0 15,1 0 1,0 0-16,0 0 16,0 0-16,38 0 15,-38 0-15,38 0 16,-1 0-16,1 0 16,-38 0-1,0 0 1,0 0-16,0 0 15,0 0 64,0 0-79,0 0 15,37 0 1,-37 38-16,0-38 15,0 0-15,0 0 16,38 0-16,-38 0 16,0 38-16,38-38 15,-1 0-15,-37 0 16,0 0-16,0 0 16,38 0-1,-38 0-15,0 0 16,0 0-16,0 0 15,-1 0 1,1 0-16,0 0 16,0 0-16,38 0 15,-38 38-15,38-38 16,0 0-16,-38 38 16,37-38-16,-37 0 15,0 0-15,0 38 16,38-38-1,-38 0 1,38 0-16,-38 0 16,-1 38-1,1-38-15,38 0 16,-38 0 0,0 0-16,0 0 15,0 0-15,38 0 16,-38 0-1,-1 0-15,39 0 16,-38 0-16,38 38 16,-38-38-1,0 0-15,38 38 16,-1-38-16,1 0 16,-38 0-1,0 38-15,38-38 16,-38 0-16,38 0 15,-38 0-15,-1 0 16,1 0-16,38 0 16,0 0-1,-38 0 1,0 0 0,0 0-16,0 0 0,0 0 15,37 0 1,-37 0-1,0 0-15,0 0 16,0 0 0,0 0-16,0 0 15,0 0 1,0 0-16,0 0 16,0 0-1,37 0 1,-37 0-16,0 0 15,38 0-15,0 0 16,-38 0-16,38 0 16,-1 0-16,-37 0 15,38 0-15,-38 0 16,0 0-16,0 0 16,0 0-16,38 0 15,-39 0-15,1 0 16,0 0-1,0 0 1,0 0 31,0 0-31,0 0-16,0 0 15,0 0 1,0 0-1,0 0-15,-1 0 16,39 0-16,-38 0 16,0 0-16,0 0 15,0 0 1,0 0 15,0 0-15,0 0-1,0 0 1,-38-38 0,37 38-1,1 0 1,0 0 31,0 0-32,-38-38 17,38 38-17,-38-38 32,0 0 94,-114 38-141,76 0 15,-37-38-15,-39 38 16,38-38-16,-38 0 16,76 38-1,-37 0 1,37 0 0,0 0-16,0 0 31,0 0-16,0 0-15,0 0 16,0 0 0,0 0-16,0 0 15,1 0 1,-39 0 0,38 0-16,0 0 15,0 0 1,0 0-16,0 0 31,0 0-31,0 0 16,0 0-1,1 0-15,-1 0 16,0 0 0,0 0-16,-38 0 15,38 0 1,0 0-1,0 0 1,0 0-16,0 0 16,1 0-16,-1 0 15,0 0 1,0 0 0,0 0-1,0 0-15,0 0 16,0 0-1,0 0 1,0 0-16,0 0 16,38 38-1,-38-38-15,1 0 16,-1 0 0,0 0-16,0 0 15,0 0 1,0 0-16,0 0 15,0 0 1,0 38 0,0-38-16,0 0 15,1 0-15,-39 0 16,38 0-16,0 0 16,0 0-1,0 0 1,0 0-1,0 0 17,0 0 15,0 0-32,1 0 1,-1 0 15,0 0-31,0 0 16,0 0-1,0 0-15,0 0 16,0 0 0,0 0-16,0 0 31,0 0-31,1 0 31,-1 0-31,0 0 16,0 0-1,0 0 1,0 0-16,0 0 31,0 0-31,0 0 16,0 0-1,0 0-15,1 0 16,-1 0-16,0 0 16,0 0-16,0 0 15,0 0-15,0 0 16,0 0 0,0 0 15,0 0 0,0 0-15,1 0-1,-1 0 1,0 0 0,0 0 15,0 0-16,0 0 1,0-38 0,0 38-16,0 0 15,0 0-15,0 0 16,0 0 0,1 0-16,-1 0 15,0 0 1,0 0-1,0 0-15,0 0 16,0 0 0,0 0-16,0 0 15,-38 0-15,39 0 16,-39 0-16,38 0 16,-38 0-16,0 0 15,38 0-15,0 0 16,0 0-16,1 0 15,-1 0-15,0 0 16,0 0-16,0 0 16,0 0-1,0 0 1,0 0-16,0 0 16,0 38-16,-37-38 15,-1 38 1,38 0-16,0-38 15,-38 0-15,0 38 16,-37 0-16,37 0 16,0 37-16,0-75 15,0 38-15,0-38 16,39 38-16,-39 0 16,38-38-16,-38 0 15,38 0 1,0 38-16,38 0 47,76-38-32,76 38 1,37-38-16,77 0 16,113 0-16,-38 38 15,-76-38-15,114 38 16,-113 0-16,-39 37 15,-37-75-15,-39 0 16,1 0-16,-76 0 16,0 0-1,-38 0-15,-76 0 63,-76 0-48,-38 38-15,-113 0 16,-1 0-16,1 38 16,-76 38-16,0-1 15,0-37-15,113 0 16,-227 38-16,228-38 16,-1 37-16,1-37 15,189-38-15,-76 38 16,0-38-16,39 38 15,-1-38-15,38-1 16,0 1 0,0-38-16,0 0 15,-38 0 1,76 38-16,-76-38 16,1 0-16,37 0 15,-38 0-15,38 0 16,-38 0-16,38 0 15,0 0 1,0 0-16,1 0 16,-1 0-16,0 0 15,0 0-15,0 0 16,0 38 0,0-38-16,76 0 78,38 0-63,38 38-15,-39-38 16,1 0-16,38 38 16,0-38-16,-39 38 15,1-38-15,38 76 16,-38-76-16,38 0 15,-77 0-15,77 0 16,-38 38-16,38-38 16,-76 0-16,75 0 15,-37 0-15,0 0 16,0 0-16,-38 0 16,0 0-1,0 0-15,0 0 0,-76 0 63,0 0-48,-76 0-15,0 0 16,0-38-16,39 0 16,-77 0-16,0 0 15,1 0-15,37 0 16,0-38-16,1 38 15,-1 1-15,38-1 16,0 0-16,38 0 16,-38 38-16,39 0 15,-1 0-15,0-38 16,-38 38 0,38 0-16,38-38 15,-38 38 16,38-38-31,0 0 32,0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09" y="1857653"/>
            <a:ext cx="11660957" cy="2054471"/>
          </a:xfrm>
        </p:spPr>
        <p:txBody>
          <a:bodyPr>
            <a:normAutofit/>
          </a:bodyPr>
          <a:lstStyle/>
          <a:p>
            <a:r>
              <a:rPr lang="en-US" dirty="0" smtClean="0"/>
              <a:t>17. </a:t>
            </a:r>
            <a:r>
              <a:rPr lang="en-GB" dirty="0"/>
              <a:t>Karp's 21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1426"/>
            <a:ext cx="9144000" cy="676373"/>
          </a:xfrm>
        </p:spPr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4324" y="4699506"/>
            <a:ext cx="8747069" cy="1843088"/>
            <a:chOff x="4928856" y="1852612"/>
            <a:chExt cx="8747069" cy="18430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856" y="2466975"/>
              <a:ext cx="5377193" cy="12287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856" y="1852612"/>
              <a:ext cx="8747069" cy="61436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7" y="412958"/>
            <a:ext cx="8011654" cy="1386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87" y="2056934"/>
            <a:ext cx="8011654" cy="1047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1517" y="412958"/>
            <a:ext cx="241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DHC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243" y="4685610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reduction from DHC to UHC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1516" y="2008092"/>
            <a:ext cx="24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UHC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453"/>
          <a:stretch/>
        </p:blipFill>
        <p:spPr>
          <a:xfrm>
            <a:off x="1667831" y="2080149"/>
            <a:ext cx="9166804" cy="3811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Karp’s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DHC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UHC</m:t>
                    </m:r>
                  </m:oMath>
                </a14:m>
                <a:r>
                  <a:rPr lang="en-GB" dirty="0" smtClean="0"/>
                  <a:t> reduction is the same as the one in Chapter 13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r="-2145" b="-2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831740" y="3704775"/>
            <a:ext cx="838986" cy="56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" y="136929"/>
            <a:ext cx="7070104" cy="2045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7749" y="136929"/>
            <a:ext cx="233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SAT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7749" y="235319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3-SAT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3707" y="3689327"/>
            <a:ext cx="20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reduction from SAT to 3-SAT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" y="2353190"/>
            <a:ext cx="7070105" cy="1232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943" y="3755959"/>
            <a:ext cx="8542520" cy="30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Karp’s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3-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GB" dirty="0" smtClean="0"/>
                  <a:t> reduction is almost the same as the one in Chapter 13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2087" b="-2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852172" y="2634763"/>
            <a:ext cx="8617872" cy="2713811"/>
            <a:chOff x="1127458" y="3186986"/>
            <a:chExt cx="8617872" cy="2713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57199" y="3186986"/>
                  <a:ext cx="4578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99" y="3186986"/>
                  <a:ext cx="45781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270459" y="3968479"/>
                  <a:ext cx="58914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459" y="3968479"/>
                  <a:ext cx="589142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660858" y="4749972"/>
                  <a:ext cx="7402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58" y="4749972"/>
                  <a:ext cx="74029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127458" y="5531465"/>
                  <a:ext cx="86178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8" y="5531465"/>
                  <a:ext cx="86178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3962400" y="3590314"/>
              <a:ext cx="762000" cy="344169"/>
              <a:chOff x="3962400" y="3556318"/>
              <a:chExt cx="762000" cy="34416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17520" y="4371807"/>
              <a:ext cx="762000" cy="344169"/>
              <a:chOff x="3962400" y="3556318"/>
              <a:chExt cx="762000" cy="344169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543800" y="5153300"/>
              <a:ext cx="762000" cy="344169"/>
              <a:chOff x="3962400" y="3556318"/>
              <a:chExt cx="762000" cy="3441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3962400" y="3556318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343400" y="3562985"/>
                <a:ext cx="381000" cy="33750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Arc 26"/>
          <p:cNvSpPr/>
          <p:nvPr/>
        </p:nvSpPr>
        <p:spPr>
          <a:xfrm rot="13603940">
            <a:off x="2188998" y="2514366"/>
            <a:ext cx="3386113" cy="3115754"/>
          </a:xfrm>
          <a:prstGeom prst="arc">
            <a:avLst>
              <a:gd name="adj1" fmla="val 16200000"/>
              <a:gd name="adj2" fmla="val 36890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01200" y="3665169"/>
            <a:ext cx="180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ransform via clause-splitting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6" y="277442"/>
            <a:ext cx="7497844" cy="100126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88696" y="1515996"/>
            <a:ext cx="7154944" cy="1338568"/>
            <a:chOff x="631596" y="2345555"/>
            <a:chExt cx="7154944" cy="1338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596" y="2345555"/>
              <a:ext cx="6089716" cy="49896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596" y="2711446"/>
              <a:ext cx="7154944" cy="97267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7786540" y="277442"/>
            <a:ext cx="28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Knapsack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350" y="1459932"/>
            <a:ext cx="281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Partition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804" y="3082848"/>
            <a:ext cx="7185041" cy="3618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958" y="3068450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reduction from Knapsack to Partition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393" y="5387778"/>
            <a:ext cx="295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Ouch. This is again very terse.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Why does it work?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4884" y="101175"/>
                <a:ext cx="10515600" cy="860360"/>
              </a:xfrm>
            </p:spPr>
            <p:txBody>
              <a:bodyPr/>
              <a:lstStyle/>
              <a:p>
                <a:r>
                  <a:rPr lang="en-GB" dirty="0" smtClean="0"/>
                  <a:t>Example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Knapsack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Partition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4884" y="101175"/>
                <a:ext cx="10515600" cy="860360"/>
              </a:xfrm>
              <a:blipFill>
                <a:blip r:embed="rId2"/>
                <a:stretch>
                  <a:fillRect l="-2377" t="-12766" b="-24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42854" y="996113"/>
                <a:ext cx="1914756" cy="120032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rgbClr val="0070C0"/>
                    </a:solidFill>
                  </a:rPr>
                  <a:t>knapsack instance</a:t>
                </a:r>
              </a:p>
              <a:p>
                <a:endParaRPr lang="en-GB" dirty="0" smtClean="0">
                  <a:solidFill>
                    <a:srgbClr val="0070C0"/>
                  </a:solidFill>
                </a:endParaRPr>
              </a:p>
              <a:p>
                <a:r>
                  <a:rPr lang="en-GB" dirty="0" smtClean="0">
                    <a:solidFill>
                      <a:srgbClr val="0070C0"/>
                    </a:solidFill>
                  </a:rPr>
                  <a:t>Weights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1, 2, 4, 7</m:t>
                    </m:r>
                  </m:oMath>
                </a14:m>
                <a:endParaRPr lang="en-GB" b="0" dirty="0" smtClean="0">
                  <a:solidFill>
                    <a:srgbClr val="0070C0"/>
                  </a:solidFill>
                </a:endParaRPr>
              </a:p>
              <a:p>
                <a:r>
                  <a:rPr lang="en-GB" dirty="0" smtClean="0">
                    <a:solidFill>
                      <a:srgbClr val="0070C0"/>
                    </a:solidFill>
                  </a:rPr>
                  <a:t>Knapsack size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54" y="996113"/>
                <a:ext cx="1914756" cy="1200329"/>
              </a:xfrm>
              <a:prstGeom prst="rect">
                <a:avLst/>
              </a:prstGeom>
              <a:blipFill>
                <a:blip r:embed="rId3"/>
                <a:stretch>
                  <a:fillRect l="-2524" t="-2000" r="-1577" b="-600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326198" y="1134612"/>
                <a:ext cx="2336276" cy="92333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rgbClr val="0070C0"/>
                    </a:solidFill>
                  </a:rPr>
                  <a:t>partition instance</a:t>
                </a:r>
              </a:p>
              <a:p>
                <a:endParaRPr lang="en-GB" dirty="0" smtClean="0">
                  <a:solidFill>
                    <a:srgbClr val="0070C0"/>
                  </a:solidFill>
                </a:endParaRPr>
              </a:p>
              <a:p>
                <a:r>
                  <a:rPr lang="en-GB" dirty="0" smtClean="0">
                    <a:solidFill>
                      <a:srgbClr val="0070C0"/>
                    </a:solidFill>
                  </a:rPr>
                  <a:t>Weights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1, 2, 4, 7, 6, 10</m:t>
                    </m:r>
                  </m:oMath>
                </a14:m>
                <a:endParaRPr lang="en-GB" b="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98" y="1134612"/>
                <a:ext cx="2336276" cy="923330"/>
              </a:xfrm>
              <a:prstGeom prst="rect">
                <a:avLst/>
              </a:prstGeom>
              <a:blipFill>
                <a:blip r:embed="rId4"/>
                <a:stretch>
                  <a:fillRect l="-2073" t="-2581" b="-7742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172411" y="1248548"/>
            <a:ext cx="838986" cy="56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78" y="2338703"/>
            <a:ext cx="6216339" cy="4519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514" y="4242060"/>
            <a:ext cx="3732949" cy="24569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63739" y="3864254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notation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7343" y="2499433"/>
            <a:ext cx="300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Exercise: prove this maps positive to positive and negative to negative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rest of the paper: NP-hardness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Doesn’t explicitly define NP-hardness, but shows an awareness of it</a:t>
            </a:r>
          </a:p>
          <a:p>
            <a:r>
              <a:rPr lang="en-GB" dirty="0" smtClean="0"/>
              <a:t>Discusses possibility of problems lying strictly between P and NP:</a:t>
            </a:r>
          </a:p>
          <a:p>
            <a:pPr lvl="1"/>
            <a:r>
              <a:rPr lang="en-GB" dirty="0" smtClean="0"/>
              <a:t>Karp’s examples include graph isomorphism, primality, and linear programming</a:t>
            </a:r>
          </a:p>
          <a:p>
            <a:pPr lvl="1"/>
            <a:r>
              <a:rPr lang="en-GB" dirty="0" smtClean="0"/>
              <a:t>Since then, polynomial time algorithms have been found for primality and linear programming … and we seem to be close for graph isomorphism too</a:t>
            </a:r>
          </a:p>
          <a:p>
            <a:pPr lvl="1"/>
            <a:r>
              <a:rPr lang="en-GB" smtClean="0"/>
              <a:t>Modern examples would include integer factorization and discrete logarithm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9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/>
          <a:lstStyle/>
          <a:p>
            <a:r>
              <a:rPr lang="en-GB" dirty="0" smtClean="0"/>
              <a:t>1972: dramatic moment in the history of theoretical computer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857"/>
          </a:xfrm>
        </p:spPr>
        <p:txBody>
          <a:bodyPr>
            <a:normAutofit/>
          </a:bodyPr>
          <a:lstStyle/>
          <a:p>
            <a:r>
              <a:rPr lang="en-GB" dirty="0" smtClean="0"/>
              <a:t>SAT already known to be NP-complete</a:t>
            </a:r>
          </a:p>
          <a:p>
            <a:pPr lvl="1"/>
            <a:r>
              <a:rPr lang="en-GB" dirty="0" smtClean="0"/>
              <a:t>Proved by Cook (1971) and independently by Levin in Soviet Union</a:t>
            </a:r>
          </a:p>
          <a:p>
            <a:r>
              <a:rPr lang="en-GB" dirty="0" smtClean="0"/>
              <a:t>So, SAT is a “hardest” problem in NP</a:t>
            </a:r>
          </a:p>
          <a:p>
            <a:r>
              <a:rPr lang="en-GB" dirty="0" smtClean="0"/>
              <a:t>Presumably, therefore, SAT has some special property that makes it harder than most or all of the other NP problems</a:t>
            </a:r>
          </a:p>
          <a:p>
            <a:r>
              <a:rPr lang="en-GB" dirty="0" smtClean="0"/>
              <a:t>Karp’s 1972 paper dramatically refutes this, demonstrating 20 additional problems that are “equally hard” compared to SAT</a:t>
            </a:r>
          </a:p>
          <a:p>
            <a:r>
              <a:rPr lang="en-GB" dirty="0" smtClean="0"/>
              <a:t>Computer scientists conclude that NP-completeness is widespread, and therefore there are many important problems that will probably never be solvable in polynomial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7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88" y="141402"/>
            <a:ext cx="8767210" cy="6558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627099" y="4731718"/>
              <a:ext cx="3761640" cy="124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9219" y="4635958"/>
                <a:ext cx="3857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748859" y="5692198"/>
              <a:ext cx="2602080" cy="77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0979" y="5596438"/>
                <a:ext cx="2697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2416180" y="5732151"/>
              <a:ext cx="5418000" cy="127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7940" y="5636031"/>
                <a:ext cx="5514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2375140" y="5052111"/>
              <a:ext cx="7983360" cy="218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6900" y="4955991"/>
                <a:ext cx="8079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2279380" y="5252631"/>
              <a:ext cx="8066160" cy="263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31140" y="5156511"/>
                <a:ext cx="81622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6482740" y="5295471"/>
              <a:ext cx="3616920" cy="205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4860" y="5199351"/>
                <a:ext cx="3712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7083220" y="5004591"/>
              <a:ext cx="2210760" cy="195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5340" y="4908831"/>
                <a:ext cx="2306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6619180" y="4831791"/>
              <a:ext cx="1296720" cy="245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9060" y="4711551"/>
                <a:ext cx="14169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2247700" y="4722711"/>
              <a:ext cx="8111160" cy="10371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87580" y="4602831"/>
                <a:ext cx="8231400" cy="12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9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79" y="404291"/>
            <a:ext cx="10694314" cy="618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0"/>
            <a:ext cx="10515600" cy="808582"/>
          </a:xfrm>
        </p:spPr>
        <p:txBody>
          <a:bodyPr/>
          <a:lstStyle/>
          <a:p>
            <a:r>
              <a:rPr lang="en-GB" dirty="0" smtClean="0"/>
              <a:t>Karp’s reductions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303220" y="599991"/>
              <a:ext cx="2210400" cy="575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980" y="504231"/>
                <a:ext cx="230688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306380" y="1460391"/>
              <a:ext cx="655560" cy="1078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8500" y="1364271"/>
                <a:ext cx="75132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875980" y="4244631"/>
              <a:ext cx="68760" cy="3960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8100" y="4148511"/>
                <a:ext cx="1645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919420" y="587031"/>
              <a:ext cx="2620800" cy="601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71540" y="490911"/>
                <a:ext cx="271656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8570740" y="4926831"/>
              <a:ext cx="327960" cy="587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860" y="4830711"/>
                <a:ext cx="423720" cy="779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360632" y="5759092"/>
            <a:ext cx="52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We study only 5 of the 20 reductions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0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3" y="552717"/>
            <a:ext cx="9267185" cy="58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6" y="4091233"/>
            <a:ext cx="8927183" cy="2544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" y="267991"/>
            <a:ext cx="7833433" cy="226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44" y="2695085"/>
            <a:ext cx="6107118" cy="92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1077" y="197963"/>
            <a:ext cx="233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SAT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4762" y="2631986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Clique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781" y="4091233"/>
            <a:ext cx="20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reduction from SAT to Clique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704" y="5689435"/>
            <a:ext cx="23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Ouch. This is very terse.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54628"/>
              </a:xfrm>
            </p:spPr>
            <p:txBody>
              <a:bodyPr/>
              <a:lstStyle/>
              <a:p>
                <a:r>
                  <a:rPr lang="en-GB" dirty="0" smtClean="0"/>
                  <a:t>Example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54628"/>
              </a:xfrm>
              <a:blipFill>
                <a:blip r:embed="rId2"/>
                <a:stretch>
                  <a:fillRect l="-2377" t="-6410" b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7" y="2159580"/>
            <a:ext cx="4176526" cy="420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3" y="3341302"/>
            <a:ext cx="2441640" cy="1652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835" y="1564437"/>
            <a:ext cx="5046727" cy="5159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633" y="1762812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SAT instance in our notation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039" y="2971970"/>
            <a:ext cx="359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Same SAT instance in Karp’s notation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5835" y="1185669"/>
            <a:ext cx="298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orresponding clique instance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349711" y="3341302"/>
            <a:ext cx="838986" cy="56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88697" y="4836082"/>
            <a:ext cx="25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edges between all pairs of nodes in distinct clauses, except complementary literals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57942" y="5925201"/>
            <a:ext cx="879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Experiment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convertSatToClique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((x1 OR x2) AND (NOT x1 OR NOT x2) AND (x2))</a:t>
            </a:r>
          </a:p>
          <a:p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942" y="5145671"/>
            <a:ext cx="4612021" cy="66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Exercise: prove this maps positive to positive and negative to negative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4" y="215836"/>
            <a:ext cx="6872142" cy="1040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8066" y="215836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Clique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5439" y="4130567"/>
            <a:ext cx="203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reduction from Clique to Node Cover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4" y="1604584"/>
            <a:ext cx="7907278" cy="17136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3202" y="1508879"/>
            <a:ext cx="310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Karp’s definition of Node Cover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833" y="4184467"/>
            <a:ext cx="6219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76" y="1244340"/>
            <a:ext cx="3066212" cy="4839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81" y="1244340"/>
            <a:ext cx="3229943" cy="4839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81640" y="58880"/>
                <a:ext cx="10515600" cy="954628"/>
              </a:xfrm>
            </p:spPr>
            <p:txBody>
              <a:bodyPr/>
              <a:lstStyle/>
              <a:p>
                <a:r>
                  <a:rPr lang="en-GB" dirty="0" smtClean="0"/>
                  <a:t>Example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Clique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Cover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1640" y="58880"/>
                <a:ext cx="10515600" cy="954628"/>
              </a:xfrm>
              <a:blipFill>
                <a:blip r:embed="rId4"/>
                <a:stretch>
                  <a:fillRect l="-2319" t="-7051" b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5806057" y="3256461"/>
            <a:ext cx="838986" cy="56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98377" y="6184305"/>
                <a:ext cx="3794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solidFill>
                      <a:srgbClr val="0070C0"/>
                    </a:solidFill>
                  </a:rPr>
                  <a:t>Clique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400" dirty="0" smtClean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77" y="6184305"/>
                <a:ext cx="3794950" cy="461665"/>
              </a:xfrm>
              <a:prstGeom prst="rect">
                <a:avLst/>
              </a:prstGeom>
              <a:blipFill>
                <a:blip r:embed="rId5"/>
                <a:stretch>
                  <a:fillRect l="-257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182810" y="6184305"/>
                <a:ext cx="55811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solidFill>
                      <a:srgbClr val="0070C0"/>
                    </a:solidFill>
                  </a:rPr>
                  <a:t>Node Cover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 smtClean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=6−4=2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0" y="6184305"/>
                <a:ext cx="5581143" cy="461665"/>
              </a:xfrm>
              <a:prstGeom prst="rect">
                <a:avLst/>
              </a:prstGeom>
              <a:blipFill>
                <a:blip r:embed="rId6"/>
                <a:stretch>
                  <a:fillRect l="-163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559062" y="782675"/>
            <a:ext cx="300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Exercise: prove this maps positive to positive and negative to negative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446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17. Karp's 21 problems</vt:lpstr>
      <vt:lpstr>1972: dramatic moment in the history of theoretical computer science</vt:lpstr>
      <vt:lpstr>PowerPoint Presentation</vt:lpstr>
      <vt:lpstr>Karp’s reductions</vt:lpstr>
      <vt:lpstr>PowerPoint Presentation</vt:lpstr>
      <vt:lpstr>PowerPoint Presentation</vt:lpstr>
      <vt:lpstr>Example of "SAT" ≤_P "Clique"</vt:lpstr>
      <vt:lpstr>PowerPoint Presentation</vt:lpstr>
      <vt:lpstr>Example of Clique≤_P "Node Cover"</vt:lpstr>
      <vt:lpstr>PowerPoint Presentation</vt:lpstr>
      <vt:lpstr>Karp’s "DHC" ≤_P "UHC" reduction is the same as the one in Chapter 13</vt:lpstr>
      <vt:lpstr>PowerPoint Presentation</vt:lpstr>
      <vt:lpstr>Karp’s "SAT" ≤_P "3-SAT" reduction is almost the same as the one in Chapter 13</vt:lpstr>
      <vt:lpstr>PowerPoint Presentation</vt:lpstr>
      <vt:lpstr>Example of "Knapsack" ≤_P "Partition"</vt:lpstr>
      <vt:lpstr>The rest of the paper: NP-hardness and more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John Mac Cormick (CMP - Staff)</cp:lastModifiedBy>
  <cp:revision>197</cp:revision>
  <dcterms:created xsi:type="dcterms:W3CDTF">2017-06-16T14:57:42Z</dcterms:created>
  <dcterms:modified xsi:type="dcterms:W3CDTF">2017-10-13T11:29:11Z</dcterms:modified>
</cp:coreProperties>
</file>