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3" r:id="rId9"/>
    <p:sldId id="264" r:id="rId10"/>
    <p:sldId id="273" r:id="rId11"/>
    <p:sldId id="277" r:id="rId12"/>
    <p:sldId id="275" r:id="rId13"/>
    <p:sldId id="276" r:id="rId14"/>
    <p:sldId id="278" r:id="rId15"/>
    <p:sldId id="279" r:id="rId16"/>
    <p:sldId id="283" r:id="rId17"/>
    <p:sldId id="282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1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23 24575,'-1'0'0,"0"-1"0,0 1 0,0 0 0,0-1 0,0 1 0,0-1 0,1 1 0,-1-1 0,0 1 0,0-1 0,1 1 0,-1-1 0,0 0 0,0 0 0,1 1 0,-1-1 0,1 0 0,-1 0 0,1 0 0,-1 1 0,1-1 0,0 0 0,-1-2 0,2-3 0,9 16 0,0 7 0,-1 0 0,-1 1 0,0 0 0,-1 0 0,-1 1 0,4 19 0,10 29 0,82 270 0,-84-275-1365,-11-38-5461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38 24575,'-4'-11'0,"-8"-14"0,7 24 0,1 15 0,5 5 0,1 0 0,0 0 0,1 0 0,1-1 0,1 1 0,1-1 0,13 28 0,-5-8 0,45 96-151,-40-96-1063,-8-14-5612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4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11 24575,'0'-4'0,"0"-2"0,-1 9 0,-6 19 0,-57 144 0,56-141 0,2 1 0,0 0 0,2 0 0,-2 45 0,6-60 0,1 0 0,0 1 0,0-1 0,1 0 0,1 0 0,0 0 0,1 0 0,0-1 0,0 1 0,1-1 0,0 0 0,10 14 0,-11-19 0,0 0 0,0 0 0,1-1 0,-1 1 0,1-1 0,0 0 0,0 0 0,1-1 0,-1 0 0,1 0 0,0 0 0,0 0 0,0-1 0,0 0 0,0 0 0,0-1 0,0 1 0,1-2 0,-1 1 0,0 0 0,1-1 0,-1-1 0,8 0 0,-3-1 0,0 0 0,-1 0 0,1-2 0,-1 1 0,1-1 0,-1-1 0,0 0 0,-1 0 0,1-1 0,-1 0 0,0-1 0,0 0 0,-1 0 0,0-1 0,-1 0 0,1 0 0,-1-1 0,-1 0 0,0 0 0,0 0 0,-1-1 0,5-12 0,-5 10 0,-1 0 0,0 0 0,0 0 0,-2 0 0,1-1 0,-2 0 0,0 1 0,0-1 0,-1 0 0,-1 1 0,0-1 0,0 0 0,-1 1 0,-1 0 0,0-1 0,-1 1 0,-1 0 0,1 0 0,-8-11 0,3 8 0,0 0 0,-1 1 0,-1 1 0,0 0 0,-1 0 0,0 1 0,-16-12 0,23 21 0,1-1 0,-1 1 0,1 0 0,-1 0 0,0 1 0,0-1 0,0 1 0,-1 0 0,1 1 0,0-1 0,-1 1 0,1 0 0,-1 0 0,0 1 0,1-1 0,-1 1 0,1 1 0,-1-1 0,0 1 0,1 0 0,-1 0 0,1 1 0,0-1 0,-1 1 0,-8 5 0,10-5-170,0 1-1,0 0 0,0 1 1,0-1-1,0 1 0,1-1 1,-6 8-1,-3 8-6655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5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228 181 24575,'22'-22'0,"-14"15"0,0 0 0,-1-1 0,0 1 0,11-18 0,-16 22 0,0-1 0,-1 1 0,0 0 0,0-1 0,0 1 0,0-1 0,0 1 0,0-1 0,-1 1 0,0-1 0,0 1 0,0-1 0,0 0 0,0 1 0,-1-1 0,0 1 0,0-1 0,-2-6 0,2 8 0,1 1 0,-1-1 0,1 0 0,-1 0 0,0 1 0,0-1 0,0 1 0,0-1 0,0 1 0,-1-1 0,1 1 0,0-1 0,-1 1 0,1 0 0,0 0 0,-1 0 0,0 0 0,1 0 0,-1 0 0,0 0 0,1 0 0,-1 1 0,-3-2 0,2 2 0,-1 0 0,1 0 0,-1 1 0,1-1 0,0 0 0,-1 1 0,1 0 0,0 0 0,0 0 0,0 0 0,0 1 0,-4 1 0,-6 5 0,1 0 0,0 1 0,1 0 0,-20 20 0,17-13 0,1 1 0,1 0 0,0 1 0,1 0 0,1 1 0,1 0 0,-13 38 0,12-22 0,0 0 0,3 1 0,-6 64 0,12-83 0,1 1 0,0 0 0,1-1 0,1 0 0,1 1 0,0-1 0,1 0 0,1 0 0,7 16 0,-9-26 0,0-1 0,0 1 0,1-1 0,0 0 0,0 0 0,0-1 0,1 1 0,0-1 0,0 0 0,1 0 0,-1 0 0,1-1 0,0 0 0,0 0 0,0 0 0,1-1 0,-1 0 0,1 0 0,0-1 0,0 0 0,0 0 0,0 0 0,0-1 0,8 0 0,5 0 0,0-2 0,0-1 0,0 0 0,0-1 0,0-2 0,0 0 0,-1-1 0,0 0 0,0-2 0,-1 0 0,0-2 0,0 0 0,23-17 0,-23 8-1365,-3 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5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5 24575,'0'0'0,"0"0"0,0-1 0,1 1 0,-1 0 0,0 0 0,0 0 0,0 0 0,0 0 0,0 0 0,0 0 0,0 0 0,0-1 0,0 1 0,0 0 0,0 0 0,0 0 0,0 0 0,0 0 0,0 0 0,0-1 0,0 1 0,0 0 0,0 0 0,0 0 0,0 0 0,0 0 0,0 0 0,-1 0 0,1 0 0,0-1 0,0 1 0,0 0 0,0 0 0,0 0 0,0 0 0,0 0 0,0 0 0,0 0 0,0 0 0,-1 0 0,1 0 0,0 0 0,0 0 0,0 0 0,0 0 0,0 0 0,0-1 0,0 1 0,0 0 0,-1 0 0,1 0 0,0 0 0,0 0 0,0 0 0,0 0 0,0 1 0,0-1 0,-1 0 0,1 0 0,0 0 0,0 0 0,0 0 0,0 0 0,-8 9 0,-6 15 0,5-3 0,0 1 0,1 0 0,2 0 0,0 0 0,1 1 0,1 0 0,2 0 0,0 1 0,1-1 0,3 29 0,0-39 0,0-1 0,1 0 0,1 0 0,0 0 0,0 0 0,1-1 0,1 0 0,0 0 0,0 0 0,1-1 0,0 0 0,1 0 0,0-1 0,1 0 0,0 0 0,0-1 0,1 0 0,0-1 0,0 0 0,1 0 0,0-1 0,0-1 0,0 0 0,1 0 0,0-1 0,0 0 0,0-1 0,0-1 0,0 0 0,1-1 0,-1 0 0,1-1 0,-1 0 0,1-1 0,-1 0 0,19-5 0,-13 1 15,-1 0 0,0-2 0,0 0 0,-1-1 0,0-1 0,0 0 0,14-12 0,-24 17-80,-1 0 1,0 0-1,0-1 1,0 1-1,-1-1 1,1-1-1,-1 1 0,-1-1 1,1 1-1,-1-1 1,0 0-1,0 0 1,0 0-1,-1-1 0,0 1 1,-1-1-1,1 1 1,-1-1-1,0 0 1,-1 1-1,0-1 1,0-6-1,-4-10-6761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5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37 229 24575,'-4'-4'0,"0"0"0,0 0 0,0 0 0,1-1 0,-1 1 0,1-1 0,0 0 0,-2-6 0,4 8 0,0 1 0,1-1 0,0 1 0,0-1 0,0 0 0,0 1 0,0-1 0,1 0 0,-1 1 0,1-1 0,-1 0 0,1 1 0,0-1 0,0 1 0,0 0 0,0-1 0,1 1 0,-1 0 0,1-1 0,1-1 0,3-3 0,0 1 0,0 0 0,0 0 0,1 0 0,0 1 0,0 0 0,1 0 0,-1 1 0,1 0 0,0 0 0,9-2 0,19-7 0,43-9 0,-58 16 0,9-3-47,-25 6-73,1 1 0,0 0 1,0 0-1,0 1 0,0-1 0,0 1 0,0 1 0,1-1 1,-1 1-1,6 1 0,3 3-6706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6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44 133 24575,'-4'1'0,"0"0"0,1 1 0,0-1 0,-1 1 0,1 0 0,0 0 0,-1 0 0,1 1 0,1-1 0,-1 1 0,-5 5 0,8-7 0,1-1 0,-1 0 0,1 1 0,-1-1 0,1 0 0,-1 0 0,1 1 0,-1-1 0,1 0 0,0 0 0,-1 0 0,1 0 0,-1 0 0,1 0 0,-1 0 0,1 0 0,-1 0 0,1 0 0,0 0 0,-1 0 0,1 0 0,-1 0 0,1 0 0,-1-1 0,1 1 0,-1 0 0,1 0 0,-1-1 0,1 1 0,-1 0 0,1-1 0,26-7 0,114-49 0,-68 26 0,77-22 0,-133 49-341,0 1 0,1 1-1,34-1 1,-30 3-6485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7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19 224 24575,'-2'-2'0,"0"0"0,0 0 0,1-1 0,-1 1 0,1 0 0,-1-1 0,1 0 0,0 1 0,0-1 0,0 0 0,0 1 0,1-1 0,-1 0 0,1 0 0,0 0 0,0 0 0,0 1 0,0-1 0,0 0 0,0 0 0,1 0 0,-1 0 0,1 1 0,0-1 0,0 0 0,0 1 0,0-1 0,1 0 0,-1 1 0,0 0 0,1-1 0,0 1 0,0 0 0,4-4 0,2-3 0,0 0 0,0 1 0,1 0 0,1 1 0,-1 0 0,1 1 0,11-7 0,2 2 0,0 0 0,1 1 0,0 2 0,0 0 0,32-5 0,-51 12 0,1 1 0,-1-1 0,1 1 0,0 0 0,-1 1 0,1-1 0,-1 1 0,1 0 0,-1 1 0,1-1 0,-1 1 0,10 5 0,-11-5 0,-1 1 0,1 0 0,-1 0 0,1 0 0,-1 1 0,0-1 0,-1 1 0,1-1 0,0 1 0,-1 0 0,0 0 0,0 1 0,0-1 0,-1 0 0,1 0 0,-1 1 0,0-1 0,1 6 0,1 10 0,-1 0 0,-1 0 0,0 0 0,-2 0 0,0 0 0,-1 0 0,-1 0 0,-10 33 0,-6 3 0,-42 85 0,36-88 0,-31 98 0,55-149 0,0 0 0,0 0 0,0 1 0,0-1 0,1 1 0,-1-1 0,1 1 0,0-1 0,0 0 0,0 1 0,0-1 0,0 1 0,0-1 0,1 1 0,-1-1 0,1 1 0,0-1 0,-1 0 0,1 1 0,0-1 0,1 0 0,-1 0 0,0 0 0,1 0 0,-1 0 0,1 0 0,-1 0 0,1 0 0,0 0 0,0-1 0,0 1 0,0-1 0,0 0 0,0 1 0,0-1 0,5 2 0,-1-2 0,1 1 0,-1-1 0,1-1 0,0 1 0,0-1 0,0 0 0,-1 0 0,1-1 0,0 0 0,-1 0 0,1-1 0,10-4 0,15-6 0,-1-2 0,-1-2 0,-1 0 0,0-2 0,-1-2 0,-1 0 0,27-27 0,6-12 0,88-112 0,-146 168 0,19-27 0,-20 29 0,0 0 0,0 0 0,0-1 0,-1 1 0,1 0 0,0-1 0,-1 1 0,0-1 0,1 1 0,-1-1 0,0 1 0,1-1 0,-1 1 0,0-1 0,0 1 0,0-1 0,-1 1 0,1-1 0,-1-1 0,0 2 0,0 0 0,0 1 0,0-1 0,0 1 0,0-1 0,0 1 0,0 0 0,0-1 0,-1 1 0,1 0 0,0 0 0,0 0 0,0 0 0,-1 0 0,1 0 0,0 0 0,0 0 0,0 0 0,-1 1 0,1-1 0,0 0 0,0 1 0,0-1 0,0 1 0,0-1 0,0 1 0,0 0 0,0-1 0,-1 2 0,-33 19 0,25-14 0,1 0 0,0 0 0,1 0 0,0 1 0,0 1 0,-13 16 0,19-22 0,1 0 0,-1 0 0,1-1 0,-1 1 0,1 0 0,0 0 0,0 1 0,0-1 0,0 0 0,1 0 0,-1 0 0,1 1 0,0-1 0,0 0 0,0 0 0,0 1 0,1-1 0,-1 0 0,1 0 0,0 1 0,0-1 0,0 0 0,0 0 0,1 0 0,-1 0 0,1-1 0,3 6 0,-1-3 0,0 0 0,1-1 0,0 1 0,-1-1 0,1 0 0,1 0 0,-1-1 0,1 1 0,-1-1 0,1 0 0,0-1 0,0 1 0,0-1 0,0-1 0,1 1 0,-1-1 0,0 0 0,1 0 0,-1-1 0,1 0 0,-1 0 0,0 0 0,1-1 0,8-2 0,3-1 0,0-1 0,0 0 0,-1-2 0,0 0 0,0-1 0,-1 0 0,23-16 0,-33 20 0,0-1 0,0 0 0,-1 0 0,1-1 0,-1 0 0,0 0 0,-1 0 0,1 0 0,-1-1 0,-1 1 0,1-1 0,-1 0 0,0 0 0,-1-1 0,1 1 0,-2-1 0,3-9 0,-4 12 0,0 1 0,1 0 0,-2 0 0,1-1 0,0 1 0,-1 0 0,0 0 0,0-1 0,0 1 0,0 0 0,-1 0 0,1 0 0,-1 0 0,0 1 0,-1-1 0,1 0 0,0 1 0,-1-1 0,0 1 0,0 0 0,0 0 0,0 0 0,-1 0 0,1 1 0,-1 0 0,1-1 0,-1 1 0,0 0 0,0 0 0,0 1 0,-7-3 0,2 2 0,-1 0 0,1 0 0,0 0 0,-1 1 0,1 1 0,-1 0 0,1 0 0,0 1 0,-1 0 0,1 0 0,0 1 0,0 0 0,0 1 0,0 0 0,0 1 0,0-1 0,1 2 0,0-1 0,-1 1 0,2 1 0,-1-1 0,1 1 0,0 0 0,0 1 0,0 0 0,-9 14 0,14-19-105,1 0 0,0 0 0,0 0 0,0 0 0,0 0 0,1 0 0,-1 1 0,1-1 0,-1 0 0,1 1 0,0-1 0,0 4 0,1 9-6721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7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24575,'1'0'0,"1"0"0,-1 1 0,1-1 0,-1 0 0,1 1 0,-1-1 0,1 1 0,-1 0 0,1 0 0,-1-1 0,0 1 0,0 0 0,1 0 0,-1 0 0,0 0 0,0 0 0,0 0 0,0 1 0,0-1 0,0 0 0,0 0 0,0 1 0,-1-1 0,1 1 0,-1-1 0,1 0 0,-1 1 0,1-1 0,-1 1 0,0-1 0,1 1 0,-1 0 0,0 1 0,0 59 0,-1-50 0,-1 31 0,-1 241 0,3-276-227,2-1-1,-1 1 1,1 0-1,0-1 1,5 12-1,4 4-6598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7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281 96 24575,'3'-26'0,"-2"24"0,0 1 0,-1 0 0,1-1 0,-1 1 0,1 0 0,-1-1 0,0 1 0,0-1 0,0 1 0,0-1 0,0 1 0,0 0 0,0-1 0,0 1 0,0-1 0,0 1 0,-1-1 0,1 1 0,-1 0 0,1-1 0,-1 1 0,0 0 0,1 0 0,-1-1 0,0 1 0,0 0 0,0 0 0,0 0 0,0 0 0,0 0 0,0 0 0,0 0 0,0 0 0,0 0 0,-1 1 0,1-1 0,0 0 0,0 1 0,-1-1 0,1 1 0,-1 0 0,1-1 0,0 1 0,-1 0 0,1 0 0,-3 0 0,-3-2 0,-1 2 0,1-1 0,-1 1 0,1 0 0,-1 1 0,0 0 0,1 0 0,0 0 0,-1 1 0,1 0 0,0 1 0,0 0 0,0 0 0,0 0 0,0 1 0,1 0 0,0 0 0,0 0 0,-6 7 0,0-1 0,0 0 0,1 2 0,1-1 0,0 1 0,1 1 0,0 0 0,1 0 0,-10 20 0,17-30 0,0 0 0,0-1 0,0 1 0,0 0 0,0 0 0,1 0 0,-1 0 0,1 0 0,0 0 0,0 0 0,0 0 0,0 0 0,1 0 0,-1 0 0,1 0 0,0 0 0,-1 0 0,1 0 0,1 0 0,1 4 0,1-2 0,-1 0 0,1 0 0,0-1 0,1 0 0,-1 0 0,1 0 0,-1 0 0,1-1 0,11 6 0,5 2 0,1-2 0,1-1 0,0 0 0,26 4 0,-47-12 0,25 6 0,-1 1 0,0 1 0,40 17 0,-60-22 0,0 0 0,-1 0 0,1 0 0,-1 0 0,0 1 0,0 0 0,0 0 0,-1 0 0,0 1 0,1 0 0,-1-1 0,-1 1 0,1 1 0,-1-1 0,0 0 0,0 1 0,-1 0 0,1 0 0,-1 0 0,0 0 0,1 10 0,-3-6 0,1-1 0,-2 0 0,0 0 0,0 0 0,0 0 0,-1 0 0,-1-1 0,1 1 0,-1 0 0,-1-1 0,0 0 0,0 0 0,0 0 0,-1 0 0,-6 7 0,7-10 0,0 0 0,0-1 0,0 1 0,-1-1 0,1 0 0,-1 0 0,0 0 0,0-1 0,-1 0 0,1 0 0,-1 0 0,1 0 0,-1-1 0,0 0 0,0-1 0,0 1 0,0-1 0,0 0 0,0 0 0,0-1 0,0 0 0,-1 0 0,-7-1 0,9 0 0,0 0 0,0 0 0,0-1 0,0 0 0,0 1 0,1-2 0,-1 1 0,1 0 0,-1-1 0,1 0 0,0 0 0,0 0 0,0-1 0,0 1 0,1-1 0,-1 0 0,-4-7 0,4 3 0,0 1 0,1-1 0,0 0 0,0 0 0,1 0 0,0 0 0,0 0 0,1-1 0,0 1 0,0-9 0,2-11 0,1 0 0,1 0 0,2 1 0,0-1 0,14-38 0,80-181 0,-81 207 0,0 0-1365,-1 8-5461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1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52 24575,'0'0'0,"1"0"0,-1 0 0,1 0 0,-1 0 0,1 0 0,0 0 0,-1 0 0,1 0 0,-1-1 0,1 1 0,-1 0 0,1 0 0,-1 0 0,1-1 0,-1 1 0,1 0 0,-1 0 0,1-1 0,-1 1 0,1 0 0,-1-1 0,0 1 0,1-1 0,-1 1 0,1 0 0,-1-1 0,0 1 0,1-1 0,-1 1 0,0-1 0,0 1 0,0-1 0,1 0 0,-1 1 0,0-1 0,0 1 0,0-1 0,0 1 0,0-1 0,0 1 0,0-1 0,0 0 0,0 1 0,0-1 0,0 1 0,0-1 0,-1 1 0,1-1 0,0 1 0,0-1 0,-1-1 0,0 0 0,1 1 0,-1-1 0,0 0 0,0 1 0,0-1 0,0 1 0,0 0 0,0-1 0,0 1 0,-1 0 0,1 0 0,0 0 0,-1 0 0,1 0 0,-2-1 0,-6-1 0,0 1 0,0 1 0,-1 0 0,1 0 0,0 1 0,0 0 0,0 0 0,-1 1 0,1 0 0,0 1 0,0 0 0,0 0 0,0 1 0,1 0 0,-1 1 0,1 0 0,0 0 0,0 1 0,0 0 0,0 0 0,1 1 0,0 0 0,0 0 0,1 1 0,0-1 0,0 2 0,0-1 0,1 0 0,-5 10 0,9-13 0,-1 1 0,1 0 0,0 0 0,0 0 0,0 1 0,1-1 0,0 0 0,0 0 0,0 0 0,0 0 0,1 0 0,0 0 0,0 0 0,1 0 0,-1 0 0,1 0 0,0 0 0,0-1 0,1 1 0,-1-1 0,1 1 0,0-1 0,0 0 0,6 5 0,9 11 0,2-1 0,0-1 0,34 23 0,-22-17 0,-18-12 0,0 1 0,-1 0 0,0 1 0,-1 0 0,0 1 0,-2 0 0,14 24 0,-21-33 0,1 0 0,-1 0 0,-1 1 0,1-1 0,-1 0 0,0 1 0,-1-1 0,0 1 0,0 0 0,0 0 0,-1-1 0,0 1 0,0 0 0,0 0 0,-1 0 0,0-1 0,-1 1 0,0-1 0,0 1 0,0-1 0,0 1 0,-1-1 0,-6 9 0,8-13 3,0 1 0,-1-1 0,1 0 0,-1 1 0,0-1 0,0 0 0,0-1 0,0 1 0,0 0-1,0 0 1,-1-1 0,1 1 0,0-1 0,-1 0 0,1 0 0,-1 0 0,1 0 0,-1 0 0,0 0 0,1-1 0,-1 1-1,0-1 1,0 0 0,1 0 0,-1 0 0,0 0 0,0 0 0,1-1 0,-1 1 0,0-1 0,1 0 0,-1 0 0,1 0 0,-1 0-1,1 0 1,-1 0 0,1-1 0,-1 1 0,1-1 0,-2-2 0,-6-3-189,1-1 1,1-1-1,0 0 0,0 0 1,1-1-1,0 1 1,-11-21-1,9 12-6640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1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10 24575,'-1'0'0,"1"0"0,0-1 0,0 1 0,0 0 0,0 0 0,0-1 0,0 1 0,-1 0 0,1 0 0,0-1 0,0 1 0,0 0 0,0-1 0,0 1 0,0 0 0,0 0 0,0-1 0,0 1 0,0 0 0,1 0 0,-1-1 0,0 1 0,0 0 0,0 0 0,0-1 0,0 1 0,0 0 0,1 0 0,-1-1 0,0 1 0,0 0 0,0 0 0,0 0 0,1-1 0,-1 1 0,0 0 0,0 0 0,1 0 0,-1 0 0,0 0 0,0-1 0,1 1 0,-1 0 0,0 0 0,0 0 0,1 0 0,-1 0 0,0 0 0,0 0 0,1 0 0,-1 0 0,0 0 0,1 0 0,-1 0 0,0 0 0,0 0 0,1 0 0,-1 0 0,0 1 0,0-1 0,1 0 0,-1 0 0,0 0 0,11 17 0,-8 1 0,-1 1 0,-1 0 0,-1 0 0,-1 0 0,0 0 0,-1 0 0,-5 19 0,-5 46 0,-14 200 0,28-234-1365,3-34-5461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5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24575,'0'5'0,"4"1"0,2 4 0,-1 5 0,0 4 0,-2 3 0,-1 3 0,-1 1 0,-5 0 0,-6 1 0,-6 0 0,-5-5 0,-2-1 0,1-5-8191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2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49 24575,'-1'0'0,"0"0"0,0-1 0,0 1 0,0 0 0,0-1 0,0 1 0,0-1 0,0 0 0,0 1 0,0-1 0,1 0 0,-1 1 0,0-1 0,0 0 0,1 0 0,-1 0 0,0 0 0,1 0 0,-1 0 0,1 0 0,-1 0 0,1 0 0,0 0 0,-1 0 0,1 0 0,0 0 0,0 0 0,0 0 0,-1 0 0,1 0 0,1 0 0,-1 0 0,0 0 0,0-1 0,0 1 0,0 0 0,1 0 0,-1 0 0,0 0 0,1 0 0,-1 0 0,1 0 0,-1 0 0,1 0 0,0 1 0,-1-1 0,1 0 0,0 0 0,0 0 0,0 1 0,-1-1 0,1 0 0,0 1 0,0-1 0,0 1 0,0-1 0,0 1 0,0-1 0,0 1 0,2-1 0,-10 1 0,-1 0 0,1 1 0,-1 0 0,1 0 0,0 0 0,-1 1 0,1 0 0,0 0 0,0 1 0,0 0 0,1 0 0,-1 1 0,1 0 0,0 0 0,0 0 0,0 1 0,0 0 0,1 0 0,0 1 0,0-1 0,0 1 0,1 0 0,-1 0 0,2 1 0,-7 12 0,2-1 0,0 1 0,2-1 0,0 2 0,1-1 0,1 1 0,0-1 0,2 1 0,-1 30 0,3-36 0,1 1 0,0-1 0,1 0 0,1 0 0,0 0 0,0 0 0,2-1 0,10 24 0,-13-32 0,1 0 0,0 0 0,0 0 0,1-1 0,-1 0 0,1 1 0,0-1 0,0 0 0,0-1 0,0 1 0,1-1 0,0 0 0,-1 0 0,1 0 0,0-1 0,1 0 0,-1 0 0,0 0 0,1 0 0,-1-1 0,0 0 0,1 0 0,0-1 0,-1 1 0,8-1 0,-5-1 0,0-1 0,-1 1 0,1-1 0,0-1 0,-1 1 0,0-1 0,0 0 0,0-1 0,0 0 0,0 0 0,0 0 0,-1-1 0,0 0 0,9-9 0,-15 13 0,1 0 0,0 1 0,0-1 0,0 1 0,-1-1 0,1 0 0,0 1 0,0 0 0,0-1 0,0 1 0,0-1 0,0 1 0,0 0 0,0 0 0,0 0 0,0-1 0,0 1 0,0 0 0,0 0 0,0 1 0,0-1 0,0 0 0,0 0 0,0 0 0,-1 0 0,1 1 0,0-1 0,0 1 0,0-1 0,0 0 0,0 1 0,0 0 0,0-1 0,-1 1 0,1-1 0,0 1 0,-1 0 0,1 0 0,0-1 0,-1 1 0,1 0 0,-1 0 0,1 0 0,-1 0 0,1 0 0,-1-1 0,0 1 0,1 0 0,-1 1 0,19 60 0,-16-47 0,3 6-455,1-1 0,19 38 0,-17-40-6371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4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30 24575,'0'-1'0,"0"-1"0,0 1 0,-1-1 0,1 1 0,-1 0 0,0-1 0,1 1 0,-1 0 0,0-1 0,0 1 0,0 0 0,0 0 0,0 0 0,0-1 0,0 1 0,0 0 0,0 1 0,0-1 0,-1 0 0,1 0 0,0 0 0,-1 1 0,1-1 0,0 1 0,-1-1 0,1 1 0,-1-1 0,1 1 0,-1 0 0,1 0 0,-1 0 0,1 0 0,-1 0 0,1 0 0,-1 0 0,-2 1 0,-5-1 0,0 1 0,0 0 0,0 1 0,-15 5 0,14-3 0,0 1 0,0 1 0,1 0 0,-1 0 0,1 1 0,1 0 0,-1 0 0,1 1 0,1 0 0,-1 1 0,1 0 0,1 0 0,0 0 0,0 1 0,1 0 0,-7 17 0,-1 8 0,1 0 0,1 1 0,-8 60 0,16-76 0,1 0 0,1 1 0,1-1 0,2 21 0,-1-30 0,1-1 0,-1 1 0,2-1 0,-1 0 0,1 0 0,1 0 0,0-1 0,0 1 0,10 14 0,-11-20 0,0 0 0,1 0 0,-1 0 0,1-1 0,0 1 0,0-1 0,0 0 0,1 0 0,-1-1 0,1 1 0,-1-1 0,1 0 0,0 0 0,0 0 0,5 0 0,-2-1 0,0 0 0,0 0 0,0-1 0,0 0 0,1 0 0,-1-1 0,0-1 0,13-3 0,7-4 0,0-2 0,0-1 0,-2-1 0,27-18 0,-47 27 0,20-12-682,40-33-1,-41 28-6143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5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58 24575,'0'-3'0,"0"0"0,0 0 0,0 0 0,0 0 0,0 0 0,-1 0 0,0 0 0,1 0 0,-1 0 0,0 0 0,0 0 0,-1 0 0,1 1 0,-1-1 0,-2-3 0,2 5 0,1 0 0,-1 0 0,0 0 0,1 0 0,-1 1 0,0-1 0,0 1 0,1-1 0,-1 1 0,0 0 0,0 0 0,0-1 0,0 1 0,0 1 0,0-1 0,1 0 0,-1 0 0,0 1 0,0-1 0,0 1 0,0-1 0,1 1 0,-1 0 0,0 0 0,1 0 0,-4 2 0,-3 1 0,0 1 0,0 1 0,1-1 0,-1 1 0,1 0 0,0 1 0,1 0 0,-1 0 0,2 0 0,-1 1 0,1 0 0,0 0 0,0 0 0,1 1 0,-5 13 0,6-15 0,1 1 0,0-1 0,1 0 0,0 1 0,0-1 0,0 1 0,1-1 0,0 1 0,0-1 0,1 1 0,0-1 0,0 1 0,1-1 0,0 0 0,0 0 0,1 1 0,0-2 0,0 1 0,8 12 0,8 5 0,1-2 0,32 30 0,-30-32 0,-2 1 0,31 39 0,-47-54 0,-1 1 0,0 0 0,0-1 0,-1 1 0,1 0 0,-1 1 0,-1-1 0,0 0 0,0 0 0,0 1 0,-1-1 0,0 1 0,0-1 0,-1 0 0,0 1 0,0-1 0,-3 10 0,3-12 0,-1 0 0,1-1 0,-1 1 0,0-1 0,0 1 0,0-1 0,-1 1 0,1-1 0,-1 0 0,0 0 0,0-1 0,-1 1 0,1-1 0,-1 1 0,1-1 0,-1 0 0,0 0 0,0-1 0,-1 1 0,1-1 0,-1 0 0,1 0 0,-1 0 0,1-1 0,-1 0 0,-8 2 0,-9-6-1365,4-4-5461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5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24575,'1'0'0,"0"0"0,0 1 0,0-1 0,0 1 0,0 0 0,0-1 0,0 1 0,0 0 0,0-1 0,0 1 0,0 0 0,0 0 0,0 0 0,-1 0 0,1 0 0,0 0 0,-1 0 0,1 0 0,-1 0 0,1 0 0,-1 0 0,1 0 0,-1 1 0,0-1 0,0 0 0,1 0 0,-1 0 0,0 1 0,0 1 0,0 37 0,-21 36 0,13-53 0,1 0 0,1 0 0,-4 45 0,9-62 0,1-1 0,0 0 0,0 1 0,0-1 0,1 1 0,0-1 0,0 0 0,1 1 0,-1-1 0,1 0 0,0 0 0,0 0 0,1 0 0,-1 0 0,1-1 0,0 1 0,1-1 0,-1 0 0,1 0 0,0 0 0,0 0 0,5 3 0,-3-3 0,0-1 0,1 0 0,0 0 0,-1-1 0,1 0 0,0 0 0,0 0 0,1-1 0,-1 0 0,0 0 0,0-1 0,1 0 0,-1 0 0,0-1 0,8-1 0,6-2 0,-1 0 0,1-2 0,37-15 0,-50 19-52,0-2-1,0 1 1,-1-1-1,1 0 1,-1-1-1,0 0 1,0 0-1,0-1 1,-1 1-1,1-1 1,-2-1-1,1 1 1,-1-1-1,0 0 1,0 0-1,0-1 1,-1 1-1,-1-1 1,1 0-1,-1 0 0,-1-1 1,1 1-1,-1 0 1,-1-1-1,1-11 1,-1-2-6774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5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1 170 24575,'0'-5'0,"0"-5"0,4-2 0,7-2 0,5-4 0,4 1 0,4 4 0,-3-1 0,0 3 0,0-2 0,2 2 0,0 2 0,-3-1 0,0 0 0,-4 7 0,-5 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6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45 122 24575,'-6'1'0,"0"1"0,1 0 0,-1 1 0,1-1 0,0 1 0,-7 4 0,43-24 0,58-22 0,-9 4 0,24-7-1365,-82 34-5461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6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0 130 24575,'1'-3'0,"0"1"0,0 0 0,0 0 0,0 0 0,0 0 0,0 0 0,1 0 0,-1 0 0,1 0 0,0 1 0,-1-1 0,1 1 0,0-1 0,0 1 0,2-2 0,34-21 0,-36 22 0,26-14 0,50-22 0,-70 35 0,0 0 0,0 0 0,1 1 0,-1 0 0,0 0 0,1 1 0,-1 0 0,1 0 0,-1 1 0,1 0 0,14 2 0,-20-1 0,0 0 0,-1 1 0,1-1 0,0 0 0,0 1 0,-1 0 0,1-1 0,0 1 0,-1 0 0,0 1 0,0-1 0,1 0 0,-1 1 0,0-1 0,-1 1 0,1-1 0,0 1 0,-1 0 0,0 0 0,1 0 0,-1 0 0,0 0 0,-1 0 0,1 0 0,0 0 0,-1 0 0,0 0 0,0 0 0,0 0 0,0 0 0,0 1 0,-1 3 0,-2 13 0,0 0 0,-1 0 0,-12 35 0,12-44 0,-75 242 0,77-249 0,1 0 0,0-1 0,0 1 0,0 0 0,0 0 0,1-1 0,-1 1 0,1 0 0,0 0 0,0 0 0,1 0 0,-1 0 0,1-1 0,2 8 0,-2-9 0,0-1 0,0 1 0,0-1 0,1 1 0,-1-1 0,1 0 0,-1 1 0,1-1 0,-1 0 0,1 0 0,0 0 0,-1 0 0,1 0 0,0-1 0,0 1 0,0-1 0,0 1 0,0-1 0,-1 1 0,1-1 0,0 0 0,0 0 0,0 0 0,0 0 0,0 0 0,0-1 0,0 1 0,0-1 0,0 1 0,3-2 0,11-3 0,1 0 0,-2-1 0,1 0 0,-1-1 0,24-16 0,68-53 0,-65 44 0,-3-6 0,-33 31 0,-24 26 0,13-14 0,1 0 0,0 1 0,0-1 0,0 1 0,1 0 0,-1 0 0,1 1 0,1-1 0,-1 1 0,1-1 0,0 1 0,1 0 0,0 0 0,-1 8 0,2-11 0,0-1 0,0 0 0,1 1 0,-1-1 0,1 0 0,0 0 0,0 1 0,0-1 0,0 0 0,0 0 0,1 0 0,0 0 0,-1 0 0,1 0 0,0-1 0,0 1 0,0 0 0,1-1 0,-1 0 0,1 0 0,-1 1 0,1-1 0,0-1 0,0 1 0,0 0 0,0-1 0,0 1 0,0-1 0,0 0 0,0 0 0,6 1 0,4 0 0,-1 0 0,1-1 0,0 0 0,0-1 0,-1 0 0,1-1 0,0-1 0,-1 0 0,1 0 0,-1-1 0,22-9 0,-29 10 0,0 1 0,-1-1 0,1-1 0,-1 1 0,0-1 0,0 1 0,1-1 0,-2-1 0,1 1 0,0 0 0,-1-1 0,1 0 0,-1 0 0,0 0 0,-1 0 0,1 0 0,-1 0 0,1-1 0,-1 0 0,-1 1 0,1-1 0,-1 0 0,1 0 0,-1 1 0,-1-1 0,1 0 0,-1 0 0,0 0 0,0 0 0,0 0 0,-1 0 0,-1-8 0,1 9 5,0 0-1,0 1 1,-1-1-1,1 0 0,-1 0 1,0 1-1,0-1 1,0 1-1,-1 0 1,1-1-1,-1 1 0,1 0 1,-1 0-1,0 1 1,0-1-1,-1 1 1,1-1-1,0 1 1,-1 0-1,0 0 0,1 1 1,-1-1-1,0 1 1,0 0-1,0 0 1,-7-1-1,2 1-118,1 0 0,0 1-1,-1 0 1,1 0 0,0 1 0,-1 0-1,1 1 1,0 0 0,0 0 0,0 1-1,0 0 1,-8 4 0,1 2-6712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7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24575,'0'-3'0,"1"-1"0,-1 1 0,1-1 0,0 1 0,0-1 0,1 1 0,-1 0 0,1 0 0,0 0 0,-1 0 0,1 0 0,0 0 0,1 0 0,-1 0 0,1 1 0,-1-1 0,1 1 0,0 0 0,-1 0 0,1 0 0,0 0 0,1 0 0,-1 1 0,0-1 0,0 1 0,1 0 0,-1 0 0,1 0 0,-1 0 0,7 0 0,-7 1 0,1-1 0,0 0 0,0 1 0,0 0 0,-1 0 0,1 0 0,0 0 0,0 1 0,-1-1 0,1 1 0,0 0 0,-1 0 0,1 0 0,-1 1 0,1-1 0,-1 1 0,1 0 0,-1 0 0,0 0 0,0 0 0,0 1 0,0-1 0,-1 1 0,1 0 0,-1-1 0,1 1 0,-1 0 0,0 1 0,2 3 0,-2 0 0,0 1 0,0-1 0,-1 1 0,0 0 0,0 0 0,-1-1 0,0 1 0,0 0 0,-1 0 0,0 0 0,-3 11 0,-4 11 0,-21 48 0,0 4 0,22-58 0,3-14 0,1 1 0,0 0 0,1 0 0,0 0 0,0 0 0,1 12 0,1-21 0,0-1 0,0 1 0,1 0 0,-1-1 0,1 1 0,-1 0 0,1-1 0,-1 1 0,1-1 0,0 1 0,0-1 0,0 1 0,0-1 0,0 0 0,0 1 0,0-1 0,0 0 0,2 2 0,0-2 0,-1 1 0,1-1 0,0 0 0,-1-1 0,1 1 0,0 0 0,0-1 0,-1 1 0,1-1 0,0 0 0,0 0 0,-1 0 0,1 0 0,0-1 0,3 0 0,7-2 0,0 0 0,-1-1 0,1 0 0,-1-1 0,0-1 0,0 0 0,0-1 0,12-9 0,86-73 0,-79 62 0,31-38-1365,-44 45-5461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47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5 24575,'-1'-1'0,"1"1"0,-1-1 0,0 1 0,1 0 0,-1-1 0,0 1 0,0 0 0,1-1 0,-1 1 0,0 0 0,0 0 0,1 0 0,-1 0 0,0 0 0,0 0 0,1 0 0,-1 0 0,0 0 0,0 0 0,1 0 0,-1 0 0,0 0 0,0 1 0,1-1 0,-1 0 0,0 1 0,0-1 0,1 0 0,-1 1 0,1-1 0,-1 1 0,0-1 0,1 1 0,-1-1 0,1 1 0,-1 0 0,1-1 0,-1 1 0,1 0 0,0-1 0,-1 1 0,1 0 0,-1 0 0,-19 37 0,19-35 0,-9 25 0,2 0 0,1 0 0,1 1 0,2 0 0,-2 42 0,1-23 0,4-8-112,0 1-1,10 71 1,-5-73-916,0-2-5798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50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24575,'2'0'0,"-1"0"0,0 1 0,0-1 0,0 1 0,0 0 0,0-1 0,0 1 0,0 0 0,0 0 0,0 0 0,0-1 0,0 1 0,-1 0 0,1 0 0,0 0 0,-1 0 0,1 0 0,0 1 0,-1-1 0,1 0 0,-1 0 0,0 0 0,1 0 0,-1 1 0,0-1 0,0 0 0,0 2 0,5 40 0,-5-38 0,0 142 0,2 21 0,-2-163-124,0 0 0,1-1 0,0 1 0,0 0 0,1-1 0,-1 1-1,1-1 1,0 1 0,0-1 0,5 8 0,4-1-6702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7:00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53 24575,'0'-2'0,"-1"0"0,1 0 0,-1 1 0,0-1 0,0 0 0,0 1 0,0-1 0,0 1 0,0-1 0,0 1 0,0-1 0,-1 1 0,1 0 0,-1 0 0,1 0 0,-1-1 0,1 1 0,-1 1 0,1-1 0,-1 0 0,0 0 0,-2 0 0,-40-14 0,29 13 0,0-1 0,-1 2 0,1 0 0,0 1 0,-1 1 0,1 0 0,0 1 0,-22 5 0,32-6 0,0 1 0,0 0 0,0 0 0,0 0 0,0 1 0,1-1 0,-1 1 0,1 0 0,-1 0 0,1 1 0,0-1 0,-3 5 0,5-5 0,0 1 0,0-1 0,0 0 0,0 1 0,1-1 0,0 1 0,-1-1 0,1 1 0,1-1 0,-1 1 0,0 0 0,1-1 0,0 1 0,0 0 0,0 0 0,0-1 0,1 1 0,-1 0 0,2 4 0,0-3 0,-1 0 0,1 0 0,0 0 0,1 0 0,-1 0 0,1-1 0,0 1 0,0-1 0,0 0 0,1 0 0,7 7 0,54 38 0,-53-42 0,0 0 0,-1 2 0,0-1 0,-1 1 0,17 19 0,-20-17 0,0 0 0,-1 0 0,-1 1 0,0-1 0,0 1 0,-1 0 0,3 18 0,-5-25 0,-1 1 0,0-1 0,-1 1 0,1-1 0,-1 1 0,0-1 0,0 1 0,-1 0 0,1-1 0,-1 1 0,0-1 0,-1 0 0,0 1 0,1-1 0,-2 0 0,1 0 0,-1 0 0,-5 9 0,5-11 2,1-1 1,-1 0-1,0 0 0,0-1 0,1 1 0,-1-1 1,0 1-1,-1-1 0,1 0 0,0 0 0,0 0 0,0 0 1,0-1-1,-1 1 0,1-1 0,0 0 0,-1 0 1,1 0-1,0-1 0,-1 1 0,-2-1 0,-12-3-90,1-1 0,-30-12-1,12 5-1059,12 5-5678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57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32 150 24575,'20'-55'0,"-18"48"0,0-1 0,-1 1 0,0-1 0,0 0 0,-1 1 0,0-1 0,0 0 0,-1 0 0,-2-11 0,3 19 0,0 0 0,-1-1 0,1 1 0,0 0 0,0-1 0,0 1 0,0 0 0,0 0 0,0-1 0,-1 1 0,1 0 0,0-1 0,0 1 0,0 0 0,-1 0 0,1 0 0,0-1 0,0 1 0,-1 0 0,1 0 0,0 0 0,-1 0 0,1-1 0,0 1 0,0 0 0,-1 0 0,1 0 0,0 0 0,-1 0 0,1 0 0,0 0 0,-1 0 0,1 0 0,0 0 0,-1 0 0,1 0 0,-1 0 0,-10 10 0,-3 18 0,8-3 0,1-1 0,1 1 0,2 0 0,0 0 0,2 0 0,3 33 0,-1 4 0,3-11-1365,1-29-5461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58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29 225 24575,'-26'7'0,"23"-4"0,16-6 0,62-27-221,-1-3 1,-2-3-1,102-69 0,-148 89-261,-8 5-6344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58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0 387 24575,'1'-3'0,"-1"0"0,1 1 0,0-1 0,0 1 0,1-1 0,-1 1 0,0-1 0,1 1 0,-1 0 0,1 0 0,0 0 0,0 0 0,0 0 0,0 0 0,3-2 0,39-28 0,-37 26 0,272-168 0,-136 88 0,-74 48-1365,-42 27-5461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1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24575,'0'-5'0,"0"4"0,0 6 0,0 6 0,0 6 0,0 5 0,0 2 0,0 3 0,0 0 0,0 0 0,0 0 0,4-5 0,2-1 0,-1 0 0,0 0 0,-2 2 0,3 1 0,1-3-8191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1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35 523 24575,'-2'0'0,"1"-1"0,-1 1 0,1-1 0,-1 1 0,1-1 0,0 0 0,-1 1 0,1-1 0,0 0 0,-1 0 0,1 0 0,0 0 0,0 0 0,0 0 0,0 0 0,0 0 0,0-1 0,0 1 0,0 0 0,1-1 0,-1 1 0,0 0 0,1-1 0,-1 1 0,1-1 0,-1-2 0,-1-1 0,1-1 0,0 1 0,0 0 0,1 0 0,-1-1 0,1-6 0,2 4 0,-1 1 0,1 1 0,1-1 0,-1 0 0,1 0 0,0 1 0,1 0 0,0-1 0,-1 1 0,2 1 0,-1-1 0,1 1 0,9-9 0,8-6 0,50-33 0,-47 36 0,93-61 0,134-67 0,-238 138-273,1 1 0,-1 0 0,1 0 0,18-3 0,-10 5-6553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2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24575,'0'-4'0,"4"-2"0,2 4 0,-1 8 0,0 7 0,-2 5 0,-1 5 0,-1 2 0,4 1 0,5-3 0,1-6-8191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2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61 24575,'0'-4'0,"0"-7"0,-4 0 0,-2-4 0,5 2 0,2 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2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26 24575,'1'0'0,"36"-2"0,-35 2 0,-1 0 0,0 0 0,1 0 0,-1 0 0,1 0 0,-1-1 0,0 1 0,1 0 0,-1-1 0,0 1 0,1-1 0,-1 0 0,0 1 0,0-1 0,1 0 0,-1 0 0,0 0 0,0 0 0,0 0 0,0 0 0,1-2 0,-3 2 0,-1 0 0,0 0 0,0 0 0,1 0 0,-1 0 0,0 0 0,0 1 0,0-1 0,0 1 0,0-1 0,0 1 0,0 0 0,0-1 0,0 1 0,0 0 0,-4 1 0,-10 0 0,1 0 0,-1 2 0,0 0 0,1 0 0,-1 2 0,1-1 0,0 2 0,0 0 0,1 1 0,0 1 0,0 0 0,1 1 0,0 0 0,0 1 0,1 0 0,0 1 0,-10 13 0,10-9 0,1 0 0,0 0 0,1 2 0,0-1 0,2 1 0,0 0 0,1 1 0,0 0 0,2 0 0,0 1 0,1-1 0,1 1 0,-2 38 0,5-52 0,-1 13 0,1-1 0,1 1 0,0 0 0,1 0 0,7 24 0,-8-38 0,1 1 0,0-1 0,0 0 0,0 0 0,0 1 0,1-1 0,-1-1 0,1 1 0,0 0 0,1-1 0,-1 1 0,1-1 0,-1 0 0,1 0 0,0-1 0,0 1 0,0-1 0,0 1 0,1-2 0,-1 1 0,0 0 0,1-1 0,0 1 0,-1-1 0,7 0 0,0 0 0,0-1 0,0 0 0,0 0 0,0-1 0,0-1 0,0 1 0,-1-2 0,1 0 0,-1 0 0,1-1 0,18-9 0,8-7 0,58-43 0,-85 56 0,56-51-1365,-49 43-5461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3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277 150 24575,'3'-1'0,"1"0"0,-1 0 0,1 0 0,-1-1 0,0 0 0,1 1 0,-1-1 0,0 0 0,0 0 0,0-1 0,-1 1 0,6-6 0,29-34 0,-36 41 0,0-1 0,0 1 0,0 0 0,0-1 0,0 1 0,0-1 0,0 1 0,0-1 0,0 0 0,-1 1 0,1-1 0,-1 0 0,1 1 0,-1-1 0,1 0 0,-1 0 0,0 1 0,0-1 0,0 0 0,0 0 0,0 0 0,-1 1 0,1-1 0,0 0 0,-1 1 0,0-1 0,1 0 0,-1 1 0,0-1 0,0 0 0,1 1 0,-1-1 0,0 1 0,-1 0 0,1-1 0,0 1 0,0 0 0,-1-1 0,-1 0 0,-1 0 0,0-1 0,0 1 0,-1 1 0,1-1 0,-1 1 0,1-1 0,-1 1 0,1 1 0,-1-1 0,0 1 0,1-1 0,-1 1 0,0 1 0,-4 0 0,-9 2 0,0 1 0,0 1 0,0 1 0,1 0 0,0 1 0,0 1 0,-27 17 0,35-19 0,0 1 0,0-1 0,0 2 0,0-1 0,1 1 0,1 0 0,-1 1 0,1 0 0,1 0 0,0 0 0,0 1 0,1 0 0,-8 20 0,12-26 0,0 1 0,0-1 0,0 1 0,1 0 0,0-1 0,0 1 0,0-1 0,0 1 0,1 0 0,0-1 0,0 1 0,0-1 0,1 1 0,-1-1 0,1 0 0,0 0 0,0 0 0,1 0 0,-1 0 0,1 0 0,0 0 0,0-1 0,6 7 0,8 4 0,0 0 0,1-1 0,38 21 0,-2 0 0,-40-24 0,-1 1 0,-1 0 0,0 0 0,-1 1 0,0 1 0,0 0 0,-1 0 0,11 23 0,-18-32 0,-1 1 0,1-1 0,-1 1 0,-1 0 0,1 0 0,-1 0 0,0 0 0,0 0 0,0 0 0,-1 0 0,1 0 0,-1 0 0,-1 0 0,1 0 0,-1 0 0,1 0 0,-2 0 0,1 0 0,0 0 0,-1 0 0,0 0 0,0-1 0,0 1 0,-1-1 0,0 1 0,0-1 0,0 0 0,0 0 0,0 0 0,-1-1 0,-6 6 0,-2 0 20,0 1 0,0-2 0,-1 0 0,0 0 0,-18 7 0,27-13-85,0 0 1,-1-1-1,1 0 1,0 1-1,-1-1 1,1-1-1,-1 1 0,1-1 1,-1 0-1,1 0 1,-1 0-1,1 0 1,-1-1-1,1 0 0,0 0 1,-1 0-1,1 0 1,0-1-1,0 0 1,-1 0-1,1 0 1,-3-3-1,-6-5-6761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3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12 24575,'1'-1'0,"-1"0"0,1 0 0,0 0 0,0 1 0,0-1 0,0 0 0,0 0 0,0 1 0,0-1 0,0 0 0,0 1 0,0 0 0,1-1 0,-1 1 0,0-1 0,0 1 0,2 0 0,-2 0 0,-1 0 0,1 0 0,-1 0 0,1 1 0,-1-1 0,1 0 0,-1 1 0,1-1 0,-1 0 0,1 1 0,-1-1 0,0 0 0,1 1 0,-1-1 0,0 1 0,1-1 0,-1 1 0,0-1 0,1 1 0,-1-1 0,0 1 0,0-1 0,0 1 0,1-1 0,-1 2 0,1 1 0,-1 1 0,0-1 0,1 1 0,-1-1 0,0 1 0,-1-1 0,1 1 0,-1-1 0,1 1 0,-3 4 0,-26 59 0,15-38 0,-14 43 0,26-64 0,0-1 0,0 1 0,0-1 0,1 1 0,1-1 0,-1 1 0,1 0 0,0-1 0,1 1 0,0 0 0,2 8 0,-1-12 0,0 0 0,-1-1 0,2 1 0,-1-1 0,0 0 0,1 0 0,-1 0 0,1 0 0,0 0 0,0 0 0,0-1 0,0 1 0,0-1 0,1 0 0,-1 0 0,1 0 0,0-1 0,-1 1 0,1-1 0,0 0 0,0 0 0,0 0 0,0 0 0,0-1 0,7 0 0,11 2 0,0-2 0,1-1 0,26-4 0,-48 5 0,21-3 0,0-1 0,34-11 0,-47 12 0,-1 0 0,1 0 0,-1-1 0,0 0 0,0 0 0,-1-1 0,0 0 0,1-1 0,8-8 0,-15 13-91,0-1 0,1 0 0,-1 1 0,0-1 0,0 0 0,0 0 0,0 0 0,0 1 0,0-1 0,-1 0 0,1 0 0,-1 0 0,1 0 0,-1-4 0,-1-7-6735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7:01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24575,'-2'82'0,"4"138"0,0-208-170,-1-1-1,2 1 0,-1-1 1,2 0-1,-1 0 0,1 0 1,10 17-1,-6-14-6655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3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0 219 24575,'1'-4'0,"-1"1"0,1-1 0,0 1 0,0-1 0,0 1 0,1-1 0,-1 1 0,1 0 0,0 0 0,0 0 0,0 0 0,0 0 0,1 0 0,-1 1 0,1-1 0,0 1 0,-1-1 0,7-3 0,64-36 0,-59 35 0,223-95 0,-236 101-31,0 1-1,0-1 0,-1 1 0,1-1 0,0 1 1,0-1-1,0 1 0,0-1 0,0 1 1,0 0-1,0 0 0,0 0 0,0-1 1,0 1-1,0 0 0,0 0 0,0 0 1,0 0-1,0 1 0,0-1 0,0 0 1,0 0-1,0 1 0,0-1 0,0 0 1,0 1-1,-1-1 0,1 1 0,0-1 1,0 1-1,0 0 0,0-1 0,-1 1 1,1 0-1,0-1 0,-1 1 0,1 0 1,-1 0-1,1 0 0,0-1 0,-1 1 1,1 2-1,0 11-6794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4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16 101 24575,'-16'11'0,"33"-12"0,32-10 0,266-83-1365,-292 89-5461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5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60 236 24575,'-2'-4'0,"1"1"0,-2 0 0,1 0 0,0 0 0,-1 0 0,1 0 0,-1 1 0,0-1 0,-5-3 0,-15-17 0,22 21 0,0 0 0,0 0 0,0-1 0,0 1 0,0 0 0,1-1 0,-1 1 0,1-1 0,-1 1 0,1 0 0,0-1 0,0 1 0,0-1 0,1 1 0,-1-1 0,0 1 0,1 0 0,0-1 0,0 1 0,-1 0 0,1-1 0,0 1 0,1 0 0,-1 0 0,0 0 0,1 0 0,-1 0 0,1 0 0,0 0 0,-1 1 0,1-1 0,0 0 0,0 1 0,2-2 0,10-6 0,0 0 0,0 1 0,1 0 0,16-5 0,-11 4 0,-3 1 0,1 0 0,0 1 0,0 1 0,1 0 0,30-4 0,-46 10 0,1-1 0,-1 1 0,1-1 0,-1 1 0,1 0 0,-1 1 0,1-1 0,-1 1 0,1-1 0,-1 1 0,1 0 0,-1 0 0,1 0 0,-1 1 0,0-1 0,0 1 0,0 0 0,0 0 0,0 0 0,0 0 0,-1 1 0,1-1 0,-1 1 0,1-1 0,-1 1 0,0 0 0,0 0 0,0 0 0,0 0 0,-1 0 0,1 1 0,-1-1 0,0 0 0,0 1 0,0-1 0,0 1 0,0 5 0,0 2 0,0 0 0,0 0 0,-2 0 0,1 0 0,-1 0 0,-1 0 0,0 0 0,-3 12 0,-5 6 0,-21 42 0,21-49 0,0 1 0,1 0 0,-10 40 0,19-61 0,0 0 0,-1 0 0,1-1 0,0 1 0,0 0 0,-1-1 0,1 1 0,1 0 0,-1 0 0,0-1 0,0 1 0,1 0 0,-1 0 0,1-1 0,-1 1 0,1-1 0,0 1 0,0 0 0,-1-1 0,1 1 0,0-1 0,1 0 0,-1 1 0,0-1 0,2 2 0,1-1 0,-1-1 0,0 1 0,0-1 0,0 0 0,1 0 0,-1 0 0,0 0 0,1-1 0,-1 1 0,1-1 0,-1 0 0,5-1 0,11 0 0,-1-2 0,1-1 0,28-8 0,-47 12 0,32-10 0,0-1 0,-1-2 0,-1-1 0,0-1 0,-1-2 0,0 0 0,49-42 0,-77 58 0,0 0 0,0 1 0,0-1 0,0 0 0,-1 0 0,1 0 0,0 1 0,0-1 0,-1 0 0,1 0 0,-1 0 0,1 0 0,-1 0 0,1 0 0,-1-1 0,1 1 0,-1 0 0,0 0 0,0 0 0,1-2 0,-2 3 0,1-1 0,-1 1 0,1-1 0,0 1 0,-1-1 0,1 1 0,-1-1 0,0 1 0,1-1 0,-1 1 0,1 0 0,-1-1 0,0 1 0,1 0 0,-1 0 0,1-1 0,-1 1 0,0 0 0,1 0 0,-1 0 0,0 0 0,1 0 0,-1 0 0,-1 0 0,-4 0 0,0 0 0,0 1 0,-1 0 0,1 0 0,-11 3 0,10-1 0,0 0 0,0 1 0,1 0 0,-1 0 0,1 1 0,0-1 0,0 1 0,0 1 0,1-1 0,-1 1 0,1 0 0,1 0 0,-1 0 0,1 1 0,-6 12 0,8-15 0,1 0 0,-1 0 0,1 0 0,0 0 0,0 1 0,0-1 0,1 0 0,-1 0 0,1 1 0,0-1 0,0 0 0,1 1 0,-1-1 0,1 0 0,0 1 0,0-1 0,0 0 0,1 0 0,-1 0 0,1 0 0,0 0 0,0 0 0,1-1 0,-1 1 0,1-1 0,0 1 0,0-1 0,0 0 0,5 4 0,-1-2 0,0-1 0,0 0 0,1 0 0,0-1 0,-1 0 0,1 0 0,0-1 0,0 0 0,1 0 0,-1-1 0,16 1 0,6-1 0,58-6 0,-83 4 0,1 1 0,-1-1 0,1 0 0,0-1 0,-1 1 0,0-1 0,1 0 0,-1 0 0,0-1 0,0 0 0,0 0 0,0 0 0,-1 0 0,1-1 0,-1 1 0,0-1 0,0 0 0,0-1 0,-1 1 0,1-1 0,-1 1 0,0-1 0,0 0 0,-1 0 0,0 0 0,0-1 0,0 1 0,0 0 0,-1-1 0,0 0 0,0 1 0,0-1 0,-1 1 0,0-1 0,0 0 0,0 0 0,-1 1 0,1-1 0,-2 1 0,1-1 0,0 1 0,-1-1 0,0 1 0,-1 0 0,1 0 0,-1 0 0,0 0 0,0 0 0,0 0 0,-1 1 0,1 0 0,-1 0 0,-1 0 0,1 0 0,0 0 0,-1 1 0,1 0 0,-1 0 0,0 0 0,0 1 0,-1-1 0,-9-2 0,10 4 7,-1-1 0,1 2 0,-1-1 0,1 0 0,-1 1 1,1 0-1,-1 1 0,1-1 0,-1 1 0,1 0 0,0 0 0,-1 1 0,1-1 0,0 1 0,0 1 0,-9 4 0,6-2-156,1 0 1,0 0-1,0 1 1,0 0-1,1 0 1,0 1-1,0 0 1,0 0-1,-7 13 1,4-4-6678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6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24575,'0'-7'0,"1"-1"0,0 1 0,0-1 0,1 1 0,0 0 0,0 0 0,1 0 0,-1 0 0,2 0 0,-1 0 0,1 1 0,0 0 0,0 0 0,7-7 0,-8 9 0,1 0 0,0 0 0,-1 1 0,1 0 0,0 0 0,1 0 0,-1 0 0,1 0 0,-1 1 0,1 0 0,0 0 0,0 0 0,-1 1 0,1-1 0,0 1 0,1 1 0,-1-1 0,0 1 0,0-1 0,0 1 0,8 2 0,-9-1 0,-1 0 0,0 0 0,1 1 0,-1-1 0,0 1 0,0 0 0,0 0 0,-1 0 0,1 0 0,0 0 0,-1 1 0,1-1 0,-1 1 0,0 0 0,0 0 0,0-1 0,0 2 0,0-1 0,-1 0 0,0 0 0,1 0 0,-1 1 0,0-1 0,0 0 0,-1 1 0,1-1 0,-1 1 0,0 4 0,2 13 0,-1 0 0,-2-1 0,-3 29 0,4-47 0,-4 23 0,-1-1 0,-1 0 0,-15 37 0,11-34 0,1-1 0,-6 34 0,15-58 0,-1 0 0,0 0 0,1 0 0,0 0 0,-1 0 0,1 1 0,0-1 0,0 0 0,0 0 0,0 0 0,0 0 0,1 1 0,-1-1 0,1 0 0,-1 0 0,1 0 0,0 0 0,0 0 0,0 0 0,0 0 0,0-1 0,0 1 0,1 0 0,-1 0 0,0-1 0,1 1 0,-1-1 0,1 1 0,0-1 0,0 0 0,-1 0 0,1 1 0,0-1 0,0 0 0,0-1 0,0 1 0,0 0 0,0-1 0,0 1 0,1-1 0,-1 1 0,0-1 0,0 0 0,0 0 0,0 0 0,0 0 0,1-1 0,3 0 0,9-1 0,-1-1 0,1 0 0,-1-1 0,1-1 0,22-11 0,-23 10-101,5-2-110,0-1 1,-1-1-1,0 0 0,0-2 1,30-25-1,-32 19-6615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4:06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0 184 24575,'0'-7'0,"1"0"0,0-1 0,1 1 0,-1 0 0,1 0 0,1 0 0,-1 0 0,1 0 0,0 1 0,1-1 0,0 1 0,0 0 0,0 0 0,1 0 0,-1 1 0,1-1 0,1 1 0,-1 1 0,1-1 0,0 1 0,0-1 0,8-3 0,-3 2 0,0 0 0,1 1 0,-1 0 0,1 1 0,0 0 0,1 1 0,-1 0 0,1 1 0,-1 1 0,1 0 0,23 1 0,-32 0 0,-1 0 0,0 1 0,0-1 0,0 1 0,0-1 0,0 1 0,0 0 0,0 1 0,0-1 0,-1 0 0,1 1 0,0 0 0,-1-1 0,1 1 0,-1 0 0,1 0 0,-1 1 0,0-1 0,0 0 0,2 4 0,-1-1 0,-1-1 0,0 1 0,-1-1 0,1 1 0,-1 0 0,0 0 0,-1 0 0,1 0 0,-1-1 0,1 1 0,-2 9 0,-2 9 0,-2 1 0,0-1 0,-1 0 0,-12 27 0,16-45 0,-82 188 0,73-169 0,10-22 0,-1 1 0,1 0 0,0 0 0,-1-1 0,1 1 0,0 0 0,1 0 0,-1 0 0,1 0 0,-1 0 0,1 1 0,0-1 0,0 0 0,0 0 0,0 0 0,1 0 0,-1 0 0,1 0 0,0 0 0,0 0 0,0 0 0,0 0 0,1-1 0,-1 1 0,1 0 0,2 3 0,0-3 0,0 0 0,0 0 0,0 0 0,0 0 0,1-1 0,-1 0 0,1 0 0,-1 0 0,1 0 0,0-1 0,0 0 0,0 0 0,0 0 0,0 0 0,8-1 0,2 0 15,-1-1 0,0 0 0,0-2 0,1 1 0,-1-2 0,-1 1 0,25-12 0,-16 5-386,0-1-1,-1 0 1,36-28 0,-41 26-6455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2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0 24575,'-4'1'0,"-1"0"0,1 0 0,-1 0 0,1 1 0,-1-1 0,1 1 0,0 0 0,0 0 0,0 1 0,0-1 0,0 1 0,1 0 0,-1 0 0,1 0 0,-5 5 0,-4 5 0,0 1 0,-14 23 0,6-5 0,1 1 0,2 1 0,1 0 0,1 2 0,3-1 0,0 2 0,3-1 0,1 2 0,-4 39 0,12-70 0,-1 0 0,1 0 0,1 0 0,-1 0 0,1 0 0,0-1 0,1 1 0,0 0 0,0 0 0,0-1 0,7 13 0,-7-16 0,0 0 0,0-1 0,0 1 0,0-1 0,0 1 0,1-1 0,-1 0 0,1 0 0,0 0 0,0 0 0,0-1 0,0 1 0,0-1 0,0 0 0,0 1 0,0-1 0,0-1 0,0 1 0,1 0 0,-1-1 0,0 0 0,1 0 0,-1 0 0,0 0 0,1 0 0,5-2 0,9-2-90,0-2 0,1-1 0,-2 0 0,1-1 1,-1-1-1,-1-1 0,30-21 0,-31 21-556,8-6-6180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3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44 24575,'12'-11'0,"-9"9"0,0 0 0,0 0 0,0 0 0,-1 0 0,1-1 0,-1 1 0,0-1 0,0 1 0,0-1 0,0 0 0,2-3 0,-7 6 0,0 1 0,0 0 0,0-1 0,0 1 0,1 1 0,-1-1 0,0 0 0,1 1 0,-1-1 0,1 1 0,-1 0 0,-1 2 0,1-3 0,-14 12 0,1 1 0,0 0 0,1 2 0,0-1 0,1 2 0,1 0 0,1 0 0,0 1 0,2 0 0,-13 28 0,14-24 0,0 0 0,1 1 0,2-1 0,0 1 0,1 1 0,2-1 0,0 1 0,2-1 0,1 31 0,0-49 0,0 0 0,1 0 0,0 0 0,0 0 0,0-1 0,1 1 0,-1 0 0,1-1 0,0 1 0,0-1 0,1 1 0,-1-1 0,1 0 0,0 0 0,0 0 0,1 0 0,-1-1 0,1 0 0,0 1 0,0-1 0,5 3 0,-4-4 0,-1 0 0,1-1 0,-1 1 0,1-1 0,0 0 0,-1-1 0,1 1 0,0-1 0,0 0 0,0 0 0,-1 0 0,1-1 0,0 0 0,0 1 0,-1-2 0,1 1 0,0-1 0,-1 1 0,0-1 0,1 0 0,-1-1 0,6-3 0,27-20-672,56-50 1,-93 76 649,18-16-6804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4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 24575,'-13'1'0,"0"1"0,0 1 0,0 0 0,1 1 0,0 0 0,-1 1 0,2 1 0,-20 11 0,23-14 0,1 2 0,0-1 0,0 1 0,0 0 0,1 1 0,-1-1 0,1 1 0,1 0 0,-1 1 0,1 0 0,0 0 0,0 0 0,1 0 0,0 1 0,-5 12 0,9-17 0,-1 0 0,1 1 0,-1-1 0,1 0 0,0 0 0,0 0 0,1 0 0,-1 0 0,1 0 0,-1 0 0,1 0 0,0 0 0,0 0 0,0 0 0,1 0 0,-1 0 0,1 0 0,-1-1 0,1 1 0,0-1 0,0 1 0,0-1 0,0 0 0,1 0 0,4 4 0,5 2 0,1 0 0,1-1 0,0 0 0,19 7 0,-20-9 0,0 0 0,0 1 0,15 10 0,-23-12 0,-1 0 0,0 0 0,0 1 0,0-1 0,-1 1 0,0 0 0,0 0 0,0 0 0,0 0 0,-1 0 0,1 1 0,-2-1 0,1 1 0,0 0 0,-1-1 0,0 1 0,-1 0 0,1 0 0,-1 0 0,0-1 0,0 1 0,-1 0 0,0 0 0,0 0 0,0-1 0,-1 1 0,-3 7 0,3-6 0,0-1 0,-1 0 0,0 0 0,0 0 0,0 0 0,-1 0 0,0-1 0,0 1 0,0-1 0,-1 0 0,0 0 0,0-1 0,0 1 0,0-1 0,-1 0 0,0-1 0,0 0 0,0 1 0,0-2 0,0 1 0,0-1 0,-1 0 0,-11 2 0,6-3-85,0 0 0,0-1-1,0-1 1,0 0 0,0 0-1,0-1 1,0-1 0,0 0-1,0-1 1,1 0 0,-1 0-1,1-1 1,1-1 0,-1 0-1,-10-8 1,-6-5-6741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5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24 24575,'11'-16'0,"-5"8"0,-26 11 0,9-1 0,0 1 0,1 0 0,-1 1 0,1 1 0,0-1 0,0 2 0,0-1 0,1 1 0,0 1 0,0 0 0,0 0 0,1 0 0,0 1 0,1 1 0,-1-1 0,2 1 0,-1 0 0,1 1 0,1 0 0,-7 14 0,-1 7 0,1-1 0,-15 61 0,23-76 0,2 0 0,0 0 0,0 0 0,1 1 0,1-1 0,1 0 0,0 0 0,5 23 0,-5-35 0,0 0 0,0 0 0,0-1 0,0 1 0,1 0 0,-1-1 0,1 1 0,0-1 0,-1 1 0,1-1 0,0 0 0,1 0 0,-1 0 0,0 0 0,1 0 0,-1 0 0,1 0 0,-1-1 0,4 2 0,0-1 0,1 0 0,-1 0 0,1 0 0,0-1 0,-1 0 0,1 0 0,0 0 0,8-2 0,8 0 0,1-2 0,-1-1 0,44-12 0,-35 6-82,-11 3-346,0 0 0,34-4 1,-33 9-6399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6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24575,'4'0'0,"6"0"0,6-4 0,4-2 0,4 1 0,1-4 0,2 0 0,0 1 0,0 2 0,0 3 0,-5-4 0,-2 1 0,1 0 0,1 2 0,-4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7:01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33 24575,'0'-1'0,"1"-1"0,-1 1 0,0 0 0,0 0 0,0-1 0,0 1 0,0 0 0,-1 0 0,1 0 0,0-1 0,0 1 0,-1 0 0,1 0 0,-1 0 0,1-1 0,-1 1 0,1 0 0,-1 0 0,0 0 0,0 0 0,1 0 0,-1 0 0,0 1 0,0-1 0,0 0 0,0 0 0,0 0 0,0 1 0,-2-2 0,1 2 0,0 0 0,-1 0 0,1 0 0,0 0 0,-1 1 0,1-1 0,0 1 0,0-1 0,-1 1 0,1 0 0,0-1 0,0 1 0,0 1 0,-3 1 0,-5 3 0,-1 1 0,2 1 0,-1 0 0,1 0 0,-9 11 0,9-6 0,0 0 0,1 1 0,0 0 0,1 0 0,1 1 0,0 0 0,-3 17 0,2-5 0,1 1 0,2-1 0,-2 35 0,7-49 0,-1 0 0,2 0 0,0 0 0,0 0 0,1 0 0,1 0 0,0-1 0,11 24 0,-13-32 0,0 0 0,1-1 0,-1 1 0,1-1 0,0 1 0,0-1 0,0 0 0,0 0 0,0 0 0,1 0 0,-1-1 0,1 1 0,4 1 0,-5-3 0,0 0 0,0 0 0,0 0 0,0-1 0,0 0 0,0 0 0,0 1 0,0-2 0,0 1 0,0 0 0,1-1 0,-1 1 0,0-1 0,-1 0 0,1 0 0,0 0 0,0 0 0,0-1 0,-1 1 0,6-4 0,0-1 0,0 0 0,-1-1 0,0 0 0,-1 0 0,1-1 0,-1 0 0,0 0 0,8-17 0,24-30 0,-38 54 0,1 0 0,0 0 0,0 0 0,0 0 0,0 0 0,0 0 0,0 1 0,0-1 0,0 0 0,0 0 0,0 1 0,0-1 0,1 1 0,-1-1 0,0 1 0,0 0 0,1-1 0,-1 1 0,0 0 0,1 0 0,-1 0 0,0 0 0,1 0 0,-1 0 0,0 0 0,2 1 0,0 0 0,-1 0 0,0 0 0,0 1 0,1-1 0,-1 1 0,0-1 0,0 1 0,-1 0 0,1 0 0,0 0 0,0 0 0,1 4 0,6 9 0,-2 0 0,0 0 0,7 21 0,-11-29 0,19 41-1365,-9-27-5461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7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24575,'0'536'0,"2"-562"0,7-45 0,-5 50 0,-1-1 0,0 1 0,-2-41 0,-8-4 0,2 32 0,2-1 0,1 0 0,2 1 0,2-1 0,6-44 0,-5 58 0,-3 17 0,0 0 0,0-1 0,1 1 0,-1 0 0,1-1 0,0 1 0,1 0 0,-1 0 0,1 0 0,-1 0 0,4-4 0,-4 8 0,0 0 0,0 0 0,-1 0 0,1 0 0,0 0 0,0 1 0,0-1 0,0 0 0,0 0 0,0 1 0,-1-1 0,1 1 0,0-1 0,0 1 0,-1-1 0,1 1 0,0 0 0,-1-1 0,1 1 0,0 0 0,-1-1 0,1 1 0,-1 0 0,1 0 0,-1-1 0,0 1 0,1 0 0,-1 1 0,18 28 0,-17-27 0,50 113 0,-35-77 0,39 72 0,-43-89 0,2-1 0,0 0 0,2-1 0,0-1 0,1-1 0,0 0 0,2-1 0,22 16 0,-40-32 0,0 0 0,1-1 0,-1 1 0,0 0 0,0 0 0,1 0 0,-1-1 0,0 1 0,1-1 0,-1 1 0,1-1 0,-1 0 0,1 1 0,-1-1 0,1 0 0,-1 0 0,1 0 0,-1 0 0,1 0 0,-1-1 0,1 1 0,-1 0 0,1-1 0,-1 1 0,2-1 0,-2-1 0,1 1 0,0-1 0,-1 0 0,0 1 0,1-1 0,-1 0 0,0 0 0,0 0 0,0 0 0,0 0 0,0 0 0,0 0 0,-1 0 0,1 0 0,0-3 0,1-13 0,0 0 0,-1 1 0,-2-28 0,1 30 0,-4-67 0,1-63 0,4 128 0,1 1 0,0-1 0,1 0 0,1 1 0,0 0 0,8-20 0,9 2-1365,-9 22-5461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7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24575,'-1'6'0,"0"0"0,-1-1 0,0 1 0,0-1 0,0 0 0,-1 1 0,-3 5 0,-8 17 0,6 1 0,1 1 0,-4 37 0,2-10 0,8-47 0,0-1 0,0 1 0,1 0 0,0-1 0,1 1 0,0 0 0,1-1 0,0 1 0,0-1 0,1 0 0,1 1 0,-1-1 0,1 0 0,9 13 0,-11-19 0,0 1 0,1-1 0,-1 1 0,1-1 0,0 0 0,0 0 0,0 0 0,0-1 0,1 1 0,-1-1 0,1 1 0,0-1 0,-1 0 0,1-1 0,0 1 0,0-1 0,0 1 0,0-1 0,1-1 0,-1 1 0,0 0 0,0-1 0,1 0 0,-1 0 0,0 0 0,0-1 0,1 1 0,-1-1 0,0 0 0,0 0 0,0 0 0,0-1 0,0 0 0,6-3 0,2-2-65,0 0 0,-1-1 0,0 0 0,-1-1 0,0-1 0,0 1 0,-1-1 0,0-1 0,0 0 0,-1 0 0,-1-1 0,0 0 0,-1 0 0,0 0 0,-1-1 0,0 0 0,-1 0 0,0 0 0,-1-1 0,1-14 0,-2 5-6761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7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95 24575,'-4'-4'0,"-6"-2"0,-1-4 0,5 0 0,9 1 0,7 3 0,8-3 0,4 1 0,3 1 0,2 2 0,0-2 0,1 0 0,-1 1 0,-5 6 0,-5 3-8191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8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6 162 24575,'-4'0'0,"2"0"0,7 0 0,6 0 0,6 0 0,5-4 0,2-2 0,3-4 0,0 0 0,0-4 0,0-2 0,0 0 0,-1-1 0,1-2 0,-1 2 0,0 0 0,-5 2-8191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39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24575,'93'-12'0,"-65"7"0,0 1 0,-1 1 0,31 1 0,-53 2 0,-1 0 0,1 1 0,-1 0 0,1 0 0,0 0 0,-1 0 0,0 1 0,1 0 0,-1 0 0,0 0 0,0 0 0,0 1 0,0 0 0,0 0 0,-1 0 0,1 0 0,-1 0 0,0 1 0,0-1 0,0 1 0,-1 0 0,1 0 0,-1 0 0,0 0 0,0 0 0,0 1 0,0-1 0,-1 0 0,0 1 0,0 0 0,1 5 0,1 13 0,-1 1 0,-2 0 0,0-1 0,-5 43 0,-7-14 0,-2 23 0,14-72 0,-1 1 0,1-1 0,1 1 0,-1 0 0,0-1 0,1 1 0,0 0 0,-1-1 0,1 1 0,1-1 0,-1 1 0,0-1 0,1 0 0,0 0 0,0 0 0,3 5 0,-2-6 0,-1 0 0,1-1 0,-1 1 0,1-1 0,-1 1 0,1-1 0,0 0 0,0 0 0,-1 0 0,1-1 0,0 1 0,0-1 0,0 1 0,0-1 0,0 0 0,0 0 0,0-1 0,0 1 0,0 0 0,4-2 0,63-19 0,-59 17 0,17-6 0,-2-2 0,0-1 0,0-2 0,24-17 0,90-78 0,-126 99 0,0 0 0,-1-1 0,0-1 0,-1-1 0,0 1 0,-1-2 0,12-21 0,-23 36 0,0 0 0,1 0 0,-1 0 0,0-1 0,0 1 0,0 0 0,0 0 0,1 0 0,-1-1 0,0 1 0,0 0 0,0 0 0,0-1 0,0 1 0,0 0 0,0-1 0,0 1 0,0 0 0,0 0 0,0-1 0,0 1 0,0 0 0,0 0 0,0-1 0,0 1 0,0 0 0,0 0 0,0-1 0,0 1 0,0 0 0,-1 0 0,1-1 0,0 1 0,0 0 0,0 0 0,0-1 0,-1 1 0,1 0 0,0 0 0,0 0 0,0 0 0,-1-1 0,-12 5 0,-14 14 0,19-11 0,1 1 0,-1-1 0,1 1 0,1 0 0,0 1 0,0-1 0,1 1 0,0 1 0,0-1 0,1 1 0,-5 13 0,9-19 0,-1 0 0,0-1 0,1 1 0,-1 0 0,1-1 0,0 1 0,0 0 0,0 0 0,1-1 0,0 1 0,-1 0 0,1-1 0,0 1 0,1-1 0,-1 1 0,1-1 0,-1 0 0,1 1 0,0-1 0,0 0 0,1 0 0,-1 0 0,0-1 0,1 1 0,0 0 0,0-1 0,0 0 0,0 0 0,0 0 0,0 0 0,0 0 0,1 0 0,-1-1 0,7 2 0,1 1 0,1-1 0,0-1 0,0 0 0,0 0 0,0-1 0,0-1 0,0 0 0,0 0 0,21-5 0,-24 4 0,0-1 0,0 0 0,0 0 0,-1-1 0,1 0 0,-1-1 0,1 0 0,-1 0 0,0-1 0,-1 0 0,1-1 0,-1 1 0,10-11 0,-15 13 0,1 0 0,0 0 0,-1-1 0,0 1 0,0-1 0,0 1 0,0-1 0,0 0 0,-1 0 0,0 0 0,0 0 0,0 0 0,0 0 0,0 0 0,-1 0 0,0 0 0,0 0 0,0 0 0,0-1 0,-1 1 0,0 0 0,1 0 0,-1 0 0,-1 0 0,1 0 0,-1 1 0,1-1 0,-1 0 0,0 1 0,-1-1 0,1 1 0,0-1 0,-5-3 0,1 0 0,-1 1 0,0 0 0,0 0 0,0 1 0,0 0 0,-1 0 0,0 1 0,0 0 0,0 0 0,-1 1 0,1 0 0,-1 1 0,1 0 0,-15-2 0,-56 3-1365,56 1-5461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40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38 183 24575,'-4'-3'0,"0"0"0,1-1 0,-1 0 0,0 0 0,1 0 0,0 0 0,0 0 0,-4-7 0,7 9 0,-1-1 0,1 1 0,-1 0 0,1 0 0,0-1 0,0 1 0,0 0 0,0-1 0,0 1 0,1 0 0,-1 0 0,1-1 0,-1 1 0,1 0 0,0 0 0,0 0 0,0 0 0,0 0 0,0 0 0,2-3 0,3-2 0,0-1 0,0 1 0,0 1 0,1-1 0,0 1 0,0 0 0,0 1 0,1 0 0,0 0 0,0 0 0,16-5 0,-18 7 0,1 0 0,-1 1 0,1 0 0,0 0 0,-1 1 0,1 0 0,0 0 0,0 1 0,0 0 0,0 0 0,0 0 0,0 1 0,-1 0 0,1 0 0,0 1 0,8 3 0,-11-3 0,-1 0 0,1 0 0,0 0 0,-1 0 0,1 1 0,-1 0 0,0 0 0,0 0 0,0 0 0,0 0 0,-1 1 0,1-1 0,-1 1 0,0-1 0,0 1 0,2 7 0,-1-4 0,-2 1 0,1-1 0,-1 1 0,0-1 0,-1 1 0,1 0 0,-1-1 0,-3 14 0,0-2 0,-1 0 0,-1 0 0,-1-1 0,-1 1 0,-1-1 0,-15 26 0,-68 91 0,29-47 0,62-88 0,-6 8 0,1 0 0,0 0 0,1 1 0,-6 14 0,10-22 0,0 0 0,-1 0 0,1 0 0,0 1 0,0-1 0,-1 0 0,1 0 0,0 0 0,0 0 0,1 1 0,-1-1 0,0 0 0,0 0 0,0 0 0,1 0 0,-1 0 0,1 0 0,-1 0 0,1 2 0,1-2 0,-1 0 0,0 0 0,0-1 0,0 1 0,1 0 0,-1-1 0,0 1 0,1 0 0,-1-1 0,0 0 0,1 1 0,-1-1 0,1 0 0,-1 0 0,1 0 0,-1 0 0,1 0 0,-1 0 0,0 0 0,3 0 0,32-7 0,0 0 0,0-2 0,-1-2 0,0-2 0,59-29 0,22-7 0,4-4-1365,-104 48-5461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2:09:40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211 141 24575,'1'-4'0,"-1"1"0,1 0 0,0 0 0,1 0 0,-1 0 0,0 0 0,1 0 0,-1 0 0,1 1 0,0-1 0,0 0 0,0 1 0,5-4 0,33-30 0,-26 28 0,0 0 0,0 1 0,1 0 0,-1 1 0,2 1 0,-1 0 0,0 1 0,1 0 0,0 2 0,0 0 0,0 1 0,0 0 0,0 1 0,0 1 0,0 0 0,0 2 0,18 4 0,-31-6 0,1 0 0,-1 0 0,-1 0 0,1 1 0,0-1 0,0 1 0,0 0 0,-1 0 0,1 0 0,-1 0 0,1 0 0,-1 0 0,0 1 0,0-1 0,0 1 0,0-1 0,-1 1 0,1 0 0,-1 0 0,2 4 0,-1-1 0,-1 0 0,0-1 0,-1 1 0,1 0 0,-1-1 0,0 1 0,-1 0 0,1 0 0,-1-1 0,-3 11 0,-2 4 0,-2 0 0,0 0 0,-1-1 0,-1 0 0,-15 21 0,-9 1 0,-8 10 0,39-48 0,1 0 0,0 0 0,0 1 0,1-1 0,-1 1 0,1-1 0,0 1 0,-1 0 0,2-1 0,-1 1 0,0 0 0,1 7 0,0-9 0,0 0 0,1 0 0,0 0 0,-1 0 0,1 0 0,0 0 0,0 0 0,0-1 0,0 1 0,0 0 0,0-1 0,1 1 0,-1 0 0,0-1 0,1 0 0,0 1 0,-1-1 0,4 2 0,41 21 0,0 1 0,-43-21 0,0-1 0,0 1 0,0 0 0,-1 0 0,1 0 0,-1 0 0,0 0 0,0 0 0,0 1 0,-1-1 0,0 0 0,0 1 0,0 0 0,0-1 0,0 1 0,-1-1 0,0 1 0,0 0 0,0-1 0,-1 1 0,0 0 0,0-1 0,0 1 0,0-1 0,-1 1 0,1-1 0,-5 7 0,3-4 0,0 0 0,-1-1 0,0 1 0,-1-1 0,1 0 0,-1-1 0,0 1 0,0-1 0,-1 0 0,0 0 0,0 0 0,0-1 0,0 0 0,-1 0 0,1-1 0,-12 4 0,5-4 0,-1 0 0,1-1 0,-1-1 0,1 0 0,-1-1 0,1-1 0,-24-3 0,-97-27 0,91 20 0,-103-36-1365,106 34-5461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7:03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36 24575,'0'-1'0,"0"-1"0,0 1 0,0-1 0,-1 1 0,1 0 0,0-1 0,-1 1 0,1-1 0,-1 1 0,1-1 0,-1 1 0,0 0 0,1 0 0,-1-1 0,0 1 0,0 0 0,0 0 0,0 0 0,0 0 0,0 0 0,-1 0 0,1 0 0,0 0 0,0 0 0,-1 1 0,1-1 0,0 0 0,-1 1 0,1-1 0,0 1 0,-1-1 0,1 1 0,-1 0 0,1 0 0,-1 0 0,1 0 0,-1 0 0,1 0 0,-1 0 0,1 0 0,-1 0 0,-1 1 0,-2 0 0,-1 0 0,1 0 0,0 0 0,0 1 0,-1 0 0,1 0 0,0 0 0,1 1 0,-1 0 0,-6 4 0,4 1 0,0 0 0,1 1 0,0 0 0,0 0 0,1 0 0,0 1 0,1-1 0,0 1 0,0 1 0,1-1 0,-3 19 0,2-9 0,1 1 0,1 0 0,1 0 0,1 0 0,2 23 0,0-25 0,1-1 0,0 1 0,1-1 0,1 0 0,13 29 0,-17-44 0,1 1 0,0-1 0,0 1 0,0-1 0,1 0 0,-1 0 0,1 0 0,-1 0 0,1 0 0,0 0 0,0-1 0,1 0 0,-1 1 0,0-1 0,1-1 0,-1 1 0,1 0 0,0-1 0,-1 1 0,1-1 0,0 0 0,0-1 0,0 1 0,0-1 0,0 1 0,0-1 0,0 0 0,0-1 0,0 1 0,0-1 0,-1 0 0,9-2 0,1-2-23,1 0 0,-1-1 0,0 0 0,-1-2 0,1 1 0,-1-1 0,-1-1 0,0 0 0,0-1 0,11-13 0,10-6-1089,-18 16-5714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7:03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38 24575,'0'-2'0,"0"-1"0,1 1 0,-1 0 0,0-1 0,0 1 0,-1 0 0,1-1 0,0 1 0,-1 0 0,1-1 0,-1 1 0,0 0 0,-2-4 0,1 5 0,0 1 0,0 0 0,0-1 0,0 1 0,0 0 0,0 0 0,0 0 0,1 0 0,-1 1 0,0-1 0,0 1 0,0-1 0,0 1 0,0-1 0,0 1 0,1 0 0,-1 0 0,0 0 0,-1 2 0,-10 3 0,1 1 0,0 0 0,0 1 0,1 0 0,0 1 0,1 0 0,0 1 0,0 0 0,1 1 0,0 0 0,-7 13 0,13-20 0,0 0 0,0 0 0,1 0 0,0 1 0,0-1 0,0 1 0,1-1 0,-1 1 0,1 0 0,0 0 0,1 0 0,-1-1 0,1 1 0,0 0 0,0 0 0,0 0 0,1 0 0,-1 0 0,1 0 0,1-1 0,-1 1 0,1 0 0,-1-1 0,1 1 0,1-1 0,-1 0 0,1 1 0,-1-1 0,1 0 0,0-1 0,1 1 0,-1 0 0,1-1 0,3 3 0,9 6 0,1-2 0,25 13 0,-22-13 0,-1 1 0,23 17 0,-37-25 0,-1 1 0,0-1 0,0 1 0,0 0 0,-1 0 0,1 1 0,-1-1 0,0 1 0,0-1 0,-1 1 0,1 0 0,-1 0 0,3 10 0,-5-12-30,1 0 0,0-1-1,-1 1 1,0-1 0,0 1-1,0 0 1,0-1 0,0 1-1,0 0 1,-1-1 0,1 1-1,-1-1 1,0 1-1,0-1 1,0 1 0,0-1-1,0 1 1,0-1 0,-1 0-1,1 0 1,-1 0 0,0 0-1,1 0 1,-1 0 0,0 0-1,0 0 1,0-1 0,-1 1-1,1-1 1,0 1 0,0-1-1,-1 0 1,1 0 0,-1 0-1,1 0 1,-1-1 0,1 1-1,-1-1 1,0 1 0,1-1-1,-1 0 1,0 0 0,1 0-1,-5-1 1,-14-2-6796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7:03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24575,'2'-4'0,"0"0"0,1 0 0,-1 0 0,1 1 0,0-1 0,0 1 0,0-1 0,0 1 0,0 0 0,1 0 0,0 1 0,-1-1 0,8-3 0,-10 6 0,0 0 0,0-1 0,-1 1 0,1 0 0,0 0 0,0 0 0,0 0 0,-1 0 0,1 0 0,0 0 0,0 0 0,0 0 0,-1 0 0,1 0 0,0 0 0,0 1 0,0-1 0,-1 0 0,1 0 0,0 1 0,-1-1 0,1 1 0,0-1 0,-1 1 0,1-1 0,0 1 0,0 0 0,0 2 0,1-1 0,-1 0 0,0 1 0,0-1 0,-1 1 0,1-1 0,0 1 0,-1 0 0,1-1 0,-1 1 0,0 0 0,0-1 0,-1 4 0,-1 25 0,-9 47 0,5-47 0,-2 46 0,7-68 0,0 7 0,1 0 0,0 0 0,1 0 0,1 0 0,6 24 0,-7-37 0,0 0 0,0 0 0,0 0 0,0 0 0,0-1 0,1 1 0,-1-1 0,1 1 0,0-1 0,0 1 0,0-1 0,0 0 0,0 0 0,1 0 0,-1 0 0,1 0 0,-1-1 0,1 1 0,-1-1 0,1 1 0,0-1 0,0 0 0,0 0 0,0 0 0,0-1 0,0 1 0,0-1 0,0 0 0,0 1 0,0-1 0,0-1 0,0 1 0,0 0 0,0-1 0,0 1 0,5-3 0,9-1-62,-1-2 0,0 1 0,0-2 0,0 0 0,-1-1 0,0-1 0,-1 0 0,0-1 0,0 0 0,-1-1 0,0-1 0,-1 0-1,0-1 1,-1 0 0,-1-1 0,0 0 0,-1 0 0,0-1 0,-1 0 0,-1-1 0,7-20 0,-8 14-6764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7:04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57 143 24575,'-4'0'0,"-2"-4"0,5-2 0,7 0 0,2-3 0,5 0 0,4 2 0,3-3 0,4 0 0,1-2 0,1 1 0,-3-2 0,-2 0 0,0 4 0,-3-2 0,-1 1 0,-3 7 0,-4 4-8191</inkml:trace>
  <inkml:trace contextRef="#ctx0" brushRef="#br0" timeOffset="1">57 299 24575,'-33'11'0,"31"-10"0,0 0 0,1-1 0,-1 1 0,1 0 0,0 0 0,-1 0 0,1 0 0,0 0 0,-1 0 0,1 0 0,0 0 0,0 1 0,0-1 0,0 0 0,0 1 0,0-1 0,1 1 0,-2 1 0,34-10 0,5-9-24,0-1-1,-2-3 1,40-26-1,-18 9-1242,-38 26-5559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25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24575,'1'0'0,"-1"1"0,0 0 0,1 0 0,-1-1 0,1 1 0,-1-1 0,1 1 0,-1 0 0,1-1 0,0 1 0,-1-1 0,1 1 0,0-1 0,-1 0 0,1 1 0,0-1 0,-1 1 0,1-1 0,0 0 0,0 0 0,-1 0 0,1 1 0,0-1 0,0 0 0,0 0 0,-1 0 0,1 0 0,0 0 0,0 0 0,0-1 0,-1 1 0,2 0 0,39-5 0,-28 3 0,-8 1 0,0 1 0,0 0 0,0 0 0,0 0 0,0 0 0,0 1 0,0 0 0,0 0 0,-1 0 0,1 0 0,0 1 0,-1 0 0,1 0 0,-1 0 0,0 1 0,1-1 0,-1 1 0,0 0 0,-1 0 0,1 1 0,5 5 0,-5-3 0,0 1 0,0 0 0,-1 0 0,0 0 0,0 0 0,-1 1 0,1-1 0,-2 1 0,1-1 0,-1 1 0,0 0 0,-1 0 0,0 8 0,-3 28 0,-2-1 0,-2 1 0,-24 81 0,3-13 0,27-110 0,0 1 0,0-1 0,1 1 0,-1 0 0,1-1 0,0 1 0,0 0 0,0-1 0,0 1 0,0 0 0,1-1 0,-1 1 0,1 0 0,-1-1 0,1 1 0,0-1 0,0 1 0,1-1 0,-1 0 0,2 4 0,-1-5 0,0 0 0,0 0 0,0 0 0,1 0 0,-1 0 0,0 0 0,0 0 0,1-1 0,-1 1 0,0-1 0,1 0 0,-1 0 0,0 0 0,1 0 0,-1 0 0,0 0 0,1-1 0,-1 1 0,0-1 0,0 1 0,1-1 0,-1 0 0,3-2 0,16-5 0,0-1 0,-1-1 0,0-1 0,-1-1 0,0-1 0,29-25 0,-5-4 0,49-59 0,-36 39-1365,-41 44-5461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814 29 24575,'0'-11'0,"1"10"0,-1 0 0,0 0 0,0 1 0,0-1 0,0 0 0,0 0 0,0 0 0,0 1 0,0-1 0,0 0 0,0 0 0,0 0 0,0 1 0,-1-1 0,1 0 0,0 0 0,-1 1 0,1-1 0,0 0 0,-1 1 0,0-2 0,-25 12 0,-69 36 0,-2-4 0,-2-4 0,-2-5 0,-135 27 0,203-53-455,0 2 0,-41 17 0,57-18-6371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25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24575,'-2'8'0,"0"0"0,0 0 0,0 0 0,-1 0 0,-1 0 0,1-1 0,-1 1 0,-6 7 0,-2 8 0,7-14 0,0 1 0,1 0 0,0 0 0,1 0 0,0 1 0,1-1 0,0 1 0,1 0 0,0-1 0,0 1 0,1 0 0,3 17 0,-2-21 0,1-1 0,0 1 0,1 0 0,-1-1 0,1 1 0,1-1 0,-1 0 0,1 0 0,0 0 0,1-1 0,-1 1 0,1-1 0,0 0 0,0 0 0,1-1 0,0 0 0,-1 0 0,1 0 0,1 0 0,6 2 0,-7-3 0,-1 0 0,1-1 0,0 1 0,0-1 0,1-1 0,-1 1 0,0-1 0,1 0 0,-1 0 0,0-1 0,1 0 0,-1 0 0,1-1 0,10-1 0,-13 0 0,1 0 0,-1 0 0,1 0 0,-1 0 0,0-1 0,0 1 0,0-1 0,0 0 0,0 0 0,-1-1 0,1 1 0,-1-1 0,0 0 0,0 1 0,0-1 0,-1-1 0,1 1 0,-1 0 0,3-9 0,0-1 0,-1-1 0,0-1 0,0 1 0,-2 0 0,0-1 0,-1 0 0,0 1 0,-1-1 0,-1 1 0,-1-1 0,0 0 0,-1 1 0,-1 0 0,0 0 0,-7-17 0,11 31 4,0-1 0,-1 0 0,1 1 0,-1-1 0,1 1-1,-1-1 1,0 1 0,0-1 0,0 1 0,0 0 0,0-1 0,0 1-1,0 0 1,0-1 0,0 1 0,0 0 0,-1 0 0,1 0 0,0 0 0,-1 0-1,1 1 1,-1-1 0,1 0 0,-1 1 0,1-1 0,-1 1 0,0-1-1,1 1 1,-1 0 0,-1 0 0,-1 1-128,0 0 0,0 0 1,0 1-1,1-1 0,-1 1 0,0 0 1,1 0-1,0 1 0,-1-1 0,1 1 1,-3 3-1,-9 7-6702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26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27 24575,'-2'17'0,"0"0"0,-1 0 0,0 0 0,-1 0 0,-8 19 0,6-18 0,0 0 0,2 0 0,-4 30 0,7-41 0,1 0 0,1 1 0,-1-1 0,1 0 0,0 0 0,1 0 0,-1-1 0,1 1 0,1 0 0,-1-1 0,1 1 0,0-1 0,7 10 0,-5-9 0,1-1 0,0 1 0,0-1 0,0 0 0,1-1 0,0 0 0,0 0 0,0 0 0,0-1 0,1 0 0,0 0 0,0-1 0,0 0 0,0 0 0,0-1 0,1 0 0,16 1 0,-21-2 0,1-1 0,-1 0 0,0 0 0,0 0 0,1-1 0,-1 1 0,0-1 0,0 0 0,1 0 0,-1-1 0,0 1 0,0-1 0,0 0 0,-1 0 0,1 0 0,0 0 0,-1-1 0,0 0 0,1 1 0,-1-1 0,0 0 0,0-1 0,-1 1 0,1-1 0,-1 1 0,1-1 0,-1 0 0,0 1 0,-1-1 0,1 0 0,-1 0 0,1-1 0,-1 1 0,0 0 0,-1 0 0,1-8 0,1-11 0,-2 0 0,0 0 0,-1 0 0,-2 0 0,-5-27 0,6 39 0,-1-1 0,-1 1 0,1 0 0,-2 0 0,1 0 0,-2 0 0,1 1 0,-1 0 0,-1 0 0,0 1 0,-15-17 0,17 22-76,1 1 1,0 0-1,-1 0 0,1 1 0,-1-1 0,0 1 0,0 0 0,0 0 1,0 0-1,0 1 0,0 0 0,0 0 0,-1 0 0,1 1 1,0-1-1,-1 1 0,-8 1 0,-9 4-6750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26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99 24575,'0'0'0,"1"0"0,-1 0 0,0 1 0,0-1 0,1 0 0,-1 0 0,0 0 0,0 0 0,1 0 0,-1 0 0,0 0 0,1 0 0,-1 0 0,0 0 0,0 0 0,1 0 0,-1-1 0,0 1 0,0 0 0,1 0 0,-1 0 0,0 0 0,0 0 0,1 0 0,-1-1 0,0 1 0,0 0 0,0 0 0,1 0 0,-1-1 0,0 1 0,0 0 0,0 0 0,0 0 0,1-1 0,-1 1 0,0 0 0,0 0 0,0-1 0,0 1 0,0 0 0,0 0 0,0-1 0,0 1 0,0 0 0,0-1 0,0 1 0,0 0 0,0 0 0,0-1 0,0 1 0,0 0 0,0-1 0,0 1 0,-1-1 0,1 1 0,-1-1 0,1 1 0,-1-1 0,1 1 0,-1-1 0,0 1 0,1-1 0,-1 1 0,0 0 0,1-1 0,-1 1 0,0 0 0,1-1 0,-1 1 0,0 0 0,0 0 0,1 0 0,-1 0 0,0 0 0,0 0 0,0 0 0,0 0 0,-10 2 0,-1 0 0,1 1 0,1 0 0,-1 0 0,0 2 0,1-1 0,0 1 0,0 1 0,0 0 0,0 0 0,1 1 0,0 0 0,1 0 0,0 1 0,-11 13 0,10-10 0,0-1 0,1 2 0,1-1 0,0 1 0,0 0 0,1 0 0,1 1 0,0 0 0,1 0 0,0 0 0,1 0 0,-2 21 0,4-30 0,1 0 0,1 0 0,-1 0 0,0 0 0,1 0 0,0 0 0,0-1 0,0 1 0,0 0 0,1 0 0,-1-1 0,1 1 0,0-1 0,0 0 0,0 1 0,1-1 0,-1 0 0,1 0 0,0-1 0,0 1 0,0 0 0,0-1 0,0 0 0,6 4 0,7 2 0,1 0 0,1-1 0,0-1 0,21 5 0,36 15 0,-68-23 0,-1 1 0,1-1 0,0 1 0,-1 1 0,0-1 0,0 1 0,-1 1 0,1-1 0,-1 1 0,0-1 0,0 1 0,-1 1 0,0-1 0,0 1 0,4 10 0,-6-11 0,-1-1 0,0 0 0,0 0 0,-1 1 0,1-1 0,-1 0 0,0 1 0,-1-1 0,1 0 0,-1 1 0,0-1 0,0 0 0,-1 0 0,0 0 0,0 0 0,0 0 0,0 0 0,-1 0 0,0-1 0,0 1 0,0-1 0,-7 7 0,7-7 0,0 0 0,0-1 0,0 0 0,0 0 0,-1 0 0,0 0 0,0 0 0,0 0 0,0-1 0,0 0 0,0 0 0,0 0 0,-1-1 0,1 1 0,-1-1 0,1 0 0,-1 0 0,0-1 0,1 1 0,-1-1 0,0 0 0,-5-1 0,5 0 0,1 0 0,0-1 0,-1 1 0,1-1 0,0 0 0,0-1 0,0 1 0,1 0 0,-1-1 0,1 0 0,-1 0 0,1 0 0,0-1 0,0 1 0,0-1 0,0 1 0,1-1 0,0 0 0,-1 0 0,2 0 0,-1 0 0,-2-9 0,0-1 0,0 0 0,2-1 0,0 0 0,0 1 0,1-1 0,1 0 0,1 0 0,2-15 0,27-122 0,-14 83 0,63-229-1365,-69 269-5461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30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24575,'0'5'0,"0"5"0,0 6 0,0 4 0,0 4 0,5 2 0,1 0 0,-1 1 0,-1 1 0,0-6-8191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31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24575,'0'5'0,"0"5"0,0 6 0,-4 0 0,-2 2 0,5-3 0,2 1 0,1-2-8191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31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24575,'0'4'0,"0"7"0,0 0-8191</inkml:trace>
  <inkml:trace contextRef="#ctx0" brushRef="#br0" timeOffset="1">0 261 24575,'5'0'0,"1"4"0,-1 6 0,-1 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32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24575,'-4'0'0,"-2"5"0,0 5 0,2 6 0,1 4 0,5 4 0,3 1 0,0 2 0,-1 0 0,4 0 0,0-5-8191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32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24575,'0'5'0,"0"5"0,0 6 0,0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33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24575,'0'5'0,"0"5"0,5 2 0,1 2 0,-1 4 0,-1 3 0,0 2 0,-2-2-8191</inkml:trace>
  <inkml:trace contextRef="#ctx0" brushRef="#br0" timeOffset="1">27 337 24575,'0'5'0,"0"5"0,0 6 0,0 4 0,-4-1 0,-2 1 0,0 1 0,2 2 0,0 0 0,2 2 0,1-4-8191</inkml:trace>
  <inkml:trace contextRef="#ctx0" brushRef="#br0" timeOffset="2">27 830 24575,'0'4'0,"0"7"0,0 4 0,0 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8:33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2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24575,'1'1'0,"0"-1"0,0 0 0,0 1 0,0-1 0,0 0 0,0 1 0,0-1 0,-1 1 0,1 0 0,0-1 0,0 1 0,0 0 0,-1 0 0,1-1 0,0 1 0,0 0 0,-1 0 0,1 0 0,-1 0 0,1 0 0,-1 0 0,1 0 0,-1 0 0,0 0 0,1 0 0,-1 0 0,0 0 0,0 0 0,0 0 0,0 0 0,0 0 0,0 0 0,0 0 0,0 2 0,-4 40 0,3-41 0,-2 16 0,0 1 0,2 0 0,0 0 0,1 0 0,0 0 0,2 0 0,0 0 0,2 0 0,0 0 0,1-1 0,0 0 0,2 0 0,0 0 0,1-1 0,1 0 0,19 29 0,-21-37 0,0-1 0,0-1 0,1 1 0,0-1 0,0 0 0,1-1 0,0 0 0,0 0 0,0-1 0,1 0 0,0-1 0,0 0 0,0 0 0,15 3 0,-20-6 0,0 0 0,1 0 0,-1-1 0,0 1 0,1-1 0,-1-1 0,0 1 0,1 0 0,-1-1 0,0 0 0,0-1 0,0 1 0,0-1 0,0 0 0,0 0 0,0 0 0,0-1 0,-1 0 0,1 0 0,-1 0 0,0 0 0,0-1 0,0 1 0,0-1 0,-1 0 0,1 0 0,-1-1 0,0 1 0,-1-1 0,5-8 0,-4 5 0,0-1 0,-1 0 0,0 0 0,-1 0 0,0 0 0,0 0 0,-1 0 0,0 0 0,0 0 0,-1 0 0,0 0 0,-1 0 0,0 0 0,0 1 0,-1-1 0,-5-10 0,0-1 0,-2 0 0,0 1 0,-1 0 0,-1 1 0,-24-30 0,20 32 0,0 0 0,0 1 0,-31-21 0,38 30 0,0 0 0,-1 0 0,0 1 0,0 0 0,-1 1 0,1 0 0,-1 0 0,0 1 0,-12-2 0,21 5-80,0 0 0,0 0-1,0 0 1,0 0 0,-1 0-1,1 1 1,0-1 0,0 1-1,0-1 1,0 1 0,0 0 0,0-1-1,1 1 1,-1 0 0,0 0-1,-2 2 1,-7 8-6746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9T02:16:29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1 237,'-1'-17,"3"-2,-1 18,0 1,1-1,-1 1,0-1,1 1,-1 0,0 0,1 0,-1 0,0 0,1 0,-1 0,0 0,1 0,-1 1,0-1,1 1,1 0,134 39,79 17,-88-38,2-5,192-5,-206-7,104-5,-133-9,-55 6,57-2,0 9,-30 0,0-2,97-14,-70 3,19-3,117-22,-197 33,-1-2,0-1,-1 0,41-20,-44 18,0 0,1 1,0 2,0 0,1 1,31-4,12 8,-24 0,1-1,44-9,242-41,-294 47,72-4,-64 7,44-8,-73 8,51-11,1 3,104-2,-89 11,72 4,-82 9,-51-7,0-2,29 3,-7-3,49 11,-40-6,35 14,-66-15,0-2,0 0,25 2,-43-6,0-1,0 0,0 0,1 1,-1-1,0 0,0 0,0 0,0 0,0-1,0 1,0 0,0 0,0-1,0 1,0 0,0-1,0 1,0-1,0 0,0 1,0-1,0 0,0 1,-1-1,1 0,0 0,-1 0,1 1,0-1,-1 0,1-2,0-7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9T02:16:31.8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89,'-25'-6,"21"3,18 4,289 68,-260-60,82 8,-55-9,22 1,2-4,151-11,-147-6,-58 5,58 0,-42 7,-5 0,1-1,76-13,-90 9,0 2,-1 2,1 1,0 2,52 9,-7-2,-41-6,1-1,0-3,-1-1,1-2,-1-2,66-19,-58 14,57-7,-51 10,68-15,-72 11,0 3,103-5,1132 15,-1251 1,52 9,-66-7,0-1,0-1,1 0,-1-2,0-1,41-6,-22 1,-1 1,1 2,68 3,48-2,-134-2,0 0,0-1,34-12,-42 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2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435 105 24575,'8'-24'0,"-8"23"0,1 0 0,0 0 0,0 0 0,-1-1 0,1 1 0,-1 0 0,1 0 0,-1-1 0,0 1 0,1 0 0,-1-1 0,0 1 0,0 0 0,0-1 0,0 1 0,0-1 0,0 1 0,0 0 0,0-1 0,-1 1 0,1 0 0,-1-1 0,1 1 0,-1 0 0,1 0 0,-1-1 0,0 1 0,0-1 0,-1-1 0,-1 0 0,1 0 0,-1 0 0,0 0 0,1 0 0,-1 1 0,0-1 0,-1 1 0,1 0 0,0 0 0,-1 0 0,1 0 0,-1 1 0,1-1 0,-8-1 0,3 2 0,1 0 0,-1 0 0,1 1 0,-1 0 0,1 0 0,-1 1 0,-13 3 0,6-1 0,1 1 0,0 1 0,0 0 0,1 1 0,0 1 0,0 0 0,0 1 0,-12 10 0,15-9 0,1 0 0,0 1 0,1 1 0,0-1 0,0 2 0,1-1 0,1 1 0,0 0 0,0 0 0,2 0 0,-1 1 0,1 0 0,1 0 0,1 0 0,-1 0 0,1 16 0,2-25 0,1 0 0,-1 0 0,1 0 0,0 0 0,1 0 0,-1 0 0,1 0 0,-1 0 0,1 0 0,0-1 0,0 1 0,1-1 0,-1 0 0,1 1 0,0-1 0,0 0 0,0 0 0,0-1 0,0 1 0,1-1 0,-1 1 0,7 2 0,7 2 0,-1 0 0,1-2 0,0 0 0,22 3 0,26 9 0,-53-13 0,-1 1 0,0 0 0,0 1 0,-1 0 0,0 1 0,0 0 0,0 1 0,-1 0 0,0 0 0,-1 1 0,14 17 0,-18-21 0,-1 1 0,0-1 0,0 0 0,-1 1 0,0-1 0,0 1 0,0 0 0,0-1 0,-1 1 0,0 0 0,0 0 0,-1 0 0,1 0 0,-1 0 0,-1 0 0,1 0 0,-1 0 0,0 0 0,-1 0 0,1 0 0,-1 0 0,0-1 0,0 1 0,-1-1 0,-6 10 0,6-10 0,0-1 0,0 1 0,-1-1 0,0 0 0,0 0 0,0-1 0,0 1 0,0-1 0,-1 0 0,1 0 0,-1 0 0,0-1 0,0 1 0,-8 1 0,4-1 0,-1-1 0,-1 0 0,1 0 0,0-1 0,0-1 0,0 0 0,-14-1 0,3-2 0,1 0 0,0-2 0,1 0 0,-1-1 0,1-1 0,0-1 0,-23-13 0,33 16-124,1 0 0,0-1 0,0 0 0,0 0 0,1-1 0,0 0-1,0 0 1,0 0 0,1-1 0,-6-10 0,3 0-6702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2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49 24575,'-3'-36'0,"-2"23"0,4 13 0,1 0 0,-1 0 0,1 0 0,0 1 0,-1-1 0,1 0 0,0 0 0,-1 0 0,1 0 0,0 1 0,-1-1 0,1 0 0,0 0 0,-1 1 0,1-1 0,0 0 0,0 1 0,-1-1 0,1 0 0,0 1 0,0-1 0,0 0 0,-1 1 0,1-1 0,0 0 0,0 1 0,0-1 0,0 0 0,0 1 0,0-1 0,0 1 0,0-1 0,0 1 0,-5 22 0,0-1 0,2 1 0,1 0 0,1 0 0,1 0 0,3 27 0,-2 8 0,18 192 0,-9-159 0,-9-86-170,-1 0-1,1 1 0,1-1 1,-1 0-1,1 0 0,-1 0 1,6 9-1,4 2-6655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3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157 126 24575,'6'-7'0,"-1"0"0,0 0 0,0 0 0,-1 0 0,0-1 0,0 1 0,4-15 0,-7 20 0,-1 0 0,1-1 0,-1 1 0,1 0 0,-1 0 0,0-1 0,0 1 0,0 0 0,0-1 0,0 1 0,0 0 0,-1-1 0,1 1 0,-2-3 0,1 4 0,0 0 0,0-1 0,1 1 0,-1 0 0,-1 0 0,1 0 0,0 0 0,0 0 0,0 0 0,0 1 0,-1-1 0,1 0 0,0 1 0,-1-1 0,1 1 0,0-1 0,-1 1 0,1-1 0,-1 1 0,1 0 0,-1 0 0,1 0 0,-1 0 0,-2 0 0,-1 1 0,1 0 0,-1-1 0,1 2 0,-1-1 0,1 0 0,0 1 0,-1 0 0,1 0 0,0 0 0,0 1 0,1-1 0,-1 1 0,0 0 0,1 0 0,-1 1 0,1-1 0,0 0 0,0 1 0,1 0 0,-1 0 0,1 0 0,-3 5 0,-4 8 0,1 1 0,1 0 0,-10 35 0,7-15 0,1 1 0,2 0 0,-1 45 0,7-64 0,1-1 0,1 1 0,1-1 0,0 1 0,2-1 0,0 0 0,1 0 0,11 25 0,-14-40 0,-1 1 0,1-1 0,0 0 0,1 0 0,-1-1 0,1 1 0,-1 0 0,1-1 0,0 1 0,0-1 0,1 0 0,-1 0 0,1-1 0,-1 1 0,1 0 0,0-1 0,0 0 0,0 0 0,0 0 0,1-1 0,-1 1 0,0-1 0,1 0 0,-1 0 0,0-1 0,8 1 0,-6-2 0,1 0 0,-1 0 0,1 0 0,-1-1 0,0 0 0,0 0 0,0-1 0,0 0 0,0 0 0,-1 0 0,1-1 0,-1 0 0,0 0 0,0 0 0,0 0 0,-1-1 0,8-9 0,4-12 0,7-13 0,-22 37 0,0 1 0,0-1 0,0 1 0,0 0 0,0-1 0,0 1 0,1 0 0,-1 0 0,0 0 0,1 0 0,-1 0 0,1 0 0,-1 0 0,1 1 0,-1-1 0,1 0 0,-1 1 0,3-1 0,-2 2 0,0-1 0,-1 1 0,1-1 0,0 1 0,0 0 0,0 0 0,-1 0 0,1 0 0,0 0 0,-1 0 0,1 1 0,-1-1 0,0 0 0,1 1 0,-1-1 0,0 1 0,0-1 0,0 1 0,0 0 0,0-1 0,1 4 0,18 45 0,-16-38 0,4 9-118,-6-11-7,2 0 0,-1 0 1,1-1-1,0 0 0,1 0 1,0 0-1,1 0 0,-1-1 1,11 11-1,-1-8-6701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3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69 24575,'1'0'0,"1"0"0,0 0 0,-1-1 0,0 1 0,1 0 0,-1-1 0,1 0 0,-1 1 0,1-1 0,-1 0 0,0 1 0,0-1 0,1 0 0,-1 0 0,0 0 0,0 0 0,0 0 0,0 0 0,0-1 0,0 1 0,0 0 0,0 0 0,-1-1 0,1 1 0,0-1 0,-1 1 0,1 0 0,-1-1 0,0 1 0,1-1 0,-1 1 0,0-3 0,0 3 0,1 0 0,-1 0 0,0-1 0,0 1 0,0 0 0,-1 0 0,1-1 0,0 1 0,0 0 0,-1-1 0,1 1 0,-1 0 0,1 0 0,-1 0 0,1 0 0,-1 0 0,0-1 0,1 1 0,-1 0 0,0 0 0,0 0 0,0 1 0,0-1 0,0 0 0,0 0 0,0 0 0,0 1 0,0-1 0,0 1 0,-1-1 0,1 1 0,0-1 0,0 1 0,0 0 0,-1-1 0,1 1 0,0 0 0,-3 0 0,-5 1 0,0 0 0,0 1 0,1 0 0,-1 0 0,0 1 0,1 0 0,0 0 0,-1 1 0,2 1 0,-1-1 0,0 1 0,1 0 0,0 1 0,-9 8 0,1 0 0,0 1 0,1 0 0,1 1 0,0 0 0,-12 23 0,16-20 0,2 0 0,0 0 0,1 1 0,1 0 0,1 0 0,1 0 0,0 1 0,2-1 0,0 1 0,1-1 0,2 1 0,0-1 0,1 1 0,10 34 0,-12-49 0,1-1 0,0 1 0,0-1 0,1 0 0,-1 0 0,1 0 0,0 0 0,1-1 0,-1 1 0,1-1 0,0 1 0,0-1 0,0-1 0,1 1 0,-1 0 0,1-1 0,0 0 0,0 0 0,0-1 0,0 1 0,1-1 0,-1 0 0,11 2 0,-5-3 0,0 0 0,-1-1 0,1 0 0,0 0 0,0-1 0,-1-1 0,1 0 0,-1 0 0,1-1 0,-1 0 0,0-1 0,10-5 0,7-4-455,-1 0 0,26-20 0,-29 17-6371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4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27 24575,'21'-12'0,"-2"1"0,-20 8 0,-14 3 0,6 1 0,1 0 0,-1 1 0,1 0 0,0 1 0,-1 0 0,1 0 0,1 0 0,-1 1 0,0 0 0,1 1 0,0 0 0,0 0 0,0 1 0,1-1 0,0 1 0,0 1 0,0-1 0,1 1 0,0 0 0,0 0 0,1 1 0,-6 11 0,7-13 0,1 0 0,0 1 0,0 0 0,0-1 0,1 1 0,0 0 0,0 0 0,1 0 0,0 0 0,0 0 0,0 0 0,1-1 0,0 1 0,0 0 0,1 0 0,0-1 0,0 1 0,1-1 0,0 1 0,0-1 0,0 0 0,1 0 0,0 0 0,0-1 0,0 1 0,1-1 0,-1 0 0,8 5 0,74 51 0,-65-48 0,-1 0 0,-1 1 0,0 1 0,21 23 0,-38-36 0,0 0 0,0 0 0,0 1 0,0-1 0,0 1 0,-1-1 0,1 1 0,-1 0 0,0-1 0,1 1 0,-1 0 0,-1 0 0,1 0 0,0 0 0,-1 0 0,1 0 0,-1 0 0,0 0 0,0 0 0,0 0 0,0 0 0,-1 0 0,1 0 0,-1 0 0,0 0 0,0 0 0,0 0 0,0-1 0,-1 1 0,1 0 0,-1 0 0,1-1 0,-1 1 0,0-1 0,0 0 0,0 0 0,0 1 0,0-1 0,-1 0 0,-4 2 0,-2 3 0,0-1 0,-1 0 0,0-1 0,0-1 0,0 1 0,0-1 0,-1-1 0,0 0 0,0-1 0,-12 2 0,17-3-97,0 0-1,-1-1 1,1 1-1,-1-1 1,1-1-1,-1 1 1,1-1-1,0 0 1,-1-1-1,1 1 1,0-1-1,0-1 0,-7-2 1,-3-7-6729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5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24575,'-2'93'0,"-1"-32"0,3 0 0,2-1 0,17 97 0,-18-151 0,1 1 0,0-1 0,0 0 0,0 0 0,1 0 0,0 0 0,0 0 0,1 0 0,-1-1 0,1 0 0,1 1 0,-1-1 0,1-1 0,-1 1 0,1-1 0,1 0 0,-1 0 0,0 0 0,1-1 0,0 0 0,0 0 0,11 4 0,-7-5 0,0 0 0,0 0 0,0-1 0,0 0 0,0-1 0,0 0 0,0-1 0,-1 0 0,1 0 0,0-1 0,0-1 0,-1 1 0,1-2 0,12-5 0,-10 4 14,0-1-1,-1-1 0,0 0 0,0-1 1,-1 0-1,0 0 0,0-1 1,9-10-1,-15 13-106,1 1 0,-1-1 1,0-1-1,0 1 0,0 0 0,-1-1 0,0 0 0,-1 0 1,1 0-1,-1 0 0,-1 0 0,1 0 0,-1 0 1,0-1-1,-1-12 0,-2-2-6733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5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7 149 24575,'-5'-4'0,"4"-2"0,1-4 0,5-1 0,7 3 0,5-3 0,4 0 0,3-1 0,2 1 0,1-3 0,0 2 0,0 2 0,-4-1 0,-3 2 0,1 1 0,1 8 0,-4 7 0,-4 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5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22 153 24575,'0'0'0,"-1"0"0,0 0 0,0 0 0,0 0 0,1 0 0,-1 0 0,0 0 0,0 0 0,0 0 0,1 0 0,-1 1 0,0-1 0,0 0 0,1 0 0,-1 1 0,0-1 0,1 1 0,-1-1 0,0 1 0,1-1 0,-1 1 0,0-1 0,1 1 0,-1-1 0,1 1 0,-1 0 0,1-1 0,0 1 0,-1 0 0,1-1 0,0 1 0,-1 1 0,1-1 0,0-1 0,1 1 0,-1 0 0,0-1 0,1 1 0,-1 0 0,1-1 0,-1 1 0,1 0 0,-1-1 0,1 1 0,0-1 0,-1 1 0,1-1 0,-1 1 0,1-1 0,0 0 0,0 1 0,-1-1 0,1 0 0,0 1 0,-1-1 0,1 0 0,0 0 0,0 0 0,0 0 0,-1 0 0,1 0 0,0 0 0,0 0 0,0 0 0,-1 0 0,1 0 0,1-1 0,11 0 0,1-1 0,-1 0 0,0-1 0,0-1 0,24-10 0,63-35 0,-81 39 0,-2 1-104,19-11-316,1 2-1,60-20 1,-71 31-6406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3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52 24575,'2'-3'0,"-1"1"0,0-1 0,0 0 0,0 1 0,0-1 0,-1 0 0,1 0 0,-1 0 0,0 1 0,0-1 0,0 0 0,-1-5 0,1 7 0,0 1 0,0-1 0,0 1 0,0-1 0,-1 1 0,1-1 0,0 1 0,0-1 0,-1 1 0,1-1 0,0 1 0,-1 0 0,1-1 0,0 1 0,-1 0 0,1-1 0,-1 1 0,1 0 0,0-1 0,-1 1 0,1 0 0,-1 0 0,1-1 0,-1 1 0,1 0 0,-2 0 0,-20 8 0,15-1 0,-1-1 0,2 1 0,-1 0 0,1 0 0,0 1 0,1 0 0,0 0 0,0 0 0,0 1 0,1-1 0,1 1 0,-1 0 0,2 0 0,-1 1 0,1-1 0,0 1 0,1-1 0,0 17 0,0 2 0,1-1 0,2 1 0,1-1 0,1 0 0,10 37 0,-8-43 0,0-1 0,1 1 0,2-1 0,0 0 0,1-1 0,13 19 0,-21-34 0,1 0 0,0 0 0,1 1 0,-1-2 0,1 1 0,-1 0 0,1-1 0,0 0 0,0 0 0,1 0 0,-1 0 0,1 0 0,-1-1 0,1 0 0,0 0 0,0-1 0,0 1 0,0-1 0,0 0 0,0 0 0,0 0 0,0-1 0,0 0 0,0 0 0,1 0 0,-1-1 0,0 0 0,0 0 0,0 0 0,7-3 0,4-3 15,-1-1 0,0-1 0,0 0 0,-1-1 0,0 0 0,-1-1 0,19-19 0,0-5-758,42-57 1,-62 75-6084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6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33 180 24575,'-2'0'0,"1"0"0,0 0 0,0 0 0,-1 0 0,1 0 0,0 0 0,-1-1 0,1 1 0,0 0 0,0-1 0,0 1 0,-1-1 0,1 0 0,0 1 0,0-1 0,0 0 0,0 1 0,0-1 0,0 0 0,0 0 0,0 0 0,1 0 0,-1 0 0,0 0 0,0 0 0,1 0 0,-1 0 0,1-1 0,-1 1 0,1 0 0,-1 0 0,1 0 0,0-1 0,0 1 0,-1 0 0,1-3 0,0 1 0,0 1 0,1-1 0,-1 0 0,0 0 0,1 0 0,0 0 0,-1 0 0,1 1 0,0-1 0,1 0 0,-1 1 0,0-1 0,1 1 0,-1-1 0,3-2 0,9-7 0,0 0 0,0 1 0,1 0 0,0 1 0,19-10 0,-25 16 0,-1 0 0,0 1 0,1 0 0,0 0 0,0 0 0,0 1 0,0 0 0,0 1 0,0 0 0,1 0 0,-1 0 0,0 1 0,9 1 0,-13 1 0,0-1 0,0 1 0,0-1 0,0 1 0,-1 0 0,1 1 0,-1-1 0,1 0 0,-1 1 0,0 0 0,0 0 0,0 0 0,0 0 0,-1 0 0,1 1 0,-1-1 0,0 1 0,0 0 0,0-1 0,0 1 0,-1 0 0,0 0 0,0 0 0,0 0 0,0 0 0,0 0 0,-1 8 0,2 10 0,-1-1 0,-1 1 0,-6 42 0,-2-18 0,-3 1 0,-1-2 0,-27 63 0,11-30 0,27-75 0,0-1 0,0 1 0,0-1 0,0 1 0,1-1 0,-1 1 0,1 0 0,0-1 0,0 1 0,0 0 0,0-1 0,0 1 0,0 0 0,1-1 0,0 5 0,0-6 0,0-1 0,0 1 0,0 0 0,1 0 0,-1 0 0,0-1 0,0 1 0,0 0 0,1-1 0,-1 1 0,0-1 0,1 0 0,-1 1 0,0-1 0,1 0 0,-1 0 0,0 0 0,1 0 0,-1 0 0,1 0 0,-1 0 0,0 0 0,1-1 0,-1 1 0,0 0 0,1-1 0,-1 1 0,0-1 0,0 1 0,3-2 0,25-12 0,0 0 0,-1-2 0,-1-1 0,-1-1 0,0-1 0,30-29 0,61-44 0,-86 73 0,44-31 0,-71 47 0,0 0 0,-1 0 0,1-1 0,-1 1 0,0-1 0,0 0 0,0 0 0,0 0 0,0 0 0,-1 0 0,0-1 0,0 1 0,0-1 0,1-4 0,-3 8 0,1 0 0,-1 0 0,0-1 0,0 1 0,0 0 0,1 0 0,-1 0 0,0 0 0,0 0 0,-1 0 0,1 0 0,0-1 0,0 1 0,0 0 0,-1 0 0,1 0 0,-1 0 0,1 0 0,-1 0 0,1 0 0,-1 0 0,-1-2 0,1 3 0,1 0 0,-1 0 0,0-1 0,0 1 0,0 0 0,0 0 0,0 0 0,0 0 0,0 0 0,0 0 0,0 0 0,0 0 0,0 1 0,0-1 0,1 0 0,-1 0 0,0 1 0,0-1 0,0 0 0,-1 2 0,-4 1 0,1 0 0,0 1 0,0 0 0,0 0 0,0 0 0,-7 9 0,5-2 0,0 1 0,0 0 0,1 1 0,1-1 0,0 1 0,0 0 0,2 0 0,-1 1 0,2-1 0,0 1 0,0-1 0,2 1 0,0 14 0,0-23 0,0 1 0,0 0 0,1-1 0,0 1 0,0-1 0,0 1 0,1-1 0,0 1 0,0-1 0,0 0 0,1 0 0,0 0 0,0 0 0,0 0 0,0-1 0,1 0 0,0 1 0,0-1 0,0 0 0,0-1 0,1 1 0,-1-1 0,1 0 0,0 0 0,0 0 0,0-1 0,0 0 0,1 0 0,-1 0 0,1 0 0,-1-1 0,1 0 0,9 1 0,-6-2 0,0-1 0,0 1 0,0-1 0,0-1 0,0 0 0,0 0 0,0-1 0,-1 0 0,1 0 0,-1-1 0,0 0 0,0 0 0,0-1 0,0 0 0,-1-1 0,0 0 0,0 0 0,-1 0 0,1-1 0,8-12 0,-8 10 0,-1 1 0,0-1 0,0-1 0,-1 1 0,0-1 0,-1 0 0,0 0 0,-1 0 0,0 0 0,0-1 0,-1 1 0,-1-1 0,0 0 0,0 0 0,-1 1 0,0-1 0,-3-14 0,1 13 0,-1 0 0,0 0 0,-1 0 0,-1 1 0,0-1 0,0 1 0,-11-16 0,15 25 0,-1-1 0,0 1 0,0 0 0,0 0 0,0 0 0,0 0 0,0 0 0,0 1 0,-1-1 0,1 0 0,0 1 0,-1 0 0,0 0 0,1 0 0,-1 0 0,0 0 0,1 0 0,-1 1 0,0-1 0,0 1 0,0 0 0,0 0 0,1 0 0,-1 0 0,0 0 0,0 1 0,0-1 0,1 1 0,-1-1 0,0 1 0,0 0 0,1 1 0,-1-1 0,1 0 0,-1 1 0,1-1 0,-5 4 0,-2 2-70,0 1 0,1 0 0,0 0-1,0 1 1,0 0 0,1 0 0,1 0-1,0 1 1,-9 18 0,8-15-593,-3 4-6163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7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24575,'-1'122'0,"-3"-31"0,5-1 0,24 175 0,-18-239-1365,1-8-5461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3:09:47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11 24575,'0'0'0,"0"0"0,0-1 0,0 1 0,1 0 0,-1-1 0,0 1 0,0 0 0,0 0 0,0-1 0,0 1 0,0 0 0,0-1 0,0 1 0,0 0 0,0-1 0,0 1 0,0 0 0,-1 0 0,1-1 0,0 1 0,0 0 0,0-1 0,0 1 0,0 0 0,-1 0 0,1-1 0,0 1 0,0 0 0,0 0 0,-1 0 0,1-1 0,0 1 0,0 0 0,-1 0 0,1 0 0,0 0 0,0-1 0,-1 1 0,1 0 0,0 0 0,0 0 0,-1 0 0,1 0 0,0 0 0,-1 0 0,-13 11 0,-8 21 0,9 1 0,2 0 0,1 1 0,2 0 0,-8 70 0,15-93 0,0-1 0,1 1 0,0 0 0,1-1 0,0 1 0,1-1 0,0 0 0,0 1 0,1-1 0,1 0 0,0-1 0,7 15 0,-8-18 0,1-1 0,0 0 0,0 1 0,0-1 0,1 0 0,-1-1 0,1 1 0,1-1 0,-1 0 0,0-1 0,1 1 0,0-1 0,0 0 0,0 0 0,0-1 0,0 0 0,0 0 0,1 0 0,-1-1 0,12 2 0,-8-3 0,-1 1 0,1-1 0,-1 0 0,0-1 0,1 0 0,-1-1 0,0 0 0,1 0 0,-1-1 0,0 0 0,-1 0 0,1-1 0,13-9 0,-16 9 0,-1 0 0,0-1 0,0 0 0,0 0 0,0 0 0,-1 0 0,0-1 0,0 0 0,0 0 0,-1 0 0,0 0 0,0-1 0,0 1 0,-1-1 0,0 0 0,-1 0 0,1 1 0,0-15 0,-1 0 0,0 0 0,-2 0 0,-1 0 0,0 0 0,-7-26 0,6 36 0,1 1 0,-2-1 0,0 0 0,0 1 0,-1 0 0,0 0 0,-1 0 0,0 1 0,0 0 0,-1 0 0,-12-12 0,16 19-105,1-1 0,-1 1 0,0 0 0,0 0 0,-1 1 0,1-1 0,0 1 0,0-1 0,-1 1 0,1 0 0,-1 0 0,-4 0 0,-13 0-6721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2:58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77 24575,'0'0'0,"1"1"0,-1-1 0,0 0 0,1 0 0,-1 0 0,1 0 0,-1 0 0,0 0 0,1 0 0,-1 0 0,1 0 0,-1 0 0,0-1 0,1 1 0,-1 0 0,0 0 0,1 0 0,-1 0 0,0 0 0,1-1 0,-1 1 0,0 0 0,1 0 0,-1-1 0,0 1 0,1 0 0,-1 0 0,0-1 0,0 1 0,1 0 0,-1-1 0,0 1 0,0 0 0,0-1 0,0 1 0,1-1 0,-1 1 0,0 0 0,0-1 0,0 0 0,-9-17 0,-22-11 0,26 26 0,0 0 0,0 1 0,0-1 0,-1 1 0,1 0 0,-1 1 0,0-1 0,1 1 0,-1 0 0,0 0 0,0 1 0,1 0 0,-1 0 0,0 0 0,0 1 0,0 0 0,-6 1 0,5 1 0,0 0 0,1 0 0,-1 1 0,1 0 0,0 0 0,0 0 0,0 1 0,0 0 0,1 0 0,0 0 0,-9 11 0,-4 12 0,1 0 0,1 2 0,2 0 0,-20 55 0,31-75 0,-8 18 0,1 2 0,2-1 0,1 1 0,2 0 0,1 0 0,1 0 0,1 1 0,2 0 0,1-1 0,7 46 0,-7-70 0,1-1 0,-1 1 0,1-1 0,0 0 0,0 0 0,0 1 0,1-1 0,0-1 0,0 1 0,0 0 0,0-1 0,1 1 0,0-1 0,0 0 0,0-1 0,6 5 0,-6-6 0,0 0 0,0 0 0,0 0 0,1-1 0,-1 1 0,1-1 0,-1 0 0,1-1 0,-1 1 0,1-1 0,0 0 0,-1 0 0,1 0 0,-1-1 0,1 0 0,0 0 0,-1 0 0,0 0 0,1-1 0,4-2 0,15-7 8,0-2 1,-1 0-1,36-29 0,-5 4-1406,-32 24-5428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2:58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0 691 24575,'13'24'0,"-5"-7"0,-5-20 0,-1-11 0,6-114 0,5 0 0,34-142 0,-42 250 0,0 1 0,1 0 0,1 0 0,1 1 0,17-30 0,-23 44 0,1 0 0,-1 1 0,1-1 0,0 1 0,0 0 0,0 0 0,1 0 0,-1 0 0,1 1 0,-1 0 0,1-1 0,0 1 0,8-3 0,-9 5 0,0-1 0,1 1 0,-1 0 0,1 0 0,-1 0 0,1 0 0,-1 0 0,0 1 0,1 0 0,-1 0 0,0 0 0,1 0 0,-1 0 0,0 0 0,0 1 0,0 0 0,0-1 0,0 1 0,-1 1 0,5 2 0,5 6 0,0 1 0,-1 0 0,0 0 0,-1 1 0,-1 1 0,0-1 0,0 2 0,-1-1 0,10 28 0,2 16 0,17 79 0,-9-31 0,-13-49 7,-10-32-465,2-1 1,12 29 0,-9-31-6369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2:59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412 157 24575,'-4'-4'0,"-7"-8"0,0 1 0,-1 0 0,-1 1 0,0 1 0,0 0 0,-1 0 0,-22-9 0,-3 3-273,0 3 0,-1 1 0,0 2 0,-65-5 0,83 12-6553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2:59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43 24575,'2'-2'0,"0"0"0,0-1 0,0 1 0,0-1 0,0 1 0,-1-1 0,1 0 0,-1 0 0,1 1 0,-1-1 0,1-4 0,-2 7 0,0 0 0,0 0 0,0-1 0,0 1 0,0 0 0,0 0 0,0-1 0,0 1 0,0 0 0,0 0 0,0-1 0,0 1 0,0 0 0,0 0 0,0 0 0,0-1 0,0 1 0,0 0 0,0 0 0,-1-1 0,1 1 0,0 0 0,0 0 0,0 0 0,0 0 0,-1-1 0,1 1 0,0 0 0,0 0 0,0 0 0,-1 0 0,1 0 0,0-1 0,0 1 0,0 0 0,-1 0 0,1 0 0,0 0 0,0 0 0,-1 0 0,1 0 0,0 0 0,-1 0 0,-21 10 0,6 1 0,0 1 0,1 1 0,1 1 0,0 0 0,0 1 0,2 0 0,0 1 0,0 0 0,2 1 0,0 0 0,1 1 0,-9 24 0,10-21 0,2 0 0,0 0 0,1 1 0,1-1 0,1 1 0,1 0 0,1 0 0,1 0 0,1 0 0,7 43 0,-7-60 0,0-1 0,0 1 0,0 0 0,1 0 0,0-1 0,0 1 0,0-1 0,0 1 0,1-1 0,0 0 0,0 0 0,0 0 0,0 0 0,0-1 0,1 1 0,0-1 0,0 0 0,0 0 0,0 0 0,0-1 0,0 1 0,1-1 0,-1 0 0,7 2 0,-2-2 0,1-1 0,-1 0 0,1 0 0,-1-1 0,1 0 0,-1 0 0,0-1 0,1 0 0,-1-1 0,0 0 0,18-7 0,8-4-227,-1-2-1,0-1 1,-1-2-1,-1-2 1,40-30-1,-55 37-6598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00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30 500 24575,'3'3'0,"0"1"0,-1 0 0,1 0 0,-1 0 0,0 0 0,0 0 0,-1 0 0,1 1 0,-1-1 0,0 1 0,0-1 0,0 8 0,2 60 0,-3-52 0,0-14 0,-1 29 0,-2-29 0,-4-23 0,-3-25 0,-7-75 0,11 63 0,0 10 0,2-1 0,2 0 0,4-54 0,-2 96 0,1 1 0,-1 0 0,0-1 0,1 1 0,-1 0 0,1-1 0,0 1 0,-1 0 0,1 0 0,0 0 0,0 0 0,1 0 0,-1 0 0,0 0 0,1 0 0,-1 0 0,3-1 0,-3 2 0,0 0 0,1 1 0,-1-1 0,1 0 0,-1 1 0,1-1 0,-1 1 0,1 0 0,-1-1 0,1 1 0,-1 0 0,1 0 0,-1 0 0,1 0 0,0 1 0,-1-1 0,1 0 0,-1 0 0,3 2 0,2 0 0,1 1 0,-1 0 0,0 1 0,0 0 0,0 0 0,0 0 0,-1 0 0,0 1 0,7 8 0,19 28 0,-26-33 0,0 0 0,1 0 0,0 0 0,0 0 0,1-1 0,0 0 0,0-1 0,1 1 0,9 5 0,-15-12 0,0 1 0,-1-1 0,1 1 0,0-1 0,0 0 0,-1 0 0,1 0 0,0 0 0,0 0 0,0 0 0,-1-1 0,1 1 0,0 0 0,0-1 0,-1 0 0,1 1 0,0-1 0,-1 0 0,1 0 0,-1 0 0,1 0 0,-1 0 0,1 0 0,-1 0 0,0 0 0,0-1 0,1 1 0,-1 0 0,0-1 0,1-2 0,31-54 0,-29 48 0,7-17 0,15-53 0,-22 61 0,2 1 0,0-1 0,0 1 0,2 1 0,0-1 0,19-27 0,-27 44 0,1 0 0,-1 1 0,0-1 0,1 1 0,-1-1 0,1 0 0,-1 1 0,1-1 0,-1 1 0,1 0 0,-1-1 0,1 1 0,-1-1 0,1 1 0,-1 0 0,1-1 0,0 1 0,-1 0 0,1 0 0,0-1 0,-1 1 0,1 0 0,0 0 0,-1 0 0,1 0 0,0 0 0,-1 0 0,1 0 0,0 0 0,-1 0 0,1 0 0,1 1 0,-1 0 0,1 0 0,-1 0 0,0 1 0,0-1 0,0 0 0,0 1 0,0-1 0,0 1 0,0-1 0,0 1 0,0 0 0,0 2 0,15 62 0,-15-57 0,26 149-88,20 94 292,-34-198-698,2-1 1,36 83-1,-36-104-6332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03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24575,'0'4'0,"0"6"0,0 6 0,0 5 0,0 2 0,0 3 0,0 0 0,0 1 0,0 1 0,-5-2 0,0 5 0,-1 2 0,-3-2 0,0-5-8191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04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51 24575,'0'0'0,"-1"-1"0,0 0 0,1 1 0,-1-1 0,0 1 0,0-1 0,1 1 0,-1-1 0,0 1 0,0 0 0,0-1 0,0 1 0,1 0 0,-1 0 0,0-1 0,0 1 0,0 0 0,0 0 0,0 0 0,0 0 0,1 0 0,-1 0 0,0 1 0,0-1 0,0 0 0,0 0 0,0 1 0,0-1 0,-22 22 0,-7 34 0,30-54 0,-13 29 0,2 1 0,2 0 0,1 1 0,1-1 0,-2 40 0,7-49 0,1-1 0,1 1 0,1-1 0,1 1 0,1-1 0,1 0 0,1 0 0,12 34 0,-15-50 0,0-1 0,1 1 0,0-1 0,-1 0 0,2 0 0,-1 0 0,0 0 0,1-1 0,0 1 0,0-1 0,0 0 0,1 0 0,0-1 0,-1 1 0,1-1 0,0 0 0,0 0 0,1-1 0,-1 1 0,1-1 0,9 2 0,-8-3 0,1-1 0,-1 0 0,1 0 0,0 0 0,-1-1 0,1 0 0,-1-1 0,1 0 0,-1 0 0,0 0 0,1-1 0,-1 0 0,-1 0 0,1-1 0,0 0 0,6-5 0,0-2 0,0 0 0,0 0 0,-1-2 0,0 1 0,-1-1 0,-1-1 0,0 0 0,0-1 0,-2 0 0,0 0 0,-1 0 0,0-1 0,-1 0 0,-1-1 0,6-33 0,-7 29 0,-2-1 0,0 1 0,-1-1 0,-2 0 0,0 1 0,-1-1 0,-1 0 0,-1 1 0,-1 0 0,-1 0 0,-1 0 0,-12-25 0,17 40 0,-1 0 0,0 1 0,0 0 0,-1 0 0,1 0 0,-1 0 0,0 1 0,-1-1 0,1 1 0,-1 0 0,0 0 0,0 1 0,0-1 0,0 1 0,0 0 0,-1 0 0,1 1 0,-1 0 0,0 0 0,0 0 0,0 1 0,0 0 0,0 0 0,0 0 0,0 1 0,0 0 0,-1 0 0,1 0 0,0 1 0,0 0 0,0 0 0,0 1 0,0 0 0,1 0 0,-1 0 0,0 0 0,1 1 0,-1 0 0,1 0 0,0 1 0,0-1 0,0 1 0,1 0 0,-9 10 0,-44 50-1365,44-47-5461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3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 24575,'-3'-3'0,"-2"11"0,-2 17 0,10 22 0,2 0 0,12 47 0,-13-78 0,0 0 0,1-1 0,1 0 0,0 0 0,1 0 0,1-1 0,0 0 0,1-1 0,18 23 0,-21-31 0,0 1 0,1-1 0,0 0 0,0-1 0,0 1 0,0-2 0,1 1 0,-1-1 0,1 0 0,0 0 0,0-1 0,0 0 0,0 0 0,0-1 0,1 0 0,-1-1 0,0 0 0,1 0 0,10-2 0,-9 1 0,0-1 0,1 0 0,-1-1 0,0 0 0,0-1 0,-1 1 0,1-2 0,-1 0 0,0 0 0,0 0 0,0-1 0,-1-1 0,0 1 0,13-15 0,-19 18-114,0 1 1,0 0-1,0-1 0,-1 0 0,0 1 1,1-1-1,-1 0 0,0 0 0,0 1 1,0-1-1,0-5 0,0-9-6712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05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24575,'-7'8'0,"1"1"0,0-1 0,1 1 0,0 0 0,0 1 0,1-1 0,0 1 0,1 0 0,0-1 0,1 2 0,-1-1 0,2 0 0,-1 14 0,1-16 0,1 0 0,0 0 0,0-1 0,0 1 0,1 0 0,1 0 0,-1-1 0,1 1 0,0 0 0,1-1 0,0 0 0,0 1 0,1-1 0,-1-1 0,2 1 0,-1 0 0,1-1 0,6 7 0,-6-9 0,0-1 0,-1 0 0,1-1 0,1 1 0,-1-1 0,0 0 0,0 0 0,1 0 0,-1-1 0,1 0 0,0 0 0,-1 0 0,1-1 0,0 0 0,-1 0 0,1 0 0,0-1 0,-1 0 0,1 0 0,-1 0 0,1-1 0,-1 0 0,1 0 0,9-5 0,-4 1 0,1 0 0,-1 0 0,0-1 0,0-1 0,-1 0 0,0 0 0,0-1 0,-1-1 0,15-18 0,-9 3-455,0 0 0,19-49 0,-24 49-6371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05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11 24575,'0'0'0,"-1"-1"0,1 1 0,0 0 0,0 0 0,0-1 0,0 1 0,0 0 0,0-1 0,0 1 0,0 0 0,0 0 0,0-1 0,0 1 0,0 0 0,0-1 0,0 1 0,0 0 0,0 0 0,0-1 0,0 1 0,0 0 0,0 0 0,0-1 0,0 1 0,1 0 0,-1 0 0,0-1 0,0 1 0,0 0 0,0 0 0,1 0 0,-1-1 0,0 1 0,0 0 0,0 0 0,1 0 0,-1-1 0,0 1 0,0 0 0,1 0 0,-1 0 0,0 0 0,0 0 0,1 0 0,-1 0 0,0 0 0,1 0 0,-1 0 0,0 0 0,0 0 0,1 0 0,-1 0 0,0 0 0,0 0 0,1 0 0,-1 0 0,0 0 0,1 0 0,-1 0 0,0 0 0,0 1 0,1-1 0,10 16 0,-6 14 0,-1-1 0,-1 0 0,-2 1 0,-3 37 0,1-31 0,1 1 0,6 45 0,-1-50-119,-4-16 5,1 0 1,1 0 0,1-1 0,0 1-1,0-1 1,2 1 0,0-2 0,0 1-1,2-1 1,9 16 0,-4-14-6713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05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336 103 24575,'0'-2'0,"-1"-1"0,0 1 0,1-1 0,-1 1 0,-1-1 0,1 1 0,0 0 0,0 0 0,-1 0 0,1 0 0,-1 0 0,0 0 0,0 0 0,0 0 0,0 1 0,0-1 0,0 0 0,-3 0 0,-41-23 0,28 18 0,-71-19 0,81 24 0,-1 1 0,1 0 0,0 1 0,-1 0 0,1 0 0,0 1 0,-1 0 0,1 0 0,-9 3 0,-25 7-1365,23-7-5461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06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24575,'0'-3'0,"0"0"0,1 0 0,-1 0 0,1 0 0,0 0 0,0 0 0,0 0 0,0 1 0,0-1 0,1 0 0,-1 1 0,1-1 0,0 1 0,-1 0 0,1-1 0,0 1 0,4-3 0,-1 1 0,0 0 0,0 0 0,1 1 0,0 0 0,0 0 0,-1 0 0,2 1 0,6-3 0,-8 3 0,1 1 0,-1-1 0,1 1 0,0 0 0,0 0 0,0 1 0,-1-1 0,1 1 0,0 1 0,0-1 0,0 1 0,0 0 0,-1 0 0,1 1 0,0 0 0,-1 0 0,1 0 0,-1 0 0,7 5 0,-6 0 0,0 0 0,0 1 0,-1-1 0,0 1 0,0 0 0,-1 0 0,0 1 0,-1 0 0,1-1 0,-2 1 0,1 0 0,-1 0 0,-1 0 0,0 1 0,0-1 0,-1 0 0,0 14 0,-2 11 0,-2 0 0,-1 0 0,-13 45 0,-18 76 0,36-154 0,-1 0 0,1 0 0,0 0 0,-1 0 0,1 0 0,0-1 0,0 1 0,0 0 0,0 0 0,0 0 0,0 0 0,0 0 0,0 0 0,0 0 0,0-1 0,0 1 0,1 0 0,-1 0 0,0 0 0,1 0 0,-1 0 0,1-1 0,-1 1 0,1 0 0,-1 0 0,1-1 0,-1 1 0,1 0 0,-1-1 0,1 1 0,0-1 0,0 1 0,-1-1 0,1 1 0,0-1 0,0 1 0,0-1 0,-1 0 0,1 1 0,0-1 0,0 0 0,0 0 0,0 1 0,0-1 0,0 0 0,0 0 0,-1 0 0,1 0 0,0-1 0,0 1 0,0 0 0,0 0 0,0 0 0,0-1 0,-1 1 0,1 0 0,0-1 0,1 0 0,7-2 0,-1 0 0,0 0 0,0-1 0,13-8 0,189-139 0,-63 44 0,-147 108 0,0-1 0,0 0 0,0 0 0,0 0 0,0 0 0,0 0 0,0 1 0,0-1 0,0 0 0,0 0 0,0 0 0,0 0 0,0 0 0,0 1 0,0-1 0,1 0 0,-1 0 0,0 0 0,0 0 0,0 0 0,0 1 0,0-1 0,0 0 0,0 0 0,0 0 0,0 0 0,1 0 0,-1 0 0,0 0 0,0 0 0,0 0 0,0 1 0,0-1 0,0 0 0,1 0 0,-1 0 0,0 0 0,0 0 0,0 0 0,0 0 0,0 0 0,1 0 0,-1 0 0,0 0 0,0 0 0,0 0 0,0 0 0,1 0 0,-1 0 0,0 0 0,0 0 0,0 0 0,0-1 0,0 1 0,0 0 0,1 0 0,-1 0 0,0 0 0,0 0 0,0 0 0,0 0 0,0-1 0,-8 23 0,-19 25 0,23-41 0,1 0 0,-1 0 0,1 1 0,0-1 0,1 1 0,-1 0 0,1 0 0,1 0 0,-1 0 0,1 0 0,0 11 0,1-16 0,0 0 0,0 0 0,1 0 0,-1 0 0,1 0 0,-1 0 0,1 0 0,0 0 0,-1 0 0,1 0 0,0 0 0,1 0 0,-1 0 0,0-1 0,0 1 0,1 0 0,1 1 0,-1-1 0,1-1 0,-1 1 0,1-1 0,-1 0 0,1 0 0,0 0 0,-1 0 0,1-1 0,0 1 0,0-1 0,0 1 0,-1-1 0,1 0 0,0 0 0,0 0 0,4-1 0,7-2 0,1-1 0,-1 0 0,0-1 0,0 0 0,-1-2 0,1 1 0,-1-1 0,-1-1 0,1 0 0,-2-1 0,1-1 0,-1 1 0,0-2 0,-1 0 0,0 0 0,-1 0 0,0-1 0,-1-1 0,-1 1 0,0-2 0,6-14 0,-12 25 3,0 0 1,0 0-1,0 0 0,-1 0 0,1 0 1,-1 0-1,0 0 0,0 0 0,0 0 1,-1 0-1,1 0 0,-1 0 0,1 0 1,-1 0-1,0 0 0,0 0 0,0 0 1,-1 0-1,1 1 0,-1-1 0,1 1 0,-1-1 1,0 1-1,0-1 0,0 1 0,0 0 1,-1 0-1,1 0 0,-1 0 0,1 0 1,-1 1-1,1-1 0,-1 1 0,0 0 1,0-1-1,-4 0 0,-1-1-117,0 1 0,0 0-1,-1 0 1,1 1 0,-1 0 0,0 0-1,1 1 1,-1 0 0,0 0 0,1 1-1,-1 0 1,-9 3 0,1 3-6712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06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11 117 24575,'-6'-20'0,"5"19"0,1 0 0,-1 0 0,1 0 0,-1 0 0,1 0 0,-1-1 0,1 1 0,0 0 0,0 0 0,-1 0 0,1 0 0,0-1 0,0 1 0,0 0 0,0 0 0,0 0 0,1-1 0,-1 1 0,0 0 0,1 0 0,-1 0 0,0 0 0,1-1 0,-1 1 0,1 0 0,0 0 0,-1 0 0,1 0 0,0 0 0,1 0 0,4-6 0,0 1 0,0 1 0,1-1 0,0 1 0,0 0 0,1 1 0,-1 0 0,1 0 0,0 1 0,13-5 0,-18 7 0,-1 0 0,1 1 0,0-1 0,0 1 0,0-1 0,0 1 0,0 0 0,0 0 0,0 0 0,0 0 0,0 0 0,0 1 0,0 0 0,0-1 0,0 1 0,0 0 0,-1 0 0,1 1 0,0-1 0,-1 1 0,1-1 0,-1 1 0,1 0 0,-1 0 0,0 0 0,1 0 0,-1 0 0,-1 0 0,1 1 0,0-1 0,0 1 0,1 4 0,2 4 0,0 0 0,-1 0 0,-1 1 0,0 0 0,0-1 0,-1 1 0,-1 0 0,1 18 0,-4 3 0,-10 59 0,10-80 0,-10 78 0,12-81 0,-1 0 0,1 0 0,1 0 0,0 0 0,0 0 0,0 0 0,6 14 0,-7-21 0,1 0 0,0 0 0,0 0 0,0 0 0,1-1 0,-1 1 0,0 0 0,1-1 0,-1 1 0,1-1 0,-1 1 0,1-1 0,0 0 0,-1 0 0,1 0 0,0 0 0,0 0 0,0 0 0,0 0 0,2 0 0,1 0 0,-1 0 0,1-1 0,-1 0 0,1 0 0,0 0 0,-1 0 0,1-1 0,8-1 0,1-2 0,-1-1 0,0 0 0,0 0 0,-1-1 0,15-10 0,1-5-227,-2 0-1,0-2 1,-1-1-1,-2-1 1,27-36-1,-37 44-6598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07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180 121 24575,'0'0'0,"0"-1"0,0 0 0,-1 1 0,1-1 0,0 1 0,0-1 0,0 1 0,0-1 0,-1 1 0,1-1 0,0 1 0,0-1 0,-1 1 0,1 0 0,0-1 0,-1 1 0,1-1 0,0 1 0,-1 0 0,1-1 0,-1 1 0,1 0 0,-1-1 0,1 1 0,-1 0 0,1 0 0,-1 0 0,1-1 0,-1 1 0,1 0 0,-1 0 0,1 0 0,-1 0 0,1 0 0,-1 0 0,0 0 0,1 0 0,-1 0 0,1 0 0,-1 0 0,1 0 0,-1 0 0,1 1 0,-1-1 0,1 0 0,-1 0 0,1 1 0,-1-1 0,1 0 0,-1 1 0,0 0 0,-29 15 0,27-14 0,-8 6 0,0 1 0,0 0 0,1 0 0,0 1 0,0 0 0,1 1 0,1 0 0,0 1 0,0 0 0,-8 19 0,14-27 0,0-1 0,0 1 0,1 0 0,0-1 0,-1 1 0,1 0 0,1 0 0,-1 0 0,1 0 0,-1 0 0,1 0 0,0 0 0,0 0 0,1 0 0,-1-1 0,1 1 0,0 0 0,0 0 0,0 0 0,1-1 0,-1 1 0,1 0 0,0-1 0,0 1 0,0-1 0,0 0 0,1 0 0,-1 0 0,1 0 0,0 0 0,0-1 0,0 1 0,0-1 0,0 1 0,1-1 0,-1 0 0,1-1 0,-1 1 0,1-1 0,0 1 0,4 0 0,6 2 0,0-1 0,0-1 0,0 0 0,0 0 0,1-2 0,-1 0 0,0 0 0,0-1 0,1-1 0,18-5 0,-9 1 0,-1 0 0,-1-2 0,1 0 0,-2-2 0,32-17 0,-50 25 0,1 0 0,-1 0 0,0-1 0,0 1 0,0-1 0,0 1 0,0-1 0,0 0 0,-1 0 0,0 0 0,1 0 0,-1-1 0,0 1 0,0-1 0,-1 1 0,1-1 0,-1 0 0,0 1 0,0-1 0,0 0 0,0-5 0,-1 1 0,-1 0 0,0 0 0,0 0 0,-1 0 0,0 0 0,0 0 0,-1 0 0,0 1 0,-6-11 0,0 3 0,0 0 0,-1 0 0,0 1 0,-1 0 0,-1 1 0,0 0 0,-1 1 0,0 1 0,-1 0 0,0 0 0,-18-8 0,28 17-57,0 0 0,1 1 1,-1-1-1,0 1 0,0 0 0,0 1 0,0-1 0,0 1 0,0-1 0,0 1 0,0 0 1,0 1-1,0-1 0,0 1 0,1 0 0,-1 0 0,0 0 0,0 0 0,0 1 1,1-1-1,-1 1 0,1 0 0,-7 4 0,-12 10-6769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1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213 130 24575,'0'-1'0,"0"0"0,0-1 0,0 1 0,1 0 0,-1 0 0,0 0 0,1-1 0,-1 1 0,1 0 0,-1 0 0,1 0 0,-1 0 0,1 0 0,0 0 0,0 0 0,0 0 0,-1 0 0,1 0 0,0 0 0,0 0 0,0 0 0,1 0 0,28-31 0,-29 31 0,1 0 0,-1-1 0,0 1 0,1 0 0,-1-1 0,0 0 0,0 1 0,0-1 0,0 0 0,0 1 0,0-1 0,0 0 0,0 0 0,-1 0 0,1 0 0,-1 0 0,0 0 0,1 0 0,-1-4 0,-1 5 0,1-1 0,-1 1 0,1 0 0,-1-1 0,0 1 0,0 0 0,0-1 0,0 1 0,1 0 0,-2 0 0,1 0 0,0 0 0,0 0 0,0 0 0,0 0 0,-1 0 0,1 0 0,0 0 0,-3 0 0,-2-2 0,0 1 0,0 0 0,-1 1 0,1 0 0,0 0 0,0 0 0,-1 1 0,1-1 0,-1 2 0,1-1 0,-8 2 0,3 1 0,0 0 0,0 1 0,1 0 0,0 0 0,-1 2 0,2-1 0,-1 1 0,1 0 0,-1 1 0,2 0 0,-15 15 0,19-18 0,1 0 0,-1 1 0,1-1 0,0 1 0,0-1 0,1 1 0,-1 0 0,1 0 0,0 0 0,0 1 0,1-1 0,-1 0 0,1 1 0,1-1 0,-1 1 0,1-1 0,0 1 0,0-1 0,0 1 0,1-1 0,0 1 0,0-1 0,0 0 0,1 1 0,0-1 0,2 5 0,3 1 0,0 0 0,1 0 0,1-1 0,-1-1 0,2 1 0,-1-1 0,1-1 0,12 9 0,32 29 0,-42-33 0,-1 0 0,0 1 0,0 0 0,-2 1 0,0 1 0,14 30 0,-19-35 0,0 0 0,-1 0 0,-1 0 0,1 1 0,-2-1 0,0 1 0,0-1 0,-1 1 0,0-1 0,-1 1 0,-3 17 0,0-11 0,-1-1 0,0 1 0,-1-1 0,-1 0 0,-9 17 0,13-30 0,1 0 0,-1-1 0,1 1 0,-1 0 0,0-1 0,-1 0 0,1 1 0,-1-1 0,1 0 0,-1-1 0,-5 4 0,6-5 0,0 0 0,1 0 0,-1 0 0,0-1 0,0 1 0,1-1 0,-1 0 0,0 0 0,0 0 0,0 0 0,1 0 0,-1 0 0,0-1 0,0 0 0,1 1 0,-1-1 0,0 0 0,1 0 0,-1 0 0,-3-3 0,-3-3-97,1 1-1,0-1 1,0-1-1,1 0 1,0 0-1,0 0 1,1-1-1,0 0 1,0 0-1,1-1 1,0 1-1,1-1 0,-4-13 1,1-1-6729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15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4 24575,'0'0'0,"0"0"0,0 0 0,0-1 0,0 1 0,0 0 0,0 0 0,0 0 0,0 0 0,0 0 0,0 0 0,0 0 0,0-1 0,0 1 0,0 0 0,0 0 0,0 0 0,0 0 0,0 0 0,0 0 0,0 0 0,0-1 0,0 1 0,0 0 0,0 0 0,-1 0 0,1 0 0,0 0 0,0 0 0,0 0 0,0 0 0,0 0 0,0 0 0,0-1 0,0 1 0,0 0 0,-1 0 0,1 0 0,0 0 0,0 0 0,0 0 0,0 0 0,0 0 0,0 0 0,0 0 0,-1 0 0,1 0 0,0 0 0,0 0 0,0 0 0,0 0 0,0 0 0,0 0 0,0 0 0,-1 0 0,1 0 0,0 0 0,0 0 0,0 0 0,0 1 0,0-1 0,0 0 0,-10 9 0,-6 14 0,5 9 0,2 0 0,2 1 0,1 0 0,-4 63 0,9-85 0,-4 49 0,1 1 0,4 0 0,10 84 0,-10-140-91,1 0 0,-1-1 0,2 1 0,-1 0 0,0 0 0,1-1 0,0 1 0,0-1 0,0 1 0,0-1 0,1 0 0,0 0 0,0 0 0,3 3 0,9 4-6735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16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239 142 24575,'2'-2'0,"10"-10"0,-1-1 0,-1 1 0,10-16 0,-18 24 0,0 1 0,-1 0 0,1 0 0,-1-1 0,1 1 0,-1-1 0,0 1 0,-1-1 0,1-3 0,-1 5 0,0 1 0,0-1 0,0 1 0,0-1 0,0 1 0,0 0 0,-1-1 0,1 1 0,-1 0 0,1-1 0,-1 1 0,0 0 0,1 0 0,-1-1 0,0 1 0,0 0 0,0 0 0,0 0 0,0 0 0,0 0 0,0 0 0,0 0 0,-2-1 0,1 1 0,-1 0 0,0 0 0,1 1 0,-1-1 0,0 0 0,0 1 0,1 0 0,-1-1 0,0 1 0,0 0 0,0 1 0,1-1 0,-1 0 0,0 1 0,0-1 0,1 1 0,-1 0 0,0 0 0,1 0 0,-1 0 0,1 1 0,-1-1 0,-2 3 0,-53 41 0,55-43 0,-12 13 0,0 1 0,2 0 0,0 2 0,0-1 0,2 1 0,0 1 0,1 0 0,1 1 0,1 0 0,1 0 0,0 0 0,-4 26 0,4-7 0,1 1 0,2-1 0,2 1 0,1-1 0,9 69 0,-6-89 0,1 0 0,1-1 0,1 0 0,0 0 0,2 0 0,13 27 0,-18-41 0,-1-1 0,1 1 0,0-1 0,0 0 0,1 1 0,-1-1 0,1-1 0,-1 1 0,1 0 0,0-1 0,0 1 0,0-1 0,0 0 0,1 0 0,-1 0 0,0 0 0,1 0 0,-1-1 0,1 0 0,0 0 0,0 0 0,-1 0 0,1 0 0,0-1 0,0 0 0,0 0 0,0 0 0,-1 0 0,1 0 0,0-1 0,0 0 0,0 0 0,-1 0 0,1 0 0,0 0 0,-1-1 0,1 1 0,5-5 0,-1 1 0,0-1 0,-1 0 0,0 0 0,0-1 0,0 0 0,-1 0 0,0-1 0,0 1 0,-1-1 0,0-1 0,5-10 0,7-18 0,15-51 0,-24 66 0,-1-6 0,-7 23 0,1 0 0,0 0 0,0 1 0,1-1 0,-1 0 0,1 1 0,0-1 0,0 1 0,0-1 0,1 1 0,3-4 0,-6 8 0,1 0 0,-1 0 0,1 0 0,-1 0 0,1 1 0,-1-1 0,1 0 0,-1 0 0,0 1 0,1-1 0,-1 0 0,1 1 0,-1-1 0,0 0 0,1 1 0,-1-1 0,0 0 0,1 1 0,-1-1 0,0 1 0,0-1 0,0 1 0,1-1 0,-1 1 0,0-1 0,0 0 0,0 1 0,0-1 0,0 1 0,0-1 0,0 2 0,7 22 0,-6-21 0,14 57-106,-10-36-52,0 0 1,2 0 0,0-1-1,2 0 1,1-1 0,0 0-1,26 39 1,-18-39-6669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16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422 81 24575,'1'-19'0,"0"17"0,-1 0 0,0 1 0,1-1 0,-1 0 0,0 1 0,0-1 0,0 0 0,0 0 0,0 1 0,0-1 0,0 0 0,-1 0 0,1 1 0,-1-1 0,1 0 0,-1 1 0,0-1 0,1 1 0,-1-1 0,0 1 0,0-1 0,0 1 0,0-1 0,0 1 0,-1 0 0,1 0 0,0 0 0,-1 0 0,1 0 0,0 0 0,-1 0 0,0 0 0,1 0 0,-1 0 0,1 1 0,-4-2 0,-1 0 0,-1 0 0,0 1 0,1 0 0,-1 0 0,0 0 0,0 0 0,0 1 0,0 1 0,0-1 0,1 1 0,-1 0 0,0 0 0,-8 4 0,4-1 0,-1 1 0,1 0 0,1 0 0,-1 1 0,1 1 0,0 0 0,-10 9 0,4-1 0,0 1 0,1 0 0,1 1 0,1 1 0,0 0 0,1 1 0,-17 37 0,14-18 0,1 0 0,-13 62 0,23-82 0,1-1 0,1 1 0,1 1 0,0-1 0,1 0 0,1 0 0,1 0 0,4 20 0,-4-32 0,-1-1 0,1 0 0,-1 0 0,1 0 0,1 0 0,-1 0 0,1-1 0,0 1 0,0-1 0,0 0 0,1 0 0,-1 0 0,1 0 0,0 0 0,0-1 0,0 0 0,1 1 0,-1-2 0,1 1 0,0 0 0,0-1 0,0 0 0,8 2 0,-4-2 0,0-1 0,0 0 0,0 0 0,0-1 0,1 0 0,-1-1 0,0 0 0,0 0 0,0-1 0,0 0 0,0-1 0,16-6 0,10-9-205,-1-1 0,-1-1 0,0-2 0,30-28 1,-54 43-137,7-5-6485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3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0 225 24575,'0'-4'0,"5"-6"0,5-6 0,6-5 0,4-2 0,4 1 0,2 6 0,-4 0 0,-1 4 0,0-1 0,2 2 0,-4-2 0,-1 1 0,-2-1 0,-1 1 0,2 3 0,-2 7 0,-4 4-8191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17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80 24575,'18'-6'0,"-6"3"0,1-1 0,-1 0 0,-1-1 0,1 0 0,0-1 0,-1 0 0,18-14 0,-29 20 0,0-1 0,1 1 0,-1-1 0,0 1 0,0-1 0,0 1 0,0 0 0,1-1 0,-1 1 0,0-1 0,0 1 0,0-1 0,0 1 0,0-1 0,0 1 0,0-1 0,0 1 0,0 0 0,0-1 0,-1 1 0,1-1 0,0 1 0,0-1 0,0 1 0,0-1 0,-1 1 0,1 0 0,0-1 0,0 1 0,-1 0 0,1-1 0,0 1 0,-1 0 0,1-1 0,0 1 0,-1 0 0,1-1 0,-1 1 0,1 0 0,0 0 0,-1 0 0,1-1 0,-1 1 0,1 0 0,-1 0 0,1 0 0,-1 0 0,1 0 0,0 0 0,-1 0 0,1 0 0,-1 0 0,1 0 0,-1 0 0,0 0 0,-30-4 0,30 4 0,-15 0 0,-1 1 0,1 0 0,0 2 0,0-1 0,0 2 0,0 0 0,0 1 0,-25 12 0,33-14 0,0 1 0,1 0 0,-1 0 0,1 1 0,0-1 0,0 2 0,1-1 0,-1 1 0,1 0 0,0 0 0,1 1 0,0 0 0,0 0 0,0 0 0,1 0 0,0 1 0,0 0 0,-2 9 0,5-12 0,0 0 0,1-1 0,0 1 0,0 0 0,1-1 0,-1 1 0,1 0 0,0-1 0,0 1 0,0-1 0,1 1 0,0-1 0,-1 0 0,2 1 0,-1-1 0,0 0 0,1-1 0,0 1 0,0 0 0,0-1 0,0 1 0,0-1 0,1 0 0,0 0 0,5 3 0,13 9 0,0-1 0,1-1 0,33 13 0,-30-14 0,15 5 0,39 18 0,-76-33 0,0 0 0,0 1 0,0-1 0,0 1 0,-1 0 0,1 0 0,-1 0 0,0 1 0,0-1 0,0 1 0,0 0 0,-1 0 0,1 0 0,2 5 0,-5-5 0,0-1 0,1 1 0,-2 0 0,1-1 0,0 1 0,0-1 0,-1 1 0,0-1 0,0 1 0,0-1 0,0 0 0,-1 1 0,1-1 0,-1 0 0,0 0 0,1 0 0,-2 0 0,1 0 0,0-1 0,0 1 0,-1-1 0,0 1 0,1-1 0,-6 3 0,-2 4 0,-1-1 0,0-1 0,0 0 0,-1 0 0,-15 6 0,23-11-170,-1-1-1,0 1 0,1-1 1,-1 0-1,0 0 0,0-1 1,-9 0-1,-4-2-6655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17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 24575,'-2'20'0,"-1"1"0,-1-1 0,0 0 0,-2-1 0,0 1 0,-1-1 0,-12 22 0,-17 55 0,32-83 0,-5 18 0,1 0 0,-4 35 0,11-58 0,0-1 0,1 1 0,-1 0 0,2 0 0,-1 0 0,1-1 0,1 1 0,-1 0 0,1-1 0,0 1 0,1-1 0,0 0 0,0 0 0,5 8 0,-4-10 0,0-1 0,0 0 0,1 0 0,-1 0 0,1 0 0,0-1 0,0 1 0,0-1 0,0-1 0,1 1 0,-1-1 0,1 0 0,0 0 0,-1 0 0,1-1 0,0 0 0,0 0 0,0-1 0,0 0 0,11 0 0,-5-1 0,-1 0 0,1 0 0,-1-1 0,0-1 0,0 0 0,0 0 0,0-1 0,0-1 0,19-10 0,-12-1-1365,-7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18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15 427 24575,'-2'-6'0,"-1"0"0,1 0 0,0-1 0,0 1 0,1 0 0,0-1 0,0 1 0,1-1 0,-1 1 0,2-1 0,-1 0 0,1 1 0,0-1 0,0 1 0,0-1 0,1 1 0,0 0 0,0 0 0,1 0 0,0 0 0,0 0 0,0 0 0,1 1 0,5-7 0,10-11 0,1 1 0,1 1 0,0 1 0,28-20 0,-21 17 0,-5 3 0,2 1 0,0 0 0,1 2 0,41-20 0,-66 37-37,0-1 0,0 1 1,0-1-1,0 1 0,0-1 0,0 1 0,1 0 0,-1-1 0,0 1 0,0 0 0,1 0 0,-1 0 1,0 0-1,0 0 0,0 0 0,1 1 0,-1-1 0,0 0 0,0 0 0,0 1 0,1-1 0,-1 1 1,0-1-1,0 1 0,0 0 0,0-1 0,0 1 0,0 0 0,0 0 0,0 0 0,-1-1 0,1 1 1,0 0-1,0 0 0,-1 0 0,2 2 0,4 11-6789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18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24 123 24575,'-19'12'0,"15"-10"0,14-7 0,210-76 0,-112 44-298,-85 30-769,-1 0-5759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20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31 158 24575,'-1'-1'0,"0"1"0,-1 0 0,1 0 0,-1 0 0,1-1 0,0 1 0,0-1 0,-1 1 0,1-1 0,0 0 0,0 1 0,-1-1 0,1 0 0,0 0 0,0 0 0,0 0 0,0 0 0,0 0 0,0 0 0,1 0 0,-1 0 0,0 0 0,0-1 0,1 1 0,-1 0 0,1 0 0,-1-1 0,1 1 0,0 0 0,-1-1 0,1 1 0,0-1 0,0-1 0,-1 0 0,1 1 0,0-1 0,0 0 0,0 0 0,0 1 0,1-1 0,-1 0 0,1 0 0,0 1 0,-1-1 0,1 0 0,1 1 0,-1-1 0,0 1 0,0-1 0,3-1 0,4-4 0,1 1 0,0 0 0,0 1 0,1 0 0,0 1 0,0-1 0,0 2 0,0 0 0,1 0 0,0 1 0,12-3 0,-2 2 0,1 0 0,1 2 0,-1 0 0,38 2 0,-55 1 0,-1-1 0,1 0 0,-1 1 0,1 0 0,-1 0 0,1 0 0,-1 1 0,0-1 0,0 1 0,0 0 0,0 0 0,0 1 0,0-1 0,0 1 0,-1 0 0,1 0 0,-1 0 0,0 0 0,4 5 0,-4-2 0,0 0 0,-1-1 0,1 1 0,-1 0 0,0 0 0,-1 0 0,1 0 0,-1 1 0,0-1 0,-1 0 0,0 0 0,0 9 0,-3 11 0,-1 1 0,-2-2 0,0 1 0,-1-1 0,-16 35 0,6-23 0,-2-1 0,-47 65 0,40-63 0,-39 74 0,65-112 0,0 1 0,-1-1 0,1 1 0,0-1 0,-1 1 0,1-1 0,0 1 0,-1 0 0,1-1 0,0 1 0,0 0 0,0-1 0,0 1 0,0 0 0,0-1 0,0 1 0,0 0 0,0-1 0,0 1 0,0 0 0,0-1 0,0 1 0,1-1 0,-1 1 0,0 0 0,0-1 0,1 1 0,-1-1 0,0 1 0,1 0 0,0 0 0,20 1 0,34-19 0,-52 15 0,84-32 0,-3-3 0,0-5 0,86-58 0,-150 88-455,1 0 0,39-16 0,-39 20-6371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20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93 24575,'0'0'0,"-1"-1"0,1 1 0,-1-1 0,1 1 0,-1-1 0,1 1 0,-1 0 0,1-1 0,-1 1 0,1-1 0,-1 1 0,0 0 0,1 0 0,-1-1 0,1 1 0,-1 0 0,0 0 0,1 0 0,-1 0 0,0 0 0,1 0 0,-1 0 0,0 0 0,1 0 0,-1 0 0,0 0 0,1 0 0,-1 0 0,0 1 0,1-1 0,-1 0 0,1 0 0,-1 1 0,0-1 0,1 0 0,-1 1 0,-27 10 0,13-4 0,0 2 0,1-1 0,-18 16 0,28-22 0,1 0 0,-1 1 0,1 0 0,0 0 0,0 0 0,0 0 0,1 1 0,-1-1 0,1 1 0,-1-1 0,1 1 0,0 0 0,1 0 0,-1 0 0,1 0 0,0 0 0,-2 9 0,3-11 0,1 0 0,0 0 0,0 1 0,-1-1 0,1 0 0,1 0 0,-1 0 0,0 0 0,0-1 0,1 1 0,-1 0 0,1 0 0,-1-1 0,1 1 0,0-1 0,0 1 0,-1-1 0,1 0 0,0 0 0,0 0 0,0 0 0,1 0 0,-1 0 0,0 0 0,3 0 0,57 12 0,-2-6 0,1-2 0,-1-3 0,87-8 0,-137 5 0,-2 0 0,-1 1 0,1-1 0,0-1 0,-1 1 0,1-2 0,-1 1 0,10-5 0,-15 6 0,-1 0 0,1-1 0,0 1 0,-1-1 0,1 1 0,-1-1 0,0 0 0,1 1 0,-1-1 0,0 0 0,0 0 0,0 0 0,0 0 0,-1 0 0,1 0 0,0 0 0,-1 0 0,0-1 0,1 1 0,-1 0 0,0 0 0,0 0 0,0 0 0,0-1 0,-1 1 0,1 0 0,-1 0 0,1 0 0,-1 0 0,0 0 0,-1-3 0,-2-6 0,0 0 0,-1 1 0,-1-1 0,0 1 0,0 0 0,-1 0 0,0 1 0,-1 0 0,0 0 0,-10-8 0,7 6 0,-1 2 0,-1-1 0,1 2 0,-1 0 0,-1 0 0,1 1 0,-21-7 0,30 12 5,1 1-1,-1 0 1,1 0 0,-1 1-1,0-1 1,0 1-1,1-1 1,-1 1 0,0 0-1,1 1 1,-1-1 0,0 1-1,0-1 1,1 1-1,-1 0 1,1 0 0,-1 1-1,1-1 1,-1 1-1,1 0 1,0 0 0,0 0-1,0 0 1,0 0-1,-3 4 1,0 1-170,0 1 0,0 0 0,1 0 0,0 1 0,0-1 0,1 1 0,0 0 0,-3 14 0,-1 0-6661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20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24575,'0'412'0,"5"-360"-1365,1-34-5461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21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279 117 24575,'25'-40'0,"-21"34"0,1 1 0,-1-1 0,0-1 0,-1 1 0,0 0 0,0-1 0,0 0 0,2-7 0,-5 13 0,0 1 0,0-1 0,-1 1 0,1-1 0,0 1 0,0-1 0,0 1 0,0-1 0,0 1 0,0-1 0,-1 1 0,1-1 0,0 1 0,0 0 0,-1-1 0,1 1 0,0-1 0,-1 1 0,1 0 0,-1-1 0,1 1 0,0 0 0,-1-1 0,1 1 0,-1 0 0,1 0 0,-1-1 0,1 1 0,-1 0 0,1 0 0,-1 0 0,1 0 0,-1-1 0,1 1 0,-1 0 0,1 0 0,-1 0 0,1 0 0,-1 0 0,1 0 0,-1 1 0,1-1 0,-1 0 0,1 0 0,-1 0 0,1 0 0,-1 1 0,1-1 0,-1 1 0,-32 9 0,30-8 0,-23 9 0,-1 2 0,2 0 0,0 2 0,-45 35 0,60-42 0,0 0 0,1 1 0,0 0 0,0 0 0,1 1 0,0 0 0,1 1 0,0 0 0,1 0 0,0 0 0,1 1 0,0 0 0,-5 23 0,9-31 0,1-1 0,1 1 0,-1 0 0,0-1 0,1 1 0,0-1 0,0 1 0,0-1 0,0 0 0,0 1 0,1-1 0,0 0 0,-1 0 0,1 0 0,0 0 0,0 0 0,1 0 0,-1-1 0,1 1 0,-1-1 0,1 1 0,0-1 0,0 0 0,0 0 0,0-1 0,0 1 0,0 0 0,6 1 0,6 4 0,1-1 0,0-1 0,0 0 0,30 4 0,25-6 0,-50-4 0,-1 2 0,36 5 0,-51-5 0,0 0 0,-1 0 0,1 0 0,-1 1 0,0 0 0,1 0 0,-1 0 0,0 0 0,0 1 0,0-1 0,0 1 0,-1 0 0,1 0 0,-1 1 0,0-1 0,6 8 0,-7-7 0,-1 1 0,1-1 0,-1 0 0,1 1 0,-1 0 0,-1-1 0,1 1 0,-1-1 0,0 1 0,0 0 0,0-1 0,0 1 0,-1 0 0,0-1 0,0 1 0,0-1 0,-1 1 0,1-1 0,-1 0 0,-4 7 0,1 0 0,-1 0 0,-1 0 0,0-1 0,0 0 0,-1-1 0,-14 15 0,11-15 0,0 0 0,0 0 0,-1-2 0,1 1 0,-2-1 0,-16 6 0,26-11 0,1-1 0,-1 0 0,1 0 0,-1-1 0,0 1 0,1 0 0,-1-1 0,0 0 0,1 1 0,-1-1 0,0 0 0,0 0 0,1-1 0,-1 1 0,0 0 0,1-1 0,-1 0 0,0 0 0,1 0 0,-1 0 0,1 0 0,0 0 0,-1 0 0,1-1 0,0 0 0,0 1 0,-1-1 0,1 0 0,1 0 0,-1 0 0,0 0 0,0 0 0,1 0 0,-1-1 0,1 1 0,0 0 0,0-1 0,0 1 0,-1-4 0,0-2 0,0 0 0,1 0 0,0-1 0,1 1 0,-1 0 0,2 0 0,-1 0 0,1 0 0,0 0 0,1 0 0,4-13 0,5-15 0,20-39 0,-21 52 0,113-293 0,-110 283-1365,1 5-5461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25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1 434 24575,'0'406'0,"0"-490"0,7-215 0,-3 255 0,2 0 0,2 0 0,2 1 0,26-73 0,-28 97 0,0 1 0,2 1 0,14-23 0,-20 34 0,1 0 0,0 0 0,0 0 0,0 0 0,1 1 0,0 0 0,0 0 0,0 1 0,1-1 0,-1 1 0,12-4 0,-16 6 0,1 2 0,0-1 0,0 0 0,0 0 0,0 1 0,0 0 0,0-1 0,0 1 0,0 0 0,0 1 0,0-1 0,0 0 0,-1 1 0,1 0 0,0 0 0,0 0 0,0 0 0,0 0 0,-1 0 0,1 1 0,-1-1 0,1 1 0,-1 0 0,1-1 0,-1 1 0,0 0 0,0 1 0,0-1 0,0 0 0,0 1 0,-1-1 0,1 1 0,-1-1 0,0 1 0,1 0 0,0 3 0,3 7 0,-1 0 0,0 0 0,-1 0 0,0 0 0,-1 0 0,1 23 0,-2-13 0,-1 0 0,-1-1 0,-2 1 0,0-1 0,-1 1 0,-7 22 0,8-35 0,-1 0 0,-1 0 0,1-1 0,-1 1 0,-1-1 0,0-1 0,0 1 0,-1-1 0,0 0 0,0 0 0,-1-1 0,0 0 0,0 0 0,-1-1 0,-11 7 0,-46 24-1365,49-28-5461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25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4 515 24575,'-3'-87'0,"2"-81"0,2 143 0,2-1 0,0 1 0,2-1 0,11-36 0,-14 56 0,1 0 0,-1 0 0,1 0 0,0 1 0,1-1 0,-1 1 0,1 0 0,0 0 0,0 0 0,1 0 0,0 1 0,0-1 0,0 1 0,0 0 0,11-6 0,-12 9 0,1-1 0,-1 1 0,0 0 0,0 0 0,0 0 0,1 0 0,-1 1 0,0-1 0,1 1 0,-1 0 0,1 1 0,-1-1 0,0 1 0,1 0 0,-1 0 0,0 0 0,0 0 0,0 1 0,0 0 0,0 0 0,0 0 0,0 0 0,-1 1 0,5 3 0,-1-1 0,0 1 0,0-1 0,-1 1 0,0 1 0,0-1 0,-1 1 0,0 0 0,0 1 0,-1-1 0,0 1 0,0 0 0,0 0 0,-1 0 0,0 0 0,-1 1 0,0-1 0,0 1 0,-1 0 0,0-1 0,-1 1 0,0 14 0,1 6 67,9 54 0,1 3-1566,-11-75-5327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4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50 200 24575,'-21'15'0,"-6"9"0,27-24 0,0 0 0,-1 0 0,1 0 0,0 0 0,0 0 0,0 0 0,0 0 0,0 0 0,0 1 0,0-1 0,0 0 0,0 0 0,0 0 0,0 0 0,0 0 0,0 0 0,0 0 0,0 1 0,0-1 0,0 0 0,0 0 0,0 0 0,0 0 0,0 0 0,0 0 0,0 1 0,0-1 0,0 0 0,0 0 0,0 0 0,0 0 0,0 0 0,0 0 0,0 0 0,0 1 0,0-1 0,0 0 0,0 0 0,1 0 0,-1 0 0,0 0 0,0 0 0,0 0 0,0 0 0,0 0 0,0 0 0,0 0 0,1 0 0,-1 0 0,0 0 0,0 0 0,0 1 0,0-1 0,0 0 0,0 0 0,0 0 0,1 0 0,-1 0 0,0 0 0,0 0 0,0-1 0,14-1 0,13-7 0,6-10 0,-1-2 0,-2-1 0,0-2 0,-1 0 0,33-39 0,-46 47 0,22-15-1365,-19 20-5461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26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24575,'0'-8'0,"0"-1"0,0 1 0,0-1 0,1 1 0,2-14 0,-3 22 0,1-1 0,-1 0 0,0 0 0,0 1 0,1-1 0,-1 0 0,0 0 0,1 1 0,-1-1 0,1 0 0,-1 1 0,1-1 0,-1 1 0,1-1 0,-1 0 0,1 1 0,0-1 0,-1 1 0,1 0 0,0-1 0,-1 1 0,2-1 0,0 1 0,-1 0 0,1 0 0,-1 1 0,0-1 0,1 0 0,-1 1 0,0-1 0,0 1 0,1-1 0,-1 1 0,0-1 0,0 1 0,0 0 0,1 0 0,-1 0 0,0-1 0,0 1 0,1 2 0,5 5 0,0 1 0,0-1 0,0 1 0,-1 1 0,-1-1 0,0 1 0,7 18 0,-4-7 0,-2 0 0,9 43 0,-11-26 0,-2 1 0,-4 54 0,0-48 0,4 51 0,-2-93 0,0-1 0,1 0 0,-1 1 0,1-1 0,-1 1 0,1-1 0,0 0 0,0 1 0,0-1 0,0 0 0,2 3 0,-3-5 0,1 1 0,0-1 0,-1 1 0,1 0 0,-1-1 0,1 1 0,0-1 0,0 0 0,-1 1 0,1-1 0,0 1 0,0-1 0,-1 0 0,1 0 0,0 1 0,0-1 0,0 0 0,-1 0 0,1 0 0,0 0 0,0 0 0,1 0 0,1-1 0,-1 0 0,1 0 0,0 0 0,0-1 0,-1 1 0,1-1 0,-1 0 0,0 1 0,1-1 0,-1 0 0,0 0 0,0-1 0,0 1 0,0 0 0,0-1 0,1-2 0,30-67 0,-28 59 0,1 0 0,0 0 0,0 1 0,15-21 0,-21 31 2,1 1-1,0-1 0,0 1 1,0-1-1,0 1 0,0-1 1,1 1-1,-1 0 0,0 0 1,1 0-1,-1-1 0,1 1 1,-1 0-1,1 1 0,-1-1 1,1 0-1,0 0 0,-1 1 1,1-1-1,0 1 1,0-1-1,-1 1 0,1 0 1,0 0-1,0 0 0,0 0 1,-1 0-1,1 0 0,0 0 1,0 1-1,0-1 0,-1 0 1,1 1-1,0 0 0,-1-1 1,1 1-1,0 0 0,-1 0 1,1 0-1,-1 0 0,1 0 1,-1 0-1,0 1 0,1-1 1,-1 0-1,0 1 0,0-1 1,1 3-1,8 10-89,-2 0 0,0 1-1,0 0 1,7 23 0,-3-10-902,0-4-5836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1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0 24575,'-2'5'0,"0"1"0,0-1 0,0 0 0,0-1 0,-1 1 0,0 0 0,0-1 0,0 1 0,-1-1 0,-5 6 0,-7 9 0,-3 10 0,1 1 0,2 0 0,-22 54 0,34-71 0,0 0 0,0 0 0,1 0 0,1 0 0,0 0 0,1 1 0,0-1 0,1 1 0,1-1 0,0 0 0,1 1 0,5 20 0,-6-30 5,0 0 0,1 0 0,-1 0-1,1 0 1,0 0 0,0 0 0,1-1 0,-1 1-1,1-1 1,0 0 0,0 0 0,0 0 0,0 0-1,0 0 1,1 0 0,-1-1 0,1 0-1,0 1 1,-1-1 0,1-1 0,0 1 0,0-1-1,1 1 1,3 0 0,-2-2-88,0 1 1,0-1-1,0 0 1,-1 0-1,1-1 1,0 1-1,0-1 1,0-1-1,-1 1 1,1-1-1,0 0 1,-1 0-1,0-1 1,1 1-1,-1-1 1,0 0-1,4-5 1,11-7-6744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2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0 596 24575,'10'-7'0,"-1"1"0,1 0 0,0 0 0,0 1 0,13-5 0,12-7 0,-8 3 0,-1-1 0,-1-1 0,-1-1 0,34-30 0,-51 40 0,0-1 0,0 0 0,-1 0 0,0-1 0,0 0 0,-1 0 0,0 0 0,0-1 0,-1 0 0,-1 0 0,1 0 0,-2 0 0,1 0 0,-1 0 0,-1-1 0,0-13 0,-1 10 0,0 0 0,-2 0 0,0 0 0,0 0 0,-8-23 0,9 34 0,0 0 0,0 0 0,-1 0 0,0 0 0,1 0 0,-1 0 0,0 0 0,0 1 0,0-1 0,-1 1 0,1-1 0,0 1 0,-4-2 0,4 3 0,0 0 0,0 0 0,0 0 0,0 1 0,0-1 0,0 1 0,0 0 0,0 0 0,0 0 0,0 0 0,0 0 0,0 0 0,0 0 0,0 0 0,0 1 0,0-1 0,0 1 0,0 0 0,1-1 0,-1 1 0,0 0 0,0 0 0,-3 2 0,-3 3 0,1 1 0,0-1 0,0 1 0,0 0 0,1 1 0,-1 0 0,2 0 0,-1 0 0,1 0 0,1 1 0,-5 12 0,-5 14 0,-15 55 0,16-44 0,3 1 0,1 0 0,-2 59 0,11-96 0,0 1 0,1-1 0,0 1 0,0-1 0,1 0 0,1 1 0,-1-1 0,2 0 0,6 14 0,-8-20 0,0-1 0,0 0 0,0 0 0,0 0 0,0 0 0,1 0 0,-1-1 0,1 1 0,0-1 0,0 1 0,0-1 0,0 0 0,0 0 0,0 0 0,0-1 0,1 1 0,-1-1 0,1 0 0,-1 0 0,1 0 0,-1 0 0,1-1 0,0 1 0,-1-1 0,1 0 0,0 0 0,-1 0 0,1-1 0,0 1 0,4-2 0,8-3 0,-1-1 0,0 0 0,0-1 0,0 0 0,-1-1 0,0-1 0,-1 0 0,0-1 0,0 0 0,12-14 0,17-19 0,47-64 0,-68 80 0,-2 0 0,0-2 0,-3 0 0,0-1 0,-2 0 0,-1-1 0,-1-1 0,-2 0 0,-1-1 0,-2 0 0,-1 0 0,-1 0 0,-1-45 0,-7 55 0,3 23 0,-1 0 0,1 0 0,0 0 0,0 0 0,-1 0 0,1 0 0,0 0 0,0 0 0,-1 0 0,1 0 0,0 0 0,-1 0 0,1 0 0,0 0 0,0 0 0,-1 0 0,1 0 0,0 1 0,0-1 0,0 0 0,-1 0 0,1 0 0,0 0 0,0 1 0,0-1 0,-1 0 0,1 0 0,0 0 0,0 1 0,0-1 0,0 0 0,0 0 0,-1 1 0,1-1 0,0 0 0,0 0 0,0 1 0,0-1 0,-14 41 0,1 37 0,3 1 0,4 0 0,7 137 0,0-196-273,2 1 0,0-1 0,1 1 0,10 24 0,-5-22-6553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2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519 105 24575,'1'0'0,"0"0"0,-1 0 0,1 0 0,0 0 0,0 0 0,-1 0 0,1-1 0,0 1 0,0 0 0,-1-1 0,1 1 0,0-1 0,-1 1 0,1 0 0,0-1 0,-1 0 0,1 1 0,-1-1 0,1 1 0,-1-1 0,1 0 0,-1 1 0,1-1 0,-1 0 0,0 1 0,1-1 0,-1 0 0,0 1 0,0-1 0,0 0 0,1 0 0,-1 0 0,0 1 0,0-1 0,0 0 0,0 0 0,0 1 0,0-1 0,-1 0 0,1 0 0,0 0 0,0 1 0,0-1 0,-1 0 0,1 0 0,0 1 0,-1-1 0,0-1 0,0-1 0,0 0 0,0 0 0,-1 0 0,1 0 0,-1 1 0,0-1 0,0 0 0,0 1 0,0-1 0,0 1 0,-3-3 0,-15-3 0,1 1 0,-1 1 0,-1 1 0,1 0 0,-1 2 0,1 1 0,-38-1 0,31 2-151,1 0-1,-1 2 0,0 1 0,1 1 1,-1 1-1,1 1 0,0 1 1,-49 20-1,51-14-6674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2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 24575,'-1'9'0,"0"1"0,0-1 0,-1 1 0,-1-1 0,0 1 0,0-1 0,0 0 0,-1-1 0,-1 1 0,1 0 0,-2-1 0,1 0 0,-1 0 0,-8 8 0,2-1 0,2 0 0,-16 27 0,25-39 0,0-1 0,0 0 0,0 1 0,0-1 0,0 1 0,1-1 0,-1 1 0,1-1 0,0 1 0,0-1 0,0 1 0,0-1 0,0 1 0,0-1 0,0 1 0,1-1 0,0 1 0,-1-1 0,1 1 0,0-1 0,1 3 0,1-2 0,-1 1 0,1 0 0,0-1 0,0 0 0,1 0 0,-1 0 0,0 0 0,1 0 0,0-1 0,0 1 0,4 1 0,4 2 0,1-1 0,-1-1 0,1 0 0,0 0 0,0-2 0,0 1 0,16 0 0,-22-3 0,-1 0 0,1 0 0,-1 0 0,1-1 0,0 0 0,-1 0 0,1-1 0,-1 0 0,0 0 0,0 0 0,1-1 0,-2 0 0,1 0 0,0 0 0,-1-1 0,1 0 0,5-5 0,-6 3 0,-1 0 0,0 1 0,0-2 0,0 1 0,0 0 0,-1-1 0,0 1 0,-1-1 0,0 0 0,0 0 0,0 0 0,-1 0 0,1 0 0,-2-1 0,1-10 0,-1 10 0,0 0 0,0 1 0,-1-1 0,0 0 0,0 0 0,-1 0 0,0 1 0,0-1 0,-1 1 0,1 0 0,-2-1 0,-7-11 0,8 15 0,-1 0 0,1 0 0,-1 0 0,0 1 0,0 0 0,0-1 0,-1 2 0,1-1 0,-1 0 0,1 1 0,-1 0 0,0 0 0,0 0 0,0 1 0,0 0 0,0 0 0,-1 0 0,1 0 0,0 1 0,-8 0 0,-13 3-1365,3 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3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24575,'1'0'0,"0"0"0,0 1 0,0-1 0,0 0 0,0 1 0,0-1 0,0 1 0,-1-1 0,1 1 0,0 0 0,0 0 0,0-1 0,0 1 0,-1 0 0,1 0 0,0 0 0,-1-1 0,1 1 0,-1 0 0,1 0 0,-1 0 0,1 0 0,-1 0 0,0 0 0,1 0 0,-1 1 0,0 0 0,6 39 0,-5-30 0,1 1 0,0-1 0,1 0 0,0 0 0,1 0 0,0 0 0,6 10 0,-10-19 0,1 0 0,0 0 0,0-1 0,0 1 0,0-1 0,0 1 0,0-1 0,1 1 0,-1-1 0,0 1 0,1-1 0,-1 0 0,1 0 0,-1 0 0,1 0 0,0 0 0,0 0 0,-1 0 0,1-1 0,0 1 0,0-1 0,0 1 0,0-1 0,-1 1 0,1-1 0,0 0 0,0 0 0,0 0 0,0 0 0,0-1 0,0 1 0,0 0 0,0-1 0,-1 1 0,1-1 0,0 0 0,0 1 0,-1-1 0,1 0 0,0 0 0,-1 0 0,1 0 0,1-2 0,5-4 0,-1 0 0,1-1 0,-2 0 0,1 0 0,-1 0 0,0-1 0,6-13 0,-9 15 0,1 0 0,0 0 0,1 0 0,0 0 0,0 1 0,0-1 0,0 1 0,1 1 0,0-1 0,1 1 0,10-7 0,-16 11 0,0 1 0,1-1 0,-1 1 0,0-1 0,1 1 0,-1 0 0,1-1 0,-1 1 0,0 0 0,1 0 0,-1 0 0,1 0 0,-1 0 0,0 0 0,1 1 0,-1-1 0,1 0 0,-1 1 0,0-1 0,1 1 0,-1-1 0,0 1 0,2 1 0,0 0 0,-1 0 0,1 1 0,-1-1 0,1 1 0,-1 0 0,0 0 0,0 0 0,0 0 0,2 4 0,3 10 0,0 0 0,7 36 0,-10-41 0,7 52-1365,-7-35-5461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4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61 24575,'0'-1'0,"1"1"0,-1 0 0,0-1 0,0 1 0,0 0 0,0-1 0,0 1 0,0 0 0,0-1 0,0 1 0,0 0 0,0-1 0,0 1 0,0 0 0,0-1 0,0 1 0,0 0 0,-1-1 0,1 1 0,0 0 0,0-1 0,0 1 0,0 0 0,-1 0 0,1-1 0,0 1 0,0 0 0,-1 0 0,1-1 0,0 1 0,0 0 0,-1 0 0,1 0 0,0-1 0,-1 1 0,0 0 0,-9 9 0,-8 19 0,13-13 0,0 1 0,1 0 0,1 0 0,1 0 0,0 1 0,1-1 0,1 0 0,0 1 0,6 30 0,5 12 0,23 75 0,-30-120 0,1 5 0,1-1 0,0-1 0,1 1 0,1-1 0,17 26 0,-23-40 0,-1 0 0,1-1 0,0 1 0,0 0 0,0-1 0,1 1 0,-1-1 0,1 0 0,-1 0 0,1 0 0,0 0 0,0 0 0,0-1 0,0 1 0,0-1 0,0 0 0,0 0 0,0 0 0,0 0 0,1 0 0,-1-1 0,0 1 0,1-1 0,-1 0 0,0 0 0,1 0 0,-1-1 0,0 1 0,1-1 0,-1 0 0,0 0 0,0 0 0,0 0 0,0 0 0,0-1 0,0 0 0,0 1 0,0-1 0,4-4 0,2-1 0,-1-1 0,-1 0 0,1 0 0,-1-1 0,-1 0 0,0 0 0,0-1 0,-1 1 0,0-1 0,6-16 0,2-12 0,14-59 0,-21 60 0,-1 0 0,-1-74 0,-4 66 0,9-59 0,-9 100 0,1 0 0,0 0 0,0 0 0,1 0 0,-1 0 0,1 0 0,0 0 0,0 0 0,0 1 0,0-1 0,5-4 0,-7 7 0,0 1 0,1-1 0,-1 1 0,1 0 0,-1-1 0,1 1 0,0 0 0,-1-1 0,1 1 0,-1 0 0,1-1 0,0 1 0,-1 0 0,1 0 0,0 0 0,-1 0 0,1 0 0,0 0 0,-1 0 0,1 0 0,0 0 0,-1 0 0,1 0 0,-1 0 0,1 0 0,0 0 0,0 1 0,1 0 0,0 1 0,-1-1 0,1 1 0,-1-1 0,1 1 0,-1 0 0,0-1 0,0 1 0,0 0 0,0 0 0,0 0 0,0 0 0,1 3 0,11 38 0,-1 0 0,-3 1 0,7 73 0,-10-74 0,1 44 58,-6-53-769,11 55-1,-7-65-6114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4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24575,'1'0'0,"0"1"0,0-1 0,0 1 0,1 0 0,-1-1 0,0 1 0,0 0 0,0 0 0,-1-1 0,1 1 0,0 0 0,0 0 0,0 0 0,-1 0 0,1 0 0,0 0 0,-1 1 0,1-1 0,-1 0 0,1 0 0,0 2 0,11 35 0,-7-22 0,10 25 0,-9-22 0,1 1 0,1-1 0,1 0 0,14 22 0,-23-40 0,1-1 0,-1 1 0,0-1 0,0 0 0,0 1 0,0-1 0,0 0 0,1 1 0,-1-1 0,0 0 0,0 1 0,1-1 0,-1 0 0,0 0 0,0 1 0,1-1 0,-1 0 0,0 0 0,1 0 0,-1 1 0,0-1 0,1 0 0,-1 0 0,0 0 0,1 0 0,-1 0 0,1 0 0,-1 1 0,0-1 0,1 0 0,-1 0 0,0 0 0,1 0 0,-1-1 0,1 1 0,-1 0 0,0 0 0,1 0 0,-1 0 0,0 0 0,1 0 0,-1 0 0,0-1 0,1 1 0,-1 0 0,0 0 0,1-1 0,7-22 0,-4-30 0,-6 7 0,0-36 0,2 77 0,1 0 0,-1 0 0,1 0 0,0 1 0,0-1 0,1 0 0,-1 1 0,1-1 0,0 1 0,0-1 0,1 1 0,4-7 0,-5 9 0,0 0 0,0 0 0,0 0 0,0 1 0,0-1 0,0 1 0,1 0 0,-1-1 0,0 1 0,1 0 0,-1 0 0,1 1 0,-1-1 0,1 0 0,-1 1 0,1 0 0,0-1 0,-1 1 0,1 0 0,0 0 0,-1 1 0,1-1 0,-1 0 0,1 1 0,-1 0 0,1-1 0,-1 1 0,1 0 0,-1 0 0,0 1 0,1-1 0,-1 0 0,0 1 0,0-1 0,0 1 0,3 3 0,3 2 0,-1 0 0,0 1 0,0-1 0,-1 1 0,0 0 0,0 1 0,-1 0 0,6 12 0,43 109-1365,-42-107-5461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4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24575,'4'0'0,"2"-4"0,-1 2 0,0 7 0,-2 6 0,-1 7 0,-1 3 0,-1 4 0,0 1 0,0 1 0,0 0 0,0 0 0,-1 0 0,1-5-8191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5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24575,'0'-4'0,"0"-6"0,5-2 0,1 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4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24575,'1'-2'0,"0"0"0,-1 1 0,1-1 0,0 1 0,0-1 0,0 1 0,0-1 0,1 1 0,-1 0 0,0-1 0,0 1 0,1 0 0,-1 0 0,1 0 0,-1 0 0,1 0 0,3-1 0,30-15 0,35-8 0,127-27 0,-186 49 0,0 1 0,0 0 0,0 1 0,1 0 0,-1 1 0,1 0 0,-1 1 0,0 0 0,18 4 0,-23-3 0,0 1 0,0-1 0,-1 1 0,1 0 0,-1 0 0,0 1 0,0 0 0,0-1 0,0 2 0,-1-1 0,0 0 0,0 1 0,0 0 0,0 0 0,-1 0 0,0 1 0,0-1 0,5 12 0,3 15 0,-2 0 0,-1 1 0,-1 1 0,-2-1 0,-1 1 0,-2 64 0,3 6 0,-6-102 0,2 0 0,-1 0 0,0 1 0,0-1 0,1 0 0,-1 0 0,1 0 0,0 0 0,-1 1 0,1-1 0,0 0 0,0 0 0,1-1 0,-1 1 0,0 0 0,3 3 0,-3-5 0,0 1 0,0 0 0,1-1 0,-1 1 0,0-1 0,0 1 0,1-1 0,-1 0 0,0 1 0,0-1 0,1 0 0,-1 0 0,0 0 0,1 0 0,-1 0 0,0 0 0,1 0 0,-1-1 0,0 1 0,2-1 0,4-1 0,0-1 0,-1-1 0,0 1 0,0-1 0,0 0 0,0 0 0,-1-1 0,8-7 0,148-170 0,-160 181 0,-1 1 0,1-1 0,-1 1 0,1-1 0,-1 1 0,1 0 0,-1-1 0,1 1 0,0 0 0,-1-1 0,1 1 0,0 0 0,-1 0 0,1 0 0,-1-1 0,1 1 0,0 0 0,0 0 0,-1 0 0,1 0 0,0 0 0,-1 0 0,1 0 0,0 0 0,-1 1 0,1-1 0,0 0 0,-1 0 0,1 0 0,-1 1 0,1-1 0,0 0 0,-1 1 0,1-1 0,-1 1 0,1-1 0,-1 1 0,1-1 0,-1 1 0,1-1 0,-1 1 0,0-1 0,1 1 0,-1-1 0,0 1 0,1 0 0,-1-1 0,0 1 0,0-1 0,1 1 0,-1 1 0,16 45 0,-12-32 0,-3-12 0,0 0 0,0-1 0,0 1 0,0 0 0,1-1 0,-1 0 0,1 1 0,0-1 0,-1 0 0,1 0 0,0 0 0,0 0 0,1 0 0,-1 0 0,0 0 0,0-1 0,1 1 0,-1-1 0,1 0 0,0 0 0,-1 0 0,4 1 0,-3-2 0,1 0 0,0 0 0,-1 0 0,1-1 0,0 1 0,-1-1 0,1 0 0,-1 0 0,1 0 0,-1-1 0,0 1 0,1-1 0,-1 0 0,5-3 0,3-3 0,-1 0 0,-1-1 0,1 0 0,-1 0 0,-1-1 0,0 0 0,0-1 0,9-17 0,-10 13 0,-1 0 0,0-1 0,-1 0 0,0 0 0,2-23 0,-6 35 0,-1-1 0,0 1 0,0-1 0,0 1 0,0-1 0,-1 1 0,0-1 0,0 1 0,0 0 0,0-1 0,-3-3 0,3 5 0,0 1 0,-1 0 0,1 0 0,-1 0 0,0 0 0,0 0 0,1 0 0,-1 1 0,0-1 0,-1 1 0,1-1 0,0 1 0,0 0 0,-1 0 0,1 0 0,-1 0 0,1 0 0,-1 0 0,1 1 0,-5-1 0,-1 0-59,0 1 0,0 0-1,0 1 1,0 0-1,0 0 1,0 0 0,0 1-1,0 1 1,1-1 0,-1 1-1,1 0 1,-1 1 0,1 0-1,0 0 1,1 1-1,-1-1 1,1 1 0,0 1-1,0-1 1,0 1 0,1 0-1,-9 13 1,8-3-6767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5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24575,'0'0'0,"0"-1"0,0 1 0,0 0 0,0-1 0,0 1 0,0 0 0,0-1 0,0 1 0,0 0 0,0-1 0,0 1 0,0 0 0,0-1 0,0 1 0,0 0 0,0 0 0,0-1 0,0 1 0,0 0 0,0-1 0,1 1 0,-1 0 0,0-1 0,0 1 0,0 0 0,1 0 0,-1-1 0,0 1 0,0 0 0,0 0 0,1 0 0,-1-1 0,0 1 0,1 0 0,-1 0 0,0 0 0,0 0 0,1-1 0,10 10 0,8 19 0,6 23 0,-5-10 0,37 58 0,-50-89 0,0 1 0,1-2 0,0 1 0,0-1 0,1-1 0,1 0 0,-1 0 0,1 0 0,0-2 0,17 10 0,-25-15 0,0-1 0,0 1 0,0 0 0,0-1 0,0 1 0,0-1 0,0 1 0,0-1 0,0 0 0,0 0 0,0 0 0,0 0 0,0 0 0,0-1 0,0 1 0,0-1 0,0 1 0,0-1 0,-1 1 0,1-1 0,0 0 0,0 0 0,3-2 0,-2 0 0,1-1 0,-1 1 0,1-1 0,-1 0 0,0 0 0,0 0 0,-1 0 0,1-1 0,2-6 0,2-7 0,-1 1 0,-1-1 0,-1 0 0,3-24 0,-5-36 74,-3 60-434,1-1 0,1 1 1,5-30-1,-1 32-6466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6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0 186 24575,'1'2'0,"-1"-1"0,1 0 0,0 1 0,-1-1 0,1 0 0,0 0 0,0 0 0,0 0 0,0 0 0,0 0 0,0 0 0,0 0 0,0 0 0,0-1 0,0 1 0,1 0 0,-1-1 0,0 1 0,0 0 0,1-1 0,-1 0 0,0 1 0,1-1 0,-1 0 0,1 0 0,-1 0 0,2 0 0,39 4 0,-30-5 0,0 0 0,0-1 0,0 0 0,-1-1 0,1 0 0,-1-1 0,0 0 0,0-1 0,20-12 0,-26 15 0,-1-1 0,0 0 0,0 0 0,0 0 0,-1 0 0,1-1 0,-1 1 0,1-1 0,-1 0 0,0 0 0,-1 0 0,1-1 0,-1 1 0,0-1 0,0 1 0,0-1 0,-1 0 0,1 1 0,-1-1 0,0 0 0,-1 0 0,1 0 0,-1 0 0,0 0 0,-1-9 0,1 12 0,0 0 0,0 0 0,-1 0 0,1 0 0,0 0 0,-1 0 0,0 1 0,1-1 0,-1 0 0,0 0 0,0 1 0,0-1 0,0 0 0,0 1 0,0-1 0,-1 1 0,1-1 0,0 1 0,-1 0 0,1 0 0,-1-1 0,1 1 0,-1 0 0,0 0 0,0 1 0,1-1 0,-1 0 0,0 1 0,0-1 0,0 1 0,0-1 0,1 1 0,-1 0 0,0 0 0,0-1 0,0 2 0,0-1 0,0 0 0,0 0 0,0 1 0,-2 0 0,-1 0 0,-1 1 0,1 0 0,-1 0 0,1 1 0,0 0 0,0 0 0,0 0 0,0 0 0,1 1 0,-1 0 0,1 0 0,-7 7 0,3 1 0,1 0 0,0 1 0,1-1 0,0 1 0,0 1 0,2-1 0,0 1 0,0 0 0,1 0 0,1 0 0,0 0 0,1 0 0,1 22 0,0-24 0,1 0 0,1 0 0,0 0 0,0 0 0,1 0 0,1 0 0,0-1 0,0 1 0,1-1 0,1 0 0,0-1 0,0 1 0,1-1 0,1 0 0,-1-1 0,11 10 0,-15-16 0,1 1 0,-1-1 0,1 0 0,0 0 0,0-1 0,0 1 0,0-1 0,0 0 0,1 0 0,-1-1 0,1 1 0,-1-1 0,1 0 0,0 0 0,-1 0 0,1-1 0,0 1 0,0-1 0,-1 0 0,1-1 0,0 1 0,-1-1 0,1 0 0,0 0 0,-1 0 0,1-1 0,-1 0 0,0 0 0,1 0 0,-1 0 0,0-1 0,0 1 0,0-1 0,5-5 0,0-1 0,0 0 0,-1-1 0,1 0 0,-2 0 0,0-1 0,0 0 0,-1 0 0,0 0 0,-1-1 0,0 0 0,5-23 0,-6 13 0,-2-1 0,1-31 0,-3 37 0,0 0 0,2 0 0,0 0 0,1 1 0,7-25 0,-8 36 0,0 0 0,1-1 0,-1 2 0,1-1 0,1 0 0,-1 0 0,1 1 0,-1 0 0,1 0 0,1 0 0,-1 0 0,0 1 0,1-1 0,0 1 0,0 0 0,0 1 0,0-1 0,0 1 0,0 0 0,10-2 0,37-5 0,-49 8 0,0 1 0,0 0 0,-1 0 0,1 0 0,0 0 0,0 0 0,-1 1 0,1-1 0,0 1 0,-1 0 0,1 0 0,0 0 0,-1 0 0,0 0 0,1 0 0,3 3 0,-6-2 0,1-1 0,0 0 0,-1 0 0,0 0 0,1 0 0,-1 1 0,0-1 0,0 0 0,1 0 0,-1 1 0,0-1 0,0 0 0,-1 0 0,1 1 0,0-1 0,0 0 0,0 0 0,-1 1 0,1-1 0,-1 0 0,1 0 0,-1 0 0,1 0 0,-2 2 0,-22 35 0,14-23 0,8-12 0,0 1 0,0-1 0,1 1 0,0-1 0,0 1 0,0-1 0,0 1 0,0 0 0,1 0 0,0-1 0,-1 1 0,1 0 0,1 0 0,-1-1 0,1 1 0,-1 0 0,1-1 0,2 6 0,2 3 0,0-1 0,1 0 0,1 0 0,9 12 0,-8-13 0,-1 0 0,-1 0 0,0 1 0,8 18 0,-13-25 0,0 0 0,0 0 0,0 0 0,-1 0 0,1-1 0,-1 1 0,0 0 0,0 0 0,0 0 0,-1 0 0,0 0 0,1 0 0,-1 0 0,0-1 0,-1 1 0,1 0 0,-1-1 0,-3 7 0,-9 9-1365,-1-2-5461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6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24575,'4'-5'0,"6"4"0,2 5 0,-2 8 0,-2 5 0,-3 4 0,-2 4 0,-2 1 0,0 1 0,-1 0 0,-1 0 0,1 0 0,-1-5-8191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7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24575,'4'-8'0,"2"-9"0,4 0 0,0-2 0,4-2 0,-2 2-8191</inkml:trace>
  <inkml:trace contextRef="#ctx0" brushRef="#br0" timeOffset="1">130 1 24575,'1'0'0,"1"1"0,-1-1 0,0 0 0,0 1 0,0 0 0,0-1 0,0 1 0,0 0 0,0 0 0,0-1 0,0 1 0,0 0 0,0 0 0,-1 0 0,1 0 0,0 0 0,-1 0 0,1 0 0,-1 0 0,1 0 0,-1 1 0,1-1 0,-1 0 0,0 0 0,1 0 0,-1 1 0,0 1 0,5 40 0,-5-39 0,0 20 0,-1 0 0,-1-1 0,-7 32 0,-4 40 0,-8 197 0,20-281-118,0-1-90,0 0 0,0 0 0,1 0 1,0-1-1,3 16 0,2-7-6618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7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50 24575,'0'-5'0,"0"-5"0,-5-2 0,-5 2 0,-6 2 0,-4 3 0,-4 7 0,-1 2 0,-2 1 0,0 0 0,0-2 0,0 4 0,1 1 0,-1-2 0,5 3 0,2 0 0,4-1-8191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7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24575,'0'6'0,"1"-1"0,0 1 0,1-1 0,0 1 0,0-1 0,0 0 0,0 1 0,1-1 0,-1-1 0,2 1 0,2 5 0,2 0 0,0 0 0,1 0 0,16 14 0,-22-21 0,0 0 0,1 0 0,-1-1 0,1 1 0,0-1 0,0 0 0,0 0 0,0 0 0,0 0 0,0-1 0,0 0 0,0 0 0,1 0 0,-1 0 0,1-1 0,-1 1 0,0-1 0,1 0 0,-1-1 0,1 1 0,-1-1 0,0 0 0,1 0 0,-1 0 0,0 0 0,0-1 0,0 0 0,0 0 0,5-2 0,0-3 0,0-1 0,0 0 0,0 0 0,-1-1 0,0 0 0,0 0 0,-1-1 0,-1 0 0,10-18 0,-13 21 0,1 0 0,0 1 0,0 0 0,1-1 0,0 2 0,0-1 0,0 0 0,9-6 0,-13 12 0,0-1 0,0 0 0,1 0 0,-1 1 0,0-1 0,0 1 0,1-1 0,-1 1 0,1-1 0,-1 1 0,0 0 0,1 0 0,-1 0 0,1 0 0,-1 0 0,1 0 0,-1 0 0,0 0 0,3 1 0,-2 0 0,0 0 0,0 1 0,0-1 0,0 0 0,0 1 0,0 0 0,-1-1 0,1 1 0,0 0 0,-1 0 0,0 0 0,1 0 0,-1 0 0,0 0 0,0 0 0,1 3 0,3 9 0,-1 1 0,0-1 0,0 1 0,-2 0 0,0 0 0,0 29 0,-8 94 0,5-130 0,0 6 0,-1 0 0,0 0 0,-1-1 0,-1 1 0,0-1 0,-1 1 0,0-1 0,-1 0 0,0-1 0,-1 0 0,-10 14 0,10-18 0,0 0 0,-1 0 0,0 0 0,0-1 0,0-1 0,-1 1 0,0-1 0,0-1 0,-1 1 0,0-2 0,1 1 0,-2-2 0,1 1 0,0-1 0,-11 1 0,-77 6-1365,49-8-5461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8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0 361 24575,'1'9'0,"1"-1"0,0 1 0,0-1 0,1 0 0,0 0 0,5 11 0,5 13 0,1 19 0,-2 1 0,-2 0 0,-3 1 0,1 75 0,-10-115 0,-5-22 0,-4-21 0,3-22 0,2 0 0,3 0 0,2 0 0,10-95 0,-5 104 0,3-1 0,1 2 0,17-54 0,-21 83 0,0 1 0,1 0 0,0 0 0,1 1 0,0-1 0,1 1 0,0 0 0,1 1 0,0 0 0,0 0 0,1 1 0,1 0 0,0 0 0,0 1 0,17-10 0,-23 16 0,0 0 0,0 0 0,0 0 0,0 0 0,1 1 0,-1 0 0,0 0 0,1 0 0,-1 1 0,1-1 0,0 1 0,-1 0 0,1 0 0,-1 1 0,1-1 0,-1 1 0,1 0 0,-1 0 0,0 1 0,0-1 0,1 1 0,-1 0 0,0 0 0,0 1 0,-1-1 0,1 1 0,0-1 0,-1 1 0,1 0 0,-1 1 0,0-1 0,0 0 0,-1 1 0,1 0 0,-1 0 0,1 0 0,-1 0 0,0 0 0,-1 0 0,1 0 0,-1 1 0,0-1 0,0 0 0,0 1 0,0-1 0,-1 1 0,0-1 0,0 1 0,0 0 0,-2 8 0,1-2 0,-1-1 0,0 1 0,-1-1 0,-1 1 0,1-1 0,-1 0 0,-1 0 0,0 0 0,0-1 0,-8 10 0,8-13 0,-1 0 0,1 0 0,-1-1 0,0 1 0,0-2 0,-1 1 0,1-1 0,-1 0 0,0 0 0,0 0 0,0-1 0,-1 0 0,1-1 0,-12 3 0,-21 6-1365,23-6-5461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9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1 397 24575,'16'22'0,"7"4"0,-23-26 0,0 0 0,0 0 0,1 0 0,-1 0 0,0 0 0,1 0 0,-1 0 0,0 0 0,0 0 0,1 0 0,-1-1 0,0 1 0,0 0 0,1 0 0,-1 0 0,0 0 0,0-1 0,0 1 0,1 0 0,-1 0 0,0 0 0,0-1 0,0 1 0,0 0 0,1 0 0,-1-1 0,0 1 0,0 0 0,0 0 0,0-1 0,0 1 0,0 0 0,0 0 0,0-1 0,0 1 0,0 0 0,0-1 0,0 1 0,0 0 0,0 0 0,0-1 0,0 1 0,0 0 0,0-1 0,0 1 0,0 0 0,0 0 0,-1-1 0,1 1 0,0 0 0,0 0 0,0 0 0,0-1 0,-1 1 0,-3-27 0,2 21 0,-10-53 0,-9-60 0,19 106 0,1 1 0,1-1 0,0 0 0,0 0 0,2 0 0,4-23 0,-5 34 0,0-1 0,-1 1 0,1-1 0,0 1 0,0-1 0,1 1 0,-1 0 0,0 0 0,1-1 0,-1 1 0,1 0 0,0 0 0,0 1 0,0-1 0,0 0 0,0 0 0,0 1 0,0 0 0,1-1 0,-1 1 0,0 0 0,1 0 0,-1 0 0,1 0 0,-1 1 0,1-1 0,-1 1 0,1-1 0,0 1 0,-1 0 0,1 0 0,-1 0 0,1 0 0,4 2 0,9 1 0,0 1 0,0 1 0,0 1 0,25 12 0,5 2 0,-17-13 0,-1-1 0,1-2 0,0 0 0,0-2 0,0-2 0,0 0 0,30-5 0,-51 3 0,1 0 0,-1 0 0,1-1 0,-1 0 0,0 0 0,0-1 0,0 0 0,-1-1 0,12-8 0,-15 10 0,0 0 0,0 0 0,0 0 0,-1 0 0,0-1 0,1 0 0,-1 0 0,0 0 0,-1 0 0,1 0 0,-1 0 0,1-1 0,-1 1 0,-1-1 0,1 0 0,-1 1 0,2-10 0,-3 13 0,0 0 0,0 1 0,0-1 0,0 1 0,0-1 0,0 0 0,0 1 0,0-1 0,0 0 0,-1 1 0,1-1 0,0 1 0,0-1 0,0 0 0,-1 1 0,1-1 0,0 1 0,-1-1 0,1 1 0,-1-1 0,1 1 0,-1-1 0,1 1 0,-1 0 0,1-1 0,-1 1 0,1 0 0,-1-1 0,1 1 0,-1 0 0,0-1 0,-24 4 0,-24 20 0,46-21 0,-12 8 0,0 0 0,1 1 0,0 0 0,1 1 0,0 1 0,1 0 0,1 1 0,0 0 0,1 1 0,0 0 0,-8 18 0,12-22 0,1 1 0,0-1 0,0 1 0,1 0 0,1 0 0,0 1 0,1-1 0,0 1 0,1-1 0,1 1 0,-1 0 0,2-1 0,0 1 0,1 0 0,0-1 0,5 18 0,-5-26 0,-1 0 0,1 1 0,0-1 0,0 0 0,1 0 0,-1-1 0,1 1 0,0 0 0,0-1 0,0 0 0,1 1 0,-1-1 0,1-1 0,-1 1 0,1 0 0,7 3 0,-4-4 0,-1 0 0,1 0 0,0 0 0,-1 0 0,1-1 0,0-1 0,0 1 0,0-1 0,0 0 0,7-1 0,7-3 0,-1 0 0,0-1 0,0-1 0,0 0 0,-1-2 0,27-14 0,8-8-227,-2-1-1,-1-3 1,-2-2-1,-1-3 1,71-74-1,-98 90-6598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39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13 24575,'0'0'0,"-1"0"0,1 0 0,0 0 0,-1 0 0,1 0 0,0 0 0,0 0 0,-1 0 0,1 0 0,0 0 0,-1 0 0,1-1 0,0 1 0,0 0 0,-1 0 0,1 0 0,0 0 0,0-1 0,0 1 0,-1 0 0,1 0 0,0 0 0,0-1 0,0 1 0,-1 0 0,1 0 0,0-1 0,0 1 0,0 0 0,0 0 0,0-1 0,0 1 0,0 0 0,0-1 0,0 1 0,0 0 0,0-1 0,0 1 0,0 0 0,0 0 0,0-1 0,0 1 0,0 0 0,0-1 0,0 1 0,0 0 0,0 0 0,0-1 0,0 1 0,1 0 0,-1 0 0,0-1 0,0 1 0,0 0 0,1 0 0,-1 0 0,0-1 0,0 1 0,0 0 0,1 0 0,-1 0 0,0-1 0,-25 10 0,21-6 0,1 0 0,0 0 0,0 0 0,0 0 0,0 1 0,0-1 0,1 1 0,0-1 0,0 1 0,0 0 0,0 0 0,0 0 0,1 0 0,0 1 0,0-1 0,0 0 0,0 1 0,1-1 0,-1 0 0,1 1 0,0-1 0,1 0 0,-1 1 0,1-1 0,0 0 0,2 8 0,4 5 0,0 0 0,1 0 0,1-1 0,0-1 0,13 16 0,-17-23 0,-3-6 4,0 1 0,0 0-1,-1 0 1,1 0 0,-1 0 0,0 0-1,0 0 1,0 0 0,0 0 0,0 1-1,-1-1 1,0 0 0,1 0 0,-1 1-1,0-1 1,0 0 0,-1 1 0,1-1-1,-1 0 1,0 0 0,0 1 0,0-1-1,0 0 1,0 0 0,-1 0 0,1 0-1,-1 0 1,0-1 0,0 1 0,0 0-1,-2 1 1,-7 7-252,0-1 1,0 0-1,-1-1 1,-1 0-1,-18 10 1,14-9-6579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4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62 24575,'5'-21'0,"1"-11"0,-11 24 0,-11 12 0,9 1 0,0 0 0,1 0 0,-1 0 0,1 1 0,1-1 0,-1 2 0,1-1 0,0 0 0,0 1 0,0 0 0,1 0 0,0 1 0,1-1 0,-4 12 0,5-13 0,0 0 0,1 0 0,-1 0 0,1 0 0,1 0 0,-1 0 0,1 0 0,0 0 0,1 0 0,-1 1 0,1-1 0,0 0 0,1-1 0,0 1 0,0 0 0,0 0 0,0-1 0,1 1 0,0-1 0,4 7 0,-2-7 0,-1 1 0,0 0 0,0 0 0,0 0 0,-1 0 0,0 1 0,0 0 0,-1-1 0,0 1 0,0 0 0,0 0 0,0 9 0,-2-10 0,-1 0 0,1 0 0,-2 0 0,1-1 0,0 1 0,-1 0 0,0-1 0,-1 1 0,1-1 0,-1 1 0,0-1 0,0 0 0,-1 0 0,1-1 0,-6 6 0,-5 6-455,-1 0 0,-32 26 0,23-25-6371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8T22:36:55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24575,'0'-1'0,"-1"1"0,1-1 0,0 1 0,0 0 0,0-1 0,0 1 0,0 0 0,0-1 0,0 1 0,0-1 0,0 1 0,0 0 0,1-1 0,-1 1 0,0 0 0,0-1 0,0 1 0,0-1 0,0 1 0,1 0 0,-1-1 0,0 1 0,0 0 0,1 0 0,-1-1 0,0 1 0,0 0 0,1 0 0,-1-1 0,0 1 0,1 0 0,-1 0 0,0 0 0,1-1 0,-1 1 0,0 0 0,1 0 0,-1 0 0,1 0 0,17 8 0,11 21 0,-9 5 0,-2 1 0,-1 1 0,-2 0 0,-1 1 0,10 44 0,16 40 0,-26-81-80,-3-10-349,0 0 1,17 27 0,-19-41-6398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51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24575,'1'3'0,"0"0"0,0-1 0,0 1 0,0 0 0,1 0 0,-1 0 0,1-1 0,0 1 0,-1-1 0,1 1 0,4 3 0,12 18 0,-13-10 10,-1-1 1,-1 1-1,0 0 0,-1 0 0,0 0 0,-2 0 1,1 0-1,-1 0 0,-1 0 0,-5 26 1,-5 10-634,-27 76 1,35-116 389,-6 18-6593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52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54 24575,'-15'-17'0,"0"1"0,15 16 0,0-1 0,0 1 0,0-1 0,0 1 0,0-1 0,0 1 0,0-1 0,0 1 0,0-1 0,0 1 0,0-1 0,1 1 0,-1-1 0,0 1 0,0-1 0,1 1 0,-1 0 0,0-1 0,1 1 0,-1-1 0,0 1 0,1 0 0,-1-1 0,0 1 0,1 0 0,-1-1 0,1 1 0,-1 0 0,1 0 0,-1-1 0,1 1 0,-1 0 0,1 0 0,-1 0 0,1 0 0,-1 0 0,1 0 0,-1 0 0,2 0 0,3-2 0,1 0 0,0 1 0,0 0 0,0 0 0,0 0 0,0 1 0,0 0 0,1 0 0,-1 1 0,0 0 0,0 0 0,0 0 0,-1 1 0,1-1 0,0 1 0,0 1 0,-1-1 0,1 1 0,-1 0 0,0 0 0,0 1 0,0 0 0,-1-1 0,1 2 0,7 7 0,-7-5 0,0 0 0,0-1 0,0 2 0,-1-1 0,0 0 0,-1 1 0,1 0 0,-2 0 0,1 0 0,-1 0 0,0 0 0,-1 0 0,1 1 0,-2-1 0,1 0 0,-1 1 0,-1-1 0,-1 12 0,-8 20 0,-2 0 0,-2 0 0,-28 58 0,1-4 0,39-90 0,0 1 0,0-1 0,1 0 0,0 1 0,0-1 0,0 0 0,1 1 0,-1-1 0,1 1 0,0 7 0,1-11 0,-1 0 0,0 0 0,0-1 0,1 1 0,-1 0 0,1 0 0,-1 0 0,0-1 0,1 1 0,0 0 0,-1-1 0,1 1 0,-1 0 0,1-1 0,0 1 0,-1-1 0,1 1 0,0-1 0,0 1 0,-1-1 0,1 1 0,1-1 0,1 1 0,-1-1 0,1 1 0,-1-1 0,1 0 0,0 0 0,-1 0 0,1-1 0,-1 1 0,1 0 0,0-1 0,2-1 0,24-9 0,0-1 0,0-2 0,-2-1 0,0-1 0,33-26 0,-31 22 0,-10 6 0,0-1 0,-1 0 0,-1-1 0,25-31 0,-34 39 0,-2-1 0,1 0 0,-1-1 0,0 0 0,-1 0 0,0 0 0,-1 0 0,0-1 0,-1 0 0,0 1 0,3-21 0,-6 30 0,0 1 0,0-1 0,0 1 0,0-1 0,0 1 0,0-1 0,0 0 0,0 1 0,0-1 0,0 1 0,0-1 0,0 1 0,0-1 0,0 1 0,0-1 0,-1 1 0,1-1 0,0 0 0,0 1 0,-1 0 0,1-1 0,0 1 0,-1-1 0,1 1 0,-1-1 0,1 1 0,0 0 0,-1-1 0,1 1 0,-1 0 0,1-1 0,-1 1 0,-17 5 0,-16 24 0,27-20 0,-1 1 0,2 0 0,-1 0 0,1 1 0,1-1 0,0 2 0,1-1 0,0 0 0,0 1 0,1 0 0,-2 22 0,4-27 0,0 0 0,1 0 0,-1-1 0,2 1 0,-1 0 0,1 0 0,0 0 0,0-1 0,1 1 0,0 0 0,0-1 0,1 1 0,0-1 0,0 0 0,0 0 0,1 0 0,0 0 0,0-1 0,0 0 0,1 0 0,-1 0 0,7 5 0,-5-6 0,0 0 0,0 0 0,0-1 0,1 0 0,0 0 0,-1 0 0,1-1 0,0 0 0,0 0 0,0-1 0,0 0 0,1 0 0,-1-1 0,0 0 0,0 0 0,1-1 0,-1 1 0,0-2 0,8-1 0,-5 0 0,-2 0 0,1-1 0,0 0 0,-1-1 0,1 0 0,-1 0 0,0 0 0,-1-1 0,1 0 0,-1-1 0,-1 0 0,1 0 0,-1 0 0,7-10 0,-7 6 0,0 1 0,-1-1 0,0 0 0,0-1 0,-2 1 0,1-1 0,-1 0 0,-1 1 0,0-1 0,-1-1 0,0 1 0,0 0 0,-2 0 0,1 0 0,-2 0 0,0 0 0,0 0 0,-1 0 0,0 1 0,-1-1 0,0 1 0,-1 0 0,0 0 0,-1 0 0,-1 1 0,1 0 0,-1 0 0,-1 0 0,-10-10 0,16 18 3,0 0 0,0 0 0,-1 0 1,1 0-1,0 0 0,-1 0 0,1 1 0,-1-1 0,0 1 0,1 0 0,-1 0 0,0 0 0,0 0 0,0 0 0,0 0 0,0 1 0,0 0 1,0-1-1,0 1 0,0 0 0,0 0 0,0 1 0,0-1 0,0 1 0,1-1 0,-1 1 0,0 0 0,0 0 0,0 0 0,1 1 0,-1-1 0,0 1 1,1-1-1,-1 1 0,1 0 0,0 0 0,0 0 0,-4 3 0,1 1-109,0 1 0,0-1 0,1 1 0,0 0 0,0 0 0,1 0-1,0 0 1,0 1 0,0 0 0,1-1 0,0 1 0,1 0 0,-2 12 0,3 2-6720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53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10 24575,'0'0'0,"0"0"0,0-1 0,-1 1 0,1 0 0,0 0 0,0-1 0,0 1 0,0 0 0,0 0 0,0-1 0,0 1 0,0 0 0,0 0 0,0-1 0,0 1 0,0 0 0,0-1 0,0 1 0,0 0 0,0 0 0,0-1 0,0 1 0,0 0 0,1 0 0,-1-1 0,0 1 0,0 0 0,0 0 0,0 0 0,0-1 0,1 1 0,-1 0 0,0 0 0,0 0 0,0 0 0,1-1 0,-1 1 0,0 0 0,0 0 0,1 0 0,-1 0 0,0 0 0,0 0 0,1 0 0,-1-1 0,0 1 0,0 0 0,1 0 0,-1 0 0,0 0 0,1 0 0,-1 0 0,0 0 0,0 1 0,1-1 0,-1 0 0,0 0 0,0 0 0,1 0 0,-1 0 0,0 0 0,0 0 0,1 1 0,10 16 0,-8 10 0,-1 0 0,-1 0 0,-1-1 0,-2 1 0,-9 51 0,-1 38 0,11-91 0,1 213 0,10-196-1365,-4-26-5461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0:23:53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336 123 24575,'5'-8'0,"-1"-1"0,0 0 0,0 0 0,-1-1 0,-1 1 0,3-16 0,-5 24 0,1-1 0,-1 1 0,0-1 0,0 0 0,0 1 0,0-1 0,-1 1 0,1-1 0,0 0 0,-1 1 0,1-1 0,-1 1 0,0-1 0,1 1 0,-1-1 0,0 1 0,0 0 0,0-1 0,0 1 0,0 0 0,0 0 0,0 0 0,0 0 0,0 0 0,-1 0 0,1 0 0,-1 0 0,1 0 0,0 0 0,-1 1 0,1-1 0,-1 1 0,1-1 0,-1 1 0,0-1 0,1 1 0,-1 0 0,1 0 0,-1 0 0,0 0 0,1 0 0,-1 0 0,1 0 0,-1 1 0,0-1 0,-2 1 0,-10 2 0,1-1 0,-1 2 0,1 0 0,0 0 0,0 2 0,0-1 0,1 2 0,-1-1 0,2 2 0,-23 17 0,15-9 0,0 2 0,1 0 0,1 1 0,0 1 0,-14 24 0,27-39 0,1 1 0,0-1 0,0 1 0,0 0 0,1 0 0,-1 0 0,1 0 0,1 0 0,-1 1 0,1-1 0,0 0 0,1 1 0,0-1 0,0 1 0,1 9 0,0-11 0,0-1 0,1 0 0,-1 0 0,1 0 0,0 0 0,0 0 0,1 0 0,-1 0 0,1-1 0,0 1 0,0-1 0,0 0 0,0 0 0,0 0 0,1 0 0,-1-1 0,1 1 0,0-1 0,0 0 0,0 0 0,0 0 0,0 0 0,5 0 0,110 29 0,-85-24 0,-1 1 0,59 23 0,-83-26 0,-1-1 0,0 1 0,0 1 0,0 0 0,-1 0 0,0 0 0,0 1 0,0 0 0,-1 1 0,0-1 0,9 16 0,-12-18 0,0 1 0,0-1 0,0 1 0,-1 0 0,0 0 0,0 0 0,-1 0 0,1 0 0,-1 1 0,-1-1 0,1 0 0,-1 1 0,0-1 0,-1 0 0,1 1 0,-1-1 0,0 0 0,-1 0 0,-2 6 0,3-8 0,0-1 0,-1 0 0,0 0 0,1-1 0,-1 1 0,0 0 0,0 0 0,-1-1 0,1 1 0,0-1 0,-1 0 0,0 0 0,1 0 0,-1 0 0,0 0 0,0-1 0,0 1 0,0-1 0,0 0 0,0 0 0,-1 0 0,1 0 0,0 0 0,-1-1 0,1 1 0,0-1 0,-1 0 0,1 0 0,0 0 0,-1-1 0,1 1 0,0-1 0,-1 0 0,-3-1 0,3 0 0,0 1 0,0-1 0,0 1 0,0-1 0,0 0 0,1-1 0,-1 1 0,1-1 0,-1 0 0,1 1 0,0-1 0,0-1 0,0 1 0,1 0 0,-1-1 0,1 1 0,-1-1 0,1 0 0,1 0 0,-1 0 0,0 0 0,1 0 0,0 0 0,0 0 0,0-1 0,0-5 0,2-12 0,1 0 0,0 0 0,2 0 0,0 1 0,2-1 0,9-23 0,61-124 0,-18 44 0,-38 74-1365,-2 6-5461</inkml:trace>
</inkml:ink>
</file>

<file path=ppt/ink/ink94.xml><?xml version="1.0" encoding="utf-8"?>
<inkml:ink xmlns:inkml="http://www.w3.org/2003/InkML">
  <inkml:definitions/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2" units="cm"/>
          <inkml:channel name="Y" type="integer" max="14498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7782" units="1/cm"/>
          <inkml:channelProperty channel="Y" name="resolution" value="1000.5521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1T12:05:48.755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793 1180 1 0,'0'0'89'0,"0"0"-8"0,0 0-56 16,0 0 3-16,0 0 4 0,0 0 2 15,0 0-1-15,0 0 0 0,0 0-2 16,0 0-3-16,0 0-5 0,0 0-4 0,0 0-3 16,0 0-3-16,0 0 0 0,0 0-3 15,0 0-2-15,0 0-2 0,-5-16 1 16,5 16-2-16,-3-21 0 0,3 21-2 15,-6-30 3-15,3 14-4 0,-1-2 3 16,0 2-2-16,-2-5 0 0,1 3-2 0,-2-2 2 16,1 3-3-16,-1-3 2 0,-1 2-1 15,2-1 2-15,-3 3-3 0,2 1 3 16,7 15-2-16,-12-29 3 16,12 29-2-16,-9-22 2 0,9 22-1 0,-10-21 3 15,10 21 5-15,-8-18-6 0,8 18 7 16,-8-19-7-16,8 19 8 0,-9-20-8 15,9 20 5-15,-9-18-7 0,9 18-2 16,-8-19-2-16,8 19 3 0,-11-18-4 16,11 18 1-16,-9-20-1 0,9 20-1 0,-12-22 1 15,12 22 2-15,-12-19 1 0,12 19-1 16,-12-21 0-16,12 21 0 0,-11-18 2 16,11 18 0-16,-12-16-2 0,12 16-1 15,-12-17 1-15,12 17 0 0,-11-16 0 16,11 16-1-16,-10-16 1 0,10 16 0 0,-9-16 0 15,9 16 1-15,0 0-1 16,0 0 2-16,-13-16-1 0,13 16 0 16,0 0 0-16,0 0-1 0,0 0 2 15,0 0-1-15,0 0-3 0,0 0-9 0,0 0-9 16,-19-12-22-16,19 12-52 0,0 0-81 16,0 0 1-16,15 22 30 0,-15-22 144 15</inkml:trace>
  <inkml:trace contextRef="#ctx0" brushRef="#br0" timeOffset="1">-364 488 149 0,'0'0'162'0,"0"0"-14"0,0 0-102 15,0 0-18-15,0 0-8 0,0 0-3 16,0 0-1-16,1 15-2 0,-1-15 1 15,0 0-2-15,0 0-1 0,0 0-1 16,0 0 1-16,0 0 0 0,0 0-1 16,0 0 1-16,0 0-1 0,-10 16 0 0,10-16-1 15,0 0-1-15,0 0-2 0,0 0 0 16,-20 21-4-16,20-21 1 0,-15 20-2 16,15-20 1-16,-22 26-2 0,10-9 0 15,-2-1-1-15,0 1 2 0,-3 2-1 16,1-2 1-16,-3 6 2 0,1 0-8 0,0-1 8 15,-2 1-6-15,0 1 7 16,-2 0-8-16,-2 0 9 0,1 2-8 16,1-2 6-16,-2 0 2 0,1 0-4 15,-1 1 2-15,0 4-4 0,3-3 5 0,-1 1-5 16,3-3 3-16,0 1-5 0,1 0 5 16,1-2-2-16,2 1 3 0,0-6-2 15,3 2 1-15,-1-3-3 0,2 2 4 16,-1-2-3-16,12-17 1 0,-19 29-1 15,19-29 1-15,-18 26-3 0,18-26 3 0,-18 26-2 16,18-26 2-16,-15 21-1 0,15-21 0 16,-17 19-1-16,17-19 1 15,-14 17 3-15,14-17-4 0,0 0 3 16,-20 19-1-16,20-19 1 0,0 0-3 0,0 0 1 16,0 0-2-16,0 0 1 0,0 0-1 15,0 0 1-15,0 0-3 0,0 0-6 16,0 0-1-16,0 0-6 0,0 0-18 15,0 0-29-15,0 0-63 0,0 0-70 16,0 0-6-16,4-19 20 0,-4 19 182 0</inkml:trace>
  <inkml:trace contextRef="#ctx0" brushRef="#br1" timeOffset="2">1150 1582 129 0,'0'0'150'0,"0"0"-60"0,0 0-61 15,0 0-6-15,0 0-2 0,0 0 0 16,0 0-2-16,0 0-1 0,0 0 2 15,0 0-3-15,1-18 0 0,-1 18-3 0,0 0 0 16,-6-18-4-16,6 18 2 0,0 0-4 16,-16-21 0-16,16 21-1 0,0 0-1 15,-16-15-2-15,16 15 1 0,-17-7 1 16,17 7 0-16,-19-6-1 0,19 6-1 16,-25-2 1-16,9-1 1 0,16 3 0 15,-31 5-2-15,13-2 1 0,-1 1-1 16,1 4 4-16,-2-2 1 0,4 3 1 15,-2 1-2-15,18-10 2 0,-29 23-1 16,17-8 0-16,12-15-1 0,-21 29-1 0,21-29-2 16,-18 32 1-16,10-16-1 0,0 3 3 15,1 1-4-15,4 1 3 0,-2-2-3 16,1 4 2-16,1-4-4 0,0 2 4 16,1 0-4-16,2-1 1 0,0-3 1 15,1 1 0-15,-1-18-3 0,5 30 3 16,-5-30 0-16,11 27 0 0,-11-27-1 15,14 24 1-15,-14-24-3 0,19 19 2 16,-19-19-2-16,23 12 3 0,-23-12-5 16,27 5 2-16,-11-6 1 0,1-2-1 0,-1 1-1 15,1-4 1-15,0 1-1 0,0 1-1 16,-2-1 0-16,-15 5 2 0,27-11-2 16,-27 11-3-16,25-14-1 15,-25 14-9-15,21-11-14 0,-21-6-20 0,17 18-31 16,-17-1-111-16,0 0-8 0,0 0-2 15,13-19 99-15,-13 19 101 0</inkml:trace>
  <inkml:trace contextRef="#ctx0" brushRef="#br0" timeOffset="3">-895 1805 104 0,'0'0'160'0,"-7"-17"1"0,7 17-117 16,0 0-10-16,0 0-7 0,0 0-1 15,0 0-2-15,20-3-1 0,-20 3-2 16,0 0 0-16,17-6-2 0,-17 6-3 15,20-4-1-15,-20 4-2 0,28-6-2 16,-12 4 0-16,0-2 0 0,3 5-2 0,-1-1-1 16,2 0-1-16,-3 0 0 0,3 0 0 15,-2 2-2-15,4 0-1 0,-3-3-2 16,3 1 1-16,-2-4 0 0,3 3-1 16,-1-1 0-16,2 2-1 0,0-3 2 15,-1 2-2-15,-1 0 2 0,0 1-1 16,0-1 0-16,-1-1-1 0,-1 5-1 15,0-3 2-15,-1-1 1 0,0 1-1 16,2-2-2-16,-1 1 0 0,1 1 1 16,1 0 0-16,1-2 0 0,-1 2 0 0,4-3-2 15,-1 2 1-15,-1 0 0 0,0-3 1 16,-1 0 0-16,1 0 0 0,-1-1 2 16,1-2-3-16,-5 3 1 0,0 3-1 15,-1-2 2-15,0-1-3 0,-18 4 4 16,28-6-3-16,-28 6-2 0,22-2 3 0,-22 2 0 15,18-8-1-15,-18 8 1 16,0 0-1-16,21-2-3 0,-21 2 3 16,0 0 0-16,20-7-1 0,-20 7 1 15,0 0 0-15,17-2 3 0,-17 2-3 0,0 0 1 16,15-6-1-16,-15 6 2 0,0 0-1 16,0 0 0-16,16 0 0 0,-16 0-3 15,0 0 2-15,0 0 0 0,0 0 1 16,0 0 0-16,17 3-1 0,-17-3-2 15,0 0-3-15,0 0-4 0,0 0-12 0,22 4-20 16,-22-4-40-16,0 0-98 16,12-17-15-16,-12 17-4 0,0 0 89 15,20-24 109-15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2" units="cm"/>
          <inkml:channel name="Y" type="integer" max="14498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12.11072" units="1/cm"/>
          <inkml:channelProperty channel="Y" name="resolution" value="1001.243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1T12:05:48.76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1792-1862 189 0,'0'0'189'0,"0"0"-4"0,0 0-108 15,0 0-25-15,0 0-8 0,0 0-13 16,0 0-7-16,0 0-5 0,0 0-3 0,0 0-3 15,5 25-7-15,-5-25 4 0,0 0-9 16,-9 26 8-16,9-26-7 0,-10 25 1 16,10-25-3-16,-6 31 2 0,6-31 1 15,-12 39-3-15,12-39 4 0,-5 39-4 16,5-39 2-16,-12 45-1 0,8-18 0 0,-3 0-2 16,-2-1 4-16,9-26-4 15,-12 48 2-15,7-20-1 0,5-28 1 16,-9 50-2-16,9-50 3 0,-7 47-1 15,7-47 0-15,-4 49 0 0,3-24-2 0,1-25 2 16,-2 45-1-16,2-45 0 0,-7 42 0 16,7-42-1-16,-5 39 0 0,5-39 0 15,-2 33 5-15,2-33-4 0,-4 28 1 16,4-28-1-16,0 0 1 0,-7 29-2 16,7-29 4-16,0 0-3 0,0 0-3 0,0 0 2 15,0 0 1-15,0 0-1 0,0 0 2 16,0 0-2-16,0 0 0 15,0 0-1-15,0 0 1 0,0 0-1 16,0 0-2-16,0 0 1 0,0 0-2 0,0 0 3 16,0 0 1-16,0 0 1 0,9-29-2 15,-9 29 2-15,0 0-1 0,4-35 1 16,-4 35-2-16,8-31 1 0,-8 31-2 16,7-36 3-16,-7 36-1 0,7-29 1 15,-7 29-1-15,11-33 2 0,-11 33-1 0,10-29 1 16,-10 29-1-16,11-25 1 0,-11 25-2 15,12-30 1-15,-12 30 2 0,7-25-1 16,-7 25-2-16,16-27 1 0,-16 27-1 16,14-27 1-16,-14 27-2 0,0 0 4 15,21-35-4-15,-21 35 3 0,0 0 3 16,0 0-2-16,30-20 0 0,-30 20 0 16,0 0 3-16,0 0-3 0,25-8 1 15,-25 8 0-15,0 0-3 0,0 0 1 16,30 0-2-16,-30 0 2 0,0 0 0 0,0 0-1 15,0 0-1-15,29 10 0 16,-29-10 2-16,0 0-1 0,0 0 3 16,20 27-4-16,-20-27 3 0,7 26-3 15,-7-26 1-15,12 25 0 0,-12-25 0 0,4 27-1 16,-4-27-1-16,5 29 2 0,-5-29-1 16,5 26 0-16,-5-26 4 0,0 33-3 15,0-33 0-15,-5 31 0 0,5-31 3 16,-7 33-3-16,7-33 2 0,-11 39-4 15,11-39 1-15,-9 31 0 0,9-31 4 0,-12 31-4 16,12-31 1-16,-9 29 0 0,9-29-1 16,-14 26 0-16,14-26 0 0,0 0 0 15,-26 31-1-15,26-31 1 0,0 0 2 16,-25 23-1-16,25-23-1 0,0 0 2 16,-29 16 0-16,29-16-2 0,0 0 0 0,-25 2 0 15,25-2-1-15,0 0 3 16,-33-4-3-16,33 4 1 0,0 0 1 15,-36-4-1-15,36 4 2 0,0 0-1 16,-33-4 1-16,33 4-4 0,0 0 4 0,-23-10-1 16,23 10 0-16,0 0-4 0,0 0-5 15,0 0-10-15,-24-27-18 0,24 27-35 16,0 0-124-16,0 0-3 0,0 0-5 16,0 0 70-16,0 0 134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2" units="cm"/>
          <inkml:channel name="Y" type="integer" max="14498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12.11072" units="1/cm"/>
          <inkml:channelProperty channel="Y" name="resolution" value="1001.243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1T12:05:48.76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404 153 1 0,'0'0'128'15,"0"0"6"-15,0 0-89 0,0 0-1 0,0 0-7 16,0 0-4-16,0 0-5 0,0 0-2 16,0 0-5-16,0 0 2 0,7-33 2 0,-7 33-3 15,0 0-3-15,0 0-5 16,0 0-2-16,4-26-3 0,-4 26-3 16,0 0 0-16,0 0-3 0,0 0 0 15,0 0 1-15,0 0 0 0,0 0-2 0,0 0-1 16,-9-25 2-16,9 25-3 0,0 0 0 15,0 0 1-15,0 0 0 0,-26-27-3 16,26 27 5-16,0 0-2 16,-27-23 1-16,27 23 1 0,0 0 2 0,-28-14-2 15,28 14 1-15,0 0 2 0,-35-8-2 16,35 8 1-16,0 0-2 0,-35 4 2 16,35-4-3-16,-28 8 1 0,28-8 0 15,-30 10-2-15,30-10-1 0,-30 13 1 16,30-13 0-16,-33 14 1 0,33-14 1 0,-25 10-1 15,25-10 3-15,0 0-1 0,-28 9 2 16,28-9-1-16,0 0-1 0,-21 26 2 16,21-26-3-16,0 0 2 0,-14 25-3 15,14-25 2-15,-9 25-2 0,9-25 1 16,0 0-2-16,-9 29-1 0,9-29 3 16,0 0-3-16,-14 26 0 0,14-26 0 15,0 0-1-15,0 0 2 0,-10 25 1 16,10-25 0-16,0 0-1 0,-5 27 3 15,5-27 1-15,0 0-1 0,0 0 0 0,0 35 1 16,0-35 4-16,0 0-5 0,7 28 2 16,-7-28-5-16,0 0 3 0,14 29-2 15,-14-29 4-15,0 0-12 0,14 27 3 16,-14-27-2-16,0 0 3 0,23 25-3 16,-23-25 5-16,0 0-1 0,0 0 1 0,28 26 1 15,-28-26 0-15,0 0-1 0,26 19 2 16,-26-19-2-16,0 0 1 0,26 18-7 15,-26-18 5-15,0 0 1 16,30-2-1-16,-30 2 1 0,0 0 2 0,25-28 5 16,-25 28-6-16,17-27 6 0,-17 27-3 15,18-33 2-15,-18 33-8 0,17-27 10 16,-17 27-13-16,18-37 5 0,-18 37-4 16,18-35 3-16,-18 35-4 0,14-35 5 15,-14 35 0-15,15-37-2 0,-15 37 4 0,16-26-3 16,-16 26 2-16,11-25-1 0,-11 25 3 15,12-25-2-15,-12 25 0 0,0 0-1 16,16-27 0-16,-16 27 1 0,0 0-1 16,0 0 1-16,0 0-3 0,0 0 2 15,9-26 2-15,-9 26 0 0,0 0-2 0,0 0 1 16,0 0 2-16,0 0-3 16,0 0-1-16,0 0 1 0,0 0-1 15,0 0 0-15,0 0 5 0,0 0-3 16,0 0-3-16,0 0 4 0,-7 26-1 0,7-26 0 15,0 0 0-15,-4 31 1 0,4-31-5 16,-2 35 4-16,2-35-4 0,-7 46 6 16,7-46-3-16,-5 47 2 15,3-20 3-15,1-1-4 0,1-26 3 0,-2 43-9 16,2-43 11-16,0 40-12 0,0-40 10 16,0 35-9-16,0-35 3 0,0 0-2 15,2 30 6-15,-2-30 0 0,0 0-2 16,0 0 1-16,0 0 0 0,0 0-1 15,0 0-1-15,0 0 0 0,7 25-6 0,-7-25-4 16,0 0-12-16,0 0-17 0,0 0-46 16,3 25-89-16,-3-25-26 0,0 0 8 15,0 0 88-15,0 0 105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3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24575,'-9'17'0,"-2"15"0,-4 77 0,-3 216 0,19-159-1365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1:43:34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880 33 24575,'6'-6'0,"9"-12"0,-16 17 0,1 1 0,-1-1 0,0 0 0,1 1 0,-1-1 0,1 1 0,-1-1 0,0 1 0,1-1 0,-1 1 0,0 0 0,0-1 0,1 1 0,-1 0 0,0-1 0,0 1 0,0 0 0,1 0 0,-1 0 0,0 0 0,0 0 0,0 0 0,0 0 0,1 0 0,-1 0 0,0 0 0,0 0 0,0 1 0,1-1 0,-2 1 0,-489 4 0,335 8 77,-49 0-1519,180-13-5384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1F7D-F350-782F-1D1C-29EB9C8E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212EE-6E28-83A6-71A5-EF0212DDF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DD6B-7617-ED81-26DC-CBF9CD7F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D17B-1FF6-D79D-A620-8ACE49F5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BFDC-E0B8-FB28-1EB1-040F671F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3A1C-AF9C-D323-357E-90C60658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CF8F2-05B5-9023-6FD0-CAB222968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9E59-27B1-B8AA-0FA3-E5C5237E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6CCF-4E8C-7F97-2DC0-1BEEFFC6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5D97-84F1-2046-C2E6-480B8372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A4208-F021-37B0-F125-B7BF966BB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96468-3BD8-0B38-5962-19CCB240C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D170-BCBF-1A67-446E-666FFE9C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7B3FE-25CA-332A-0E31-FBBDF436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33823-F2D0-C8BD-C5E4-9A1B814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B0F6-BBBF-5FF2-D81B-D6EF8E68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CC6C-1238-7600-8341-E05C2C96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C252-A84E-0FB4-D468-78589EED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E453-D1F8-4A2B-F56C-58E0149F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2DEE-52CD-C142-E1EE-8212EAEE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60F8-E0AB-2ED3-6E0A-35F19284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4CF11-A8B7-83D4-1079-8F0CBD64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D467-2613-FEFC-DA13-5B4FB9D6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CD5F-C654-8395-AA65-D22BE197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5AAF8-5672-9703-825E-6356079A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2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7691-0679-5D0B-2273-8D587084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9BBE-DBAE-ADCD-D3A1-748A4BA04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C18F3-3D38-49E2-875D-9A03EED4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35FE-3CF0-51C3-3F41-2F76EC7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86809-1E65-E148-B8F9-28CA1C1C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5ECA-8338-25A1-9369-E35CD584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71B0-A646-8E80-5D81-892C66FB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73B8-4672-86BF-F808-2D8CA414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30F4C-E11A-2539-99CE-7587A501A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4DB17-A666-678A-551A-68B2E8433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0B808-FE38-0DFA-A414-24AFAA7F4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B57FE-4CF0-D9EB-E720-3063F1AB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D774A-D742-DEF4-EC18-A9F3AD2C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D82BA-D50D-7007-45B2-8E222760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9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6316-F888-3EF7-8AAE-09BEA0D3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76DB7-EF97-3F9D-7484-5E40D6AE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09BB-E48D-2C1C-CD3C-3ED7BB09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679E0-E9C2-7D5F-B1BF-04B6BBBB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E7C48-C3C9-3F4F-B927-2F7D285D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AD567-E325-01B6-4947-ACACB26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87076-7701-2DE3-36AC-2A627769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89D7-AF1F-AF02-AE73-849B23C0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3CA6-64CD-A4BF-EFB5-D5DBA945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D7E1-59F0-D9A8-6B77-5634972D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1F3E7-E7B5-1A23-6849-38665E93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FCCCF-4A62-2A0B-12C8-5EE89C3E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39386-0E00-35D5-44FF-5F8594F3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ACF2-6AAD-C82F-77AC-7D8A22FB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4A513-A4A5-81AD-A9E0-F0C748A13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4EB67-C777-3EAA-8CBE-DBAD2825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DE30-8F03-4D11-A31D-BC1385A6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1EA5A-B15A-0331-4E0F-F1194417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C882E-C855-56AA-964C-9006FC61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4ECF9-DC35-650B-2A8A-BA5E0674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26DA6-A624-B903-8025-2FE9A127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DA78-9E59-78E7-00F9-794214840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EE44-C3BF-40D2-9DB1-E7E7A8C8CD90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8F01-2085-1BF7-D3C7-4FE0208A2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97B4E-E6C9-C218-7EBC-20FB6EC05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0557-D2A3-41BB-A443-288492ED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3" Type="http://schemas.openxmlformats.org/officeDocument/2006/relationships/customXml" Target="../ink/ink94.xml"/><Relationship Id="rId7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5" Type="http://schemas.openxmlformats.org/officeDocument/2006/relationships/image" Target="../media/image103.png"/><Relationship Id="rId4" Type="http://schemas.openxmlformats.org/officeDocument/2006/relationships/customXml" Target="../ink/ink95.xml"/><Relationship Id="rId9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2.xml"/><Relationship Id="rId18" Type="http://schemas.openxmlformats.org/officeDocument/2006/relationships/image" Target="../media/image117.png"/><Relationship Id="rId26" Type="http://schemas.openxmlformats.org/officeDocument/2006/relationships/image" Target="../media/image121.png"/><Relationship Id="rId39" Type="http://schemas.openxmlformats.org/officeDocument/2006/relationships/customXml" Target="../ink/ink115.xml"/><Relationship Id="rId21" Type="http://schemas.openxmlformats.org/officeDocument/2006/relationships/customXml" Target="../ink/ink106.xml"/><Relationship Id="rId34" Type="http://schemas.openxmlformats.org/officeDocument/2006/relationships/image" Target="../media/image125.png"/><Relationship Id="rId42" Type="http://schemas.openxmlformats.org/officeDocument/2006/relationships/image" Target="../media/image129.png"/><Relationship Id="rId47" Type="http://schemas.openxmlformats.org/officeDocument/2006/relationships/customXml" Target="../ink/ink119.xml"/><Relationship Id="rId50" Type="http://schemas.openxmlformats.org/officeDocument/2006/relationships/image" Target="../media/image133.png"/><Relationship Id="rId55" Type="http://schemas.openxmlformats.org/officeDocument/2006/relationships/customXml" Target="../ink/ink123.xml"/><Relationship Id="rId63" Type="http://schemas.openxmlformats.org/officeDocument/2006/relationships/customXml" Target="../ink/ink127.xml"/><Relationship Id="rId68" Type="http://schemas.openxmlformats.org/officeDocument/2006/relationships/image" Target="../media/image142.png"/><Relationship Id="rId76" Type="http://schemas.openxmlformats.org/officeDocument/2006/relationships/image" Target="../media/image146.png"/><Relationship Id="rId7" Type="http://schemas.openxmlformats.org/officeDocument/2006/relationships/customXml" Target="../ink/ink99.xml"/><Relationship Id="rId71" Type="http://schemas.openxmlformats.org/officeDocument/2006/relationships/customXml" Target="../ink/ink131.xml"/><Relationship Id="rId2" Type="http://schemas.openxmlformats.org/officeDocument/2006/relationships/image" Target="../media/image108.png"/><Relationship Id="rId16" Type="http://schemas.openxmlformats.org/officeDocument/2006/relationships/image" Target="../media/image116.png"/><Relationship Id="rId29" Type="http://schemas.openxmlformats.org/officeDocument/2006/relationships/customXml" Target="../ink/ink110.xml"/><Relationship Id="rId11" Type="http://schemas.openxmlformats.org/officeDocument/2006/relationships/customXml" Target="../ink/ink101.xml"/><Relationship Id="rId24" Type="http://schemas.openxmlformats.org/officeDocument/2006/relationships/image" Target="../media/image120.png"/><Relationship Id="rId32" Type="http://schemas.openxmlformats.org/officeDocument/2006/relationships/image" Target="../media/image124.png"/><Relationship Id="rId37" Type="http://schemas.openxmlformats.org/officeDocument/2006/relationships/customXml" Target="../ink/ink114.xml"/><Relationship Id="rId40" Type="http://schemas.openxmlformats.org/officeDocument/2006/relationships/image" Target="../media/image128.png"/><Relationship Id="rId45" Type="http://schemas.openxmlformats.org/officeDocument/2006/relationships/customXml" Target="../ink/ink118.xml"/><Relationship Id="rId53" Type="http://schemas.openxmlformats.org/officeDocument/2006/relationships/customXml" Target="../ink/ink122.xml"/><Relationship Id="rId58" Type="http://schemas.openxmlformats.org/officeDocument/2006/relationships/image" Target="../media/image137.png"/><Relationship Id="rId66" Type="http://schemas.openxmlformats.org/officeDocument/2006/relationships/image" Target="../media/image141.png"/><Relationship Id="rId74" Type="http://schemas.openxmlformats.org/officeDocument/2006/relationships/image" Target="../media/image145.png"/><Relationship Id="rId79" Type="http://schemas.openxmlformats.org/officeDocument/2006/relationships/image" Target="../media/image148.png"/><Relationship Id="rId5" Type="http://schemas.openxmlformats.org/officeDocument/2006/relationships/customXml" Target="../ink/ink98.xml"/><Relationship Id="rId61" Type="http://schemas.openxmlformats.org/officeDocument/2006/relationships/customXml" Target="../ink/ink126.xml"/><Relationship Id="rId10" Type="http://schemas.openxmlformats.org/officeDocument/2006/relationships/image" Target="../media/image113.png"/><Relationship Id="rId19" Type="http://schemas.openxmlformats.org/officeDocument/2006/relationships/customXml" Target="../ink/ink105.xml"/><Relationship Id="rId31" Type="http://schemas.openxmlformats.org/officeDocument/2006/relationships/customXml" Target="../ink/ink111.xml"/><Relationship Id="rId44" Type="http://schemas.openxmlformats.org/officeDocument/2006/relationships/image" Target="../media/image130.png"/><Relationship Id="rId52" Type="http://schemas.openxmlformats.org/officeDocument/2006/relationships/image" Target="../media/image134.png"/><Relationship Id="rId60" Type="http://schemas.openxmlformats.org/officeDocument/2006/relationships/image" Target="../media/image138.png"/><Relationship Id="rId65" Type="http://schemas.openxmlformats.org/officeDocument/2006/relationships/customXml" Target="../ink/ink128.xml"/><Relationship Id="rId73" Type="http://schemas.openxmlformats.org/officeDocument/2006/relationships/customXml" Target="../ink/ink132.xml"/><Relationship Id="rId78" Type="http://schemas.openxmlformats.org/officeDocument/2006/relationships/image" Target="../media/image147.png"/><Relationship Id="rId4" Type="http://schemas.openxmlformats.org/officeDocument/2006/relationships/image" Target="../media/image110.png"/><Relationship Id="rId9" Type="http://schemas.openxmlformats.org/officeDocument/2006/relationships/customXml" Target="../ink/ink100.xml"/><Relationship Id="rId14" Type="http://schemas.openxmlformats.org/officeDocument/2006/relationships/image" Target="../media/image115.png"/><Relationship Id="rId22" Type="http://schemas.openxmlformats.org/officeDocument/2006/relationships/image" Target="../media/image119.png"/><Relationship Id="rId27" Type="http://schemas.openxmlformats.org/officeDocument/2006/relationships/customXml" Target="../ink/ink109.xml"/><Relationship Id="rId30" Type="http://schemas.openxmlformats.org/officeDocument/2006/relationships/image" Target="../media/image123.png"/><Relationship Id="rId35" Type="http://schemas.openxmlformats.org/officeDocument/2006/relationships/customXml" Target="../ink/ink113.xml"/><Relationship Id="rId43" Type="http://schemas.openxmlformats.org/officeDocument/2006/relationships/customXml" Target="../ink/ink117.xml"/><Relationship Id="rId48" Type="http://schemas.openxmlformats.org/officeDocument/2006/relationships/image" Target="../media/image132.png"/><Relationship Id="rId56" Type="http://schemas.openxmlformats.org/officeDocument/2006/relationships/image" Target="../media/image136.png"/><Relationship Id="rId64" Type="http://schemas.openxmlformats.org/officeDocument/2006/relationships/image" Target="../media/image140.png"/><Relationship Id="rId69" Type="http://schemas.openxmlformats.org/officeDocument/2006/relationships/customXml" Target="../ink/ink130.xml"/><Relationship Id="rId77" Type="http://schemas.openxmlformats.org/officeDocument/2006/relationships/customXml" Target="../ink/ink134.xml"/><Relationship Id="rId8" Type="http://schemas.openxmlformats.org/officeDocument/2006/relationships/image" Target="../media/image112.png"/><Relationship Id="rId51" Type="http://schemas.openxmlformats.org/officeDocument/2006/relationships/customXml" Target="../ink/ink121.xml"/><Relationship Id="rId72" Type="http://schemas.openxmlformats.org/officeDocument/2006/relationships/image" Target="../media/image144.png"/><Relationship Id="rId80" Type="http://schemas.openxmlformats.org/officeDocument/2006/relationships/image" Target="../media/image149.jpeg"/><Relationship Id="rId3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33" Type="http://schemas.openxmlformats.org/officeDocument/2006/relationships/customXml" Target="../ink/ink112.xml"/><Relationship Id="rId38" Type="http://schemas.openxmlformats.org/officeDocument/2006/relationships/image" Target="../media/image127.png"/><Relationship Id="rId46" Type="http://schemas.openxmlformats.org/officeDocument/2006/relationships/image" Target="../media/image131.png"/><Relationship Id="rId59" Type="http://schemas.openxmlformats.org/officeDocument/2006/relationships/customXml" Target="../ink/ink125.xml"/><Relationship Id="rId67" Type="http://schemas.openxmlformats.org/officeDocument/2006/relationships/customXml" Target="../ink/ink129.xml"/><Relationship Id="rId20" Type="http://schemas.openxmlformats.org/officeDocument/2006/relationships/image" Target="../media/image118.png"/><Relationship Id="rId41" Type="http://schemas.openxmlformats.org/officeDocument/2006/relationships/customXml" Target="../ink/ink116.xml"/><Relationship Id="rId54" Type="http://schemas.openxmlformats.org/officeDocument/2006/relationships/image" Target="../media/image135.png"/><Relationship Id="rId62" Type="http://schemas.openxmlformats.org/officeDocument/2006/relationships/image" Target="../media/image139.png"/><Relationship Id="rId70" Type="http://schemas.openxmlformats.org/officeDocument/2006/relationships/image" Target="../media/image143.png"/><Relationship Id="rId75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122.png"/><Relationship Id="rId36" Type="http://schemas.openxmlformats.org/officeDocument/2006/relationships/image" Target="../media/image126.png"/><Relationship Id="rId49" Type="http://schemas.openxmlformats.org/officeDocument/2006/relationships/customXml" Target="../ink/ink120.xml"/><Relationship Id="rId57" Type="http://schemas.openxmlformats.org/officeDocument/2006/relationships/customXml" Target="../ink/ink1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jpeg"/><Relationship Id="rId2" Type="http://schemas.openxmlformats.org/officeDocument/2006/relationships/image" Target="../media/image15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customXml" Target="../ink/ink140.xml"/><Relationship Id="rId18" Type="http://schemas.openxmlformats.org/officeDocument/2006/relationships/image" Target="../media/image160.png"/><Relationship Id="rId26" Type="http://schemas.openxmlformats.org/officeDocument/2006/relationships/image" Target="../media/image164.png"/><Relationship Id="rId3" Type="http://schemas.openxmlformats.org/officeDocument/2006/relationships/customXml" Target="../ink/ink135.xml"/><Relationship Id="rId21" Type="http://schemas.openxmlformats.org/officeDocument/2006/relationships/customXml" Target="../ink/ink144.xml"/><Relationship Id="rId7" Type="http://schemas.openxmlformats.org/officeDocument/2006/relationships/customXml" Target="../ink/ink137.xml"/><Relationship Id="rId12" Type="http://schemas.openxmlformats.org/officeDocument/2006/relationships/image" Target="../media/image157.png"/><Relationship Id="rId17" Type="http://schemas.openxmlformats.org/officeDocument/2006/relationships/customXml" Target="../ink/ink142.xml"/><Relationship Id="rId25" Type="http://schemas.openxmlformats.org/officeDocument/2006/relationships/customXml" Target="../ink/ink146.xml"/><Relationship Id="rId2" Type="http://schemas.openxmlformats.org/officeDocument/2006/relationships/image" Target="../media/image152.png"/><Relationship Id="rId16" Type="http://schemas.openxmlformats.org/officeDocument/2006/relationships/image" Target="../media/image159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customXml" Target="../ink/ink139.xml"/><Relationship Id="rId24" Type="http://schemas.openxmlformats.org/officeDocument/2006/relationships/image" Target="../media/image163.png"/><Relationship Id="rId5" Type="http://schemas.openxmlformats.org/officeDocument/2006/relationships/customXml" Target="../ink/ink136.xml"/><Relationship Id="rId15" Type="http://schemas.openxmlformats.org/officeDocument/2006/relationships/customXml" Target="../ink/ink141.xml"/><Relationship Id="rId23" Type="http://schemas.openxmlformats.org/officeDocument/2006/relationships/customXml" Target="../ink/ink145.xml"/><Relationship Id="rId10" Type="http://schemas.openxmlformats.org/officeDocument/2006/relationships/image" Target="../media/image156.png"/><Relationship Id="rId19" Type="http://schemas.openxmlformats.org/officeDocument/2006/relationships/customXml" Target="../ink/ink143.xml"/><Relationship Id="rId4" Type="http://schemas.openxmlformats.org/officeDocument/2006/relationships/image" Target="../media/image153.png"/><Relationship Id="rId9" Type="http://schemas.openxmlformats.org/officeDocument/2006/relationships/customXml" Target="../ink/ink138.xml"/><Relationship Id="rId14" Type="http://schemas.openxmlformats.org/officeDocument/2006/relationships/image" Target="../media/image158.png"/><Relationship Id="rId22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55" Type="http://schemas.openxmlformats.org/officeDocument/2006/relationships/customXml" Target="../ink/ink26.xml"/><Relationship Id="rId63" Type="http://schemas.openxmlformats.org/officeDocument/2006/relationships/customXml" Target="../ink/ink30.xml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61" Type="http://schemas.openxmlformats.org/officeDocument/2006/relationships/customXml" Target="../ink/ink29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1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image" Target="../media/image5.png"/><Relationship Id="rId51" Type="http://schemas.openxmlformats.org/officeDocument/2006/relationships/customXml" Target="../ink/ink24.xml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1.png"/><Relationship Id="rId18" Type="http://schemas.openxmlformats.org/officeDocument/2006/relationships/customXml" Target="../ink/ink39.xm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customXml" Target="../ink/ink36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image" Target="../media/image35.png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40.png"/><Relationship Id="rId24" Type="http://schemas.openxmlformats.org/officeDocument/2006/relationships/customXml" Target="../ink/ink42.xml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10" Type="http://schemas.openxmlformats.org/officeDocument/2006/relationships/customXml" Target="../ink/ink35.xml"/><Relationship Id="rId19" Type="http://schemas.openxmlformats.org/officeDocument/2006/relationships/image" Target="../media/image44.png"/><Relationship Id="rId4" Type="http://schemas.openxmlformats.org/officeDocument/2006/relationships/customXml" Target="../ink/ink32.xml"/><Relationship Id="rId9" Type="http://schemas.openxmlformats.org/officeDocument/2006/relationships/image" Target="../media/image39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customXml" Target="../ink/ink51.xml"/><Relationship Id="rId42" Type="http://schemas.openxmlformats.org/officeDocument/2006/relationships/image" Target="../media/image69.png"/><Relationship Id="rId47" Type="http://schemas.openxmlformats.org/officeDocument/2006/relationships/customXml" Target="../ink/ink64.xml"/><Relationship Id="rId63" Type="http://schemas.openxmlformats.org/officeDocument/2006/relationships/customXml" Target="../ink/ink72.xml"/><Relationship Id="rId68" Type="http://schemas.openxmlformats.org/officeDocument/2006/relationships/image" Target="../media/image82.png"/><Relationship Id="rId84" Type="http://schemas.openxmlformats.org/officeDocument/2006/relationships/image" Target="../media/image90.png"/><Relationship Id="rId89" Type="http://schemas.openxmlformats.org/officeDocument/2006/relationships/customXml" Target="../ink/ink85.xml"/><Relationship Id="rId7" Type="http://schemas.openxmlformats.org/officeDocument/2006/relationships/customXml" Target="../ink/ink44.xml"/><Relationship Id="rId71" Type="http://schemas.openxmlformats.org/officeDocument/2006/relationships/customXml" Target="../ink/ink76.xml"/><Relationship Id="rId92" Type="http://schemas.openxmlformats.org/officeDocument/2006/relationships/image" Target="../media/image94.png"/><Relationship Id="rId2" Type="http://schemas.openxmlformats.org/officeDocument/2006/relationships/image" Target="../media/image48.png"/><Relationship Id="rId16" Type="http://schemas.openxmlformats.org/officeDocument/2006/relationships/image" Target="../media/image56.png"/><Relationship Id="rId29" Type="http://schemas.openxmlformats.org/officeDocument/2006/relationships/customXml" Target="../ink/ink55.xml"/><Relationship Id="rId11" Type="http://schemas.openxmlformats.org/officeDocument/2006/relationships/customXml" Target="../ink/ink46.xml"/><Relationship Id="rId24" Type="http://schemas.openxmlformats.org/officeDocument/2006/relationships/image" Target="../media/image60.png"/><Relationship Id="rId32" Type="http://schemas.openxmlformats.org/officeDocument/2006/relationships/image" Target="../media/image64.png"/><Relationship Id="rId37" Type="http://schemas.openxmlformats.org/officeDocument/2006/relationships/customXml" Target="../ink/ink59.xml"/><Relationship Id="rId40" Type="http://schemas.openxmlformats.org/officeDocument/2006/relationships/image" Target="../media/image68.png"/><Relationship Id="rId45" Type="http://schemas.openxmlformats.org/officeDocument/2006/relationships/customXml" Target="../ink/ink63.xml"/><Relationship Id="rId53" Type="http://schemas.openxmlformats.org/officeDocument/2006/relationships/customXml" Target="../ink/ink67.xml"/><Relationship Id="rId58" Type="http://schemas.openxmlformats.org/officeDocument/2006/relationships/image" Target="../media/image77.png"/><Relationship Id="rId66" Type="http://schemas.openxmlformats.org/officeDocument/2006/relationships/image" Target="../media/image81.png"/><Relationship Id="rId74" Type="http://schemas.openxmlformats.org/officeDocument/2006/relationships/image" Target="../media/image85.png"/><Relationship Id="rId79" Type="http://schemas.openxmlformats.org/officeDocument/2006/relationships/customXml" Target="../ink/ink80.xml"/><Relationship Id="rId87" Type="http://schemas.openxmlformats.org/officeDocument/2006/relationships/customXml" Target="../ink/ink84.xml"/><Relationship Id="rId102" Type="http://schemas.openxmlformats.org/officeDocument/2006/relationships/image" Target="../media/image99.png"/><Relationship Id="rId5" Type="http://schemas.openxmlformats.org/officeDocument/2006/relationships/customXml" Target="../ink/ink43.xml"/><Relationship Id="rId61" Type="http://schemas.openxmlformats.org/officeDocument/2006/relationships/customXml" Target="../ink/ink71.xml"/><Relationship Id="rId82" Type="http://schemas.openxmlformats.org/officeDocument/2006/relationships/image" Target="../media/image89.png"/><Relationship Id="rId90" Type="http://schemas.openxmlformats.org/officeDocument/2006/relationships/image" Target="../media/image93.png"/><Relationship Id="rId95" Type="http://schemas.openxmlformats.org/officeDocument/2006/relationships/customXml" Target="../ink/ink88.xml"/><Relationship Id="rId19" Type="http://schemas.openxmlformats.org/officeDocument/2006/relationships/customXml" Target="../ink/ink50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54.xml"/><Relationship Id="rId30" Type="http://schemas.openxmlformats.org/officeDocument/2006/relationships/image" Target="../media/image63.png"/><Relationship Id="rId35" Type="http://schemas.openxmlformats.org/officeDocument/2006/relationships/customXml" Target="../ink/ink58.xml"/><Relationship Id="rId43" Type="http://schemas.openxmlformats.org/officeDocument/2006/relationships/customXml" Target="../ink/ink62.xml"/><Relationship Id="rId48" Type="http://schemas.openxmlformats.org/officeDocument/2006/relationships/image" Target="../media/image72.png"/><Relationship Id="rId56" Type="http://schemas.openxmlformats.org/officeDocument/2006/relationships/image" Target="../media/image76.png"/><Relationship Id="rId64" Type="http://schemas.openxmlformats.org/officeDocument/2006/relationships/image" Target="../media/image80.png"/><Relationship Id="rId69" Type="http://schemas.openxmlformats.org/officeDocument/2006/relationships/customXml" Target="../ink/ink75.xml"/><Relationship Id="rId77" Type="http://schemas.openxmlformats.org/officeDocument/2006/relationships/customXml" Target="../ink/ink79.xml"/><Relationship Id="rId100" Type="http://schemas.openxmlformats.org/officeDocument/2006/relationships/image" Target="../media/image98.png"/><Relationship Id="rId105" Type="http://schemas.openxmlformats.org/officeDocument/2006/relationships/customXml" Target="../ink/ink93.xml"/><Relationship Id="rId8" Type="http://schemas.openxmlformats.org/officeDocument/2006/relationships/image" Target="../media/image52.png"/><Relationship Id="rId51" Type="http://schemas.openxmlformats.org/officeDocument/2006/relationships/customXml" Target="../ink/ink66.xml"/><Relationship Id="rId72" Type="http://schemas.openxmlformats.org/officeDocument/2006/relationships/image" Target="../media/image84.png"/><Relationship Id="rId80" Type="http://schemas.openxmlformats.org/officeDocument/2006/relationships/image" Target="../media/image88.png"/><Relationship Id="rId85" Type="http://schemas.openxmlformats.org/officeDocument/2006/relationships/customXml" Target="../ink/ink83.xml"/><Relationship Id="rId93" Type="http://schemas.openxmlformats.org/officeDocument/2006/relationships/customXml" Target="../ink/ink87.xml"/><Relationship Id="rId98" Type="http://schemas.openxmlformats.org/officeDocument/2006/relationships/image" Target="../media/image97.png"/><Relationship Id="rId3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67.png"/><Relationship Id="rId46" Type="http://schemas.openxmlformats.org/officeDocument/2006/relationships/image" Target="../media/image71.png"/><Relationship Id="rId59" Type="http://schemas.openxmlformats.org/officeDocument/2006/relationships/customXml" Target="../ink/ink70.xml"/><Relationship Id="rId67" Type="http://schemas.openxmlformats.org/officeDocument/2006/relationships/customXml" Target="../ink/ink74.xml"/><Relationship Id="rId103" Type="http://schemas.openxmlformats.org/officeDocument/2006/relationships/customXml" Target="../ink/ink92.xml"/><Relationship Id="rId20" Type="http://schemas.openxmlformats.org/officeDocument/2006/relationships/image" Target="../media/image58.png"/><Relationship Id="rId41" Type="http://schemas.openxmlformats.org/officeDocument/2006/relationships/customXml" Target="../ink/ink61.xml"/><Relationship Id="rId54" Type="http://schemas.openxmlformats.org/officeDocument/2006/relationships/image" Target="../media/image75.png"/><Relationship Id="rId62" Type="http://schemas.openxmlformats.org/officeDocument/2006/relationships/image" Target="../media/image79.png"/><Relationship Id="rId70" Type="http://schemas.openxmlformats.org/officeDocument/2006/relationships/image" Target="../media/image83.png"/><Relationship Id="rId75" Type="http://schemas.openxmlformats.org/officeDocument/2006/relationships/customXml" Target="../ink/ink78.xml"/><Relationship Id="rId83" Type="http://schemas.openxmlformats.org/officeDocument/2006/relationships/customXml" Target="../ink/ink82.xml"/><Relationship Id="rId88" Type="http://schemas.openxmlformats.org/officeDocument/2006/relationships/image" Target="../media/image92.png"/><Relationship Id="rId91" Type="http://schemas.openxmlformats.org/officeDocument/2006/relationships/customXml" Target="../ink/ink86.xml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62.png"/><Relationship Id="rId36" Type="http://schemas.openxmlformats.org/officeDocument/2006/relationships/image" Target="../media/image66.png"/><Relationship Id="rId49" Type="http://schemas.openxmlformats.org/officeDocument/2006/relationships/customXml" Target="../ink/ink65.xml"/><Relationship Id="rId57" Type="http://schemas.openxmlformats.org/officeDocument/2006/relationships/customXml" Target="../ink/ink69.xml"/><Relationship Id="rId106" Type="http://schemas.openxmlformats.org/officeDocument/2006/relationships/image" Target="../media/image101.png"/><Relationship Id="rId10" Type="http://schemas.openxmlformats.org/officeDocument/2006/relationships/image" Target="../media/image53.png"/><Relationship Id="rId31" Type="http://schemas.openxmlformats.org/officeDocument/2006/relationships/customXml" Target="../ink/ink56.xml"/><Relationship Id="rId44" Type="http://schemas.openxmlformats.org/officeDocument/2006/relationships/image" Target="../media/image70.png"/><Relationship Id="rId52" Type="http://schemas.openxmlformats.org/officeDocument/2006/relationships/image" Target="../media/image74.png"/><Relationship Id="rId60" Type="http://schemas.openxmlformats.org/officeDocument/2006/relationships/image" Target="../media/image78.png"/><Relationship Id="rId65" Type="http://schemas.openxmlformats.org/officeDocument/2006/relationships/customXml" Target="../ink/ink73.xml"/><Relationship Id="rId73" Type="http://schemas.openxmlformats.org/officeDocument/2006/relationships/customXml" Target="../ink/ink77.xml"/><Relationship Id="rId78" Type="http://schemas.openxmlformats.org/officeDocument/2006/relationships/image" Target="../media/image87.png"/><Relationship Id="rId81" Type="http://schemas.openxmlformats.org/officeDocument/2006/relationships/customXml" Target="../ink/ink81.xml"/><Relationship Id="rId86" Type="http://schemas.openxmlformats.org/officeDocument/2006/relationships/image" Target="../media/image91.png"/><Relationship Id="rId94" Type="http://schemas.openxmlformats.org/officeDocument/2006/relationships/image" Target="../media/image95.png"/><Relationship Id="rId99" Type="http://schemas.openxmlformats.org/officeDocument/2006/relationships/customXml" Target="../ink/ink90.xml"/><Relationship Id="rId101" Type="http://schemas.openxmlformats.org/officeDocument/2006/relationships/customXml" Target="../ink/ink91.xml"/><Relationship Id="rId4" Type="http://schemas.openxmlformats.org/officeDocument/2006/relationships/image" Target="../media/image50.png"/><Relationship Id="rId9" Type="http://schemas.openxmlformats.org/officeDocument/2006/relationships/customXml" Target="../ink/ink45.xml"/><Relationship Id="rId13" Type="http://schemas.openxmlformats.org/officeDocument/2006/relationships/customXml" Target="../ink/ink47.xml"/><Relationship Id="rId18" Type="http://schemas.openxmlformats.org/officeDocument/2006/relationships/image" Target="../media/image57.png"/><Relationship Id="rId39" Type="http://schemas.openxmlformats.org/officeDocument/2006/relationships/customXml" Target="../ink/ink60.xml"/><Relationship Id="rId34" Type="http://schemas.openxmlformats.org/officeDocument/2006/relationships/image" Target="../media/image65.png"/><Relationship Id="rId50" Type="http://schemas.openxmlformats.org/officeDocument/2006/relationships/image" Target="../media/image73.png"/><Relationship Id="rId55" Type="http://schemas.openxmlformats.org/officeDocument/2006/relationships/customXml" Target="../ink/ink68.xml"/><Relationship Id="rId76" Type="http://schemas.openxmlformats.org/officeDocument/2006/relationships/image" Target="../media/image86.png"/><Relationship Id="rId97" Type="http://schemas.openxmlformats.org/officeDocument/2006/relationships/customXml" Target="../ink/ink89.xml"/><Relationship Id="rId10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2BE0-8631-7844-2BC1-5BD23633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069" y="758469"/>
            <a:ext cx="9762931" cy="1844772"/>
          </a:xfrm>
        </p:spPr>
        <p:txBody>
          <a:bodyPr>
            <a:normAutofit fontScale="90000"/>
          </a:bodyPr>
          <a:lstStyle/>
          <a:p>
            <a:r>
              <a:rPr lang="en-US" dirty="0"/>
              <a:t>An accessible theory course, FOSS in the capstone, and other stories: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8A8B2-EA0C-7B4A-91E9-BCB707711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9323"/>
            <a:ext cx="9144000" cy="858416"/>
          </a:xfrm>
        </p:spPr>
        <p:txBody>
          <a:bodyPr>
            <a:normAutofit/>
          </a:bodyPr>
          <a:lstStyle/>
          <a:p>
            <a:r>
              <a:rPr lang="en-US" dirty="0"/>
              <a:t>John MacCormick (Dickinson College; Visiting Academic in Computer Science at University of Auckland)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8E8A6D-701A-ED4D-4663-9E7BFB60E661}"/>
              </a:ext>
            </a:extLst>
          </p:cNvPr>
          <p:cNvSpPr txBox="1">
            <a:spLocks/>
          </p:cNvSpPr>
          <p:nvPr/>
        </p:nvSpPr>
        <p:spPr>
          <a:xfrm>
            <a:off x="1676400" y="5554825"/>
            <a:ext cx="9144000" cy="85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August 2024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ADC106-E729-8997-0D9A-32B0DE77C437}"/>
              </a:ext>
            </a:extLst>
          </p:cNvPr>
          <p:cNvSpPr txBox="1">
            <a:spLocks/>
          </p:cNvSpPr>
          <p:nvPr/>
        </p:nvSpPr>
        <p:spPr>
          <a:xfrm>
            <a:off x="1524000" y="2690327"/>
            <a:ext cx="9144000" cy="1048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 overview of CS education research at Dickinson College</a:t>
            </a:r>
          </a:p>
        </p:txBody>
      </p:sp>
    </p:spTree>
    <p:extLst>
      <p:ext uri="{BB962C8B-B14F-4D97-AF65-F5344CB8AC3E}">
        <p14:creationId xmlns:p14="http://schemas.microsoft.com/office/powerpoint/2010/main" val="82771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GB" dirty="0"/>
              <a:t>“solving a problem” instead of “deciding a language”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546833"/>
                  </p:ext>
                </p:extLst>
              </p:nvPr>
            </p:nvGraphicFramePr>
            <p:xfrm>
              <a:off x="1103745" y="1975811"/>
              <a:ext cx="9984510" cy="458401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847272">
                      <a:extLst>
                        <a:ext uri="{9D8B030D-6E8A-4147-A177-3AD203B41FA5}">
                          <a16:colId xmlns:a16="http://schemas.microsoft.com/office/drawing/2014/main" val="710066232"/>
                        </a:ext>
                      </a:extLst>
                    </a:gridCol>
                    <a:gridCol w="3897746">
                      <a:extLst>
                        <a:ext uri="{9D8B030D-6E8A-4147-A177-3AD203B41FA5}">
                          <a16:colId xmlns:a16="http://schemas.microsoft.com/office/drawing/2014/main" val="1070371463"/>
                        </a:ext>
                      </a:extLst>
                    </a:gridCol>
                    <a:gridCol w="4239492">
                      <a:extLst>
                        <a:ext uri="{9D8B030D-6E8A-4147-A177-3AD203B41FA5}">
                          <a16:colId xmlns:a16="http://schemas.microsoft.com/office/drawing/2014/main" val="76982268"/>
                        </a:ext>
                      </a:extLst>
                    </a:gridCol>
                  </a:tblGrid>
                  <a:tr h="553097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Traditional (decision)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Practical 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(nondecision, a.k.a. search)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57799775"/>
                      </a:ext>
                    </a:extLst>
                  </a:tr>
                  <a:tr h="1880528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HamCycle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Does this graph have a Hamilton cycle?</a:t>
                          </a:r>
                        </a:p>
                        <a:p>
                          <a:endParaRPr lang="en-US" sz="2400" dirty="0"/>
                        </a:p>
                        <a:p>
                          <a:r>
                            <a:rPr lang="en-US" sz="2400" dirty="0"/>
                            <a:t>e.g.</a:t>
                          </a:r>
                          <a:r>
                            <a:rPr lang="en-US" sz="2400" baseline="0" dirty="0"/>
                            <a:t> “</a:t>
                          </a:r>
                          <a:r>
                            <a:rPr lang="en-US" sz="2000" baseline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a,b</a:t>
                          </a:r>
                          <a:r>
                            <a:rPr lang="en-US" sz="2000" baseline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000" baseline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b,c</a:t>
                          </a:r>
                          <a:r>
                            <a:rPr lang="en-US" sz="2000" baseline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000" baseline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c,a</a:t>
                          </a:r>
                          <a:r>
                            <a:rPr lang="en-US" sz="2400" baseline="0" dirty="0"/>
                            <a:t>”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oMath>
                          </a14:m>
                          <a:r>
                            <a:rPr lang="en-US" sz="2400" dirty="0"/>
                            <a:t> “</a:t>
                          </a:r>
                          <a:r>
                            <a:rPr lang="en-US" sz="2000" kern="1200" baseline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yes</a:t>
                          </a:r>
                          <a:r>
                            <a:rPr lang="en-US" sz="2400" dirty="0"/>
                            <a:t>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Please give me a Hamilton cycle of this graph.</a:t>
                          </a:r>
                        </a:p>
                        <a:p>
                          <a:endParaRPr lang="en-US" sz="24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e.g.</a:t>
                          </a:r>
                          <a:r>
                            <a:rPr lang="en-US" sz="2400" baseline="0" dirty="0"/>
                            <a:t> “</a:t>
                          </a:r>
                          <a:r>
                            <a:rPr lang="en-US" sz="2000" kern="1200" baseline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a,b</a:t>
                          </a:r>
                          <a:r>
                            <a:rPr lang="en-US" sz="2000" kern="1200" baseline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000" kern="1200" baseline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b,c</a:t>
                          </a:r>
                          <a:r>
                            <a:rPr lang="en-US" sz="2000" kern="1200" baseline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000" kern="1200" baseline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c,a</a:t>
                          </a:r>
                          <a:r>
                            <a:rPr lang="en-US" sz="2400" baseline="0" dirty="0"/>
                            <a:t>”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oMath>
                          </a14:m>
                          <a:r>
                            <a:rPr lang="en-US" sz="2400" dirty="0"/>
                            <a:t> “</a:t>
                          </a:r>
                          <a:r>
                            <a:rPr lang="en-US" sz="2000" kern="1200" baseline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a,b,c</a:t>
                          </a:r>
                          <a:r>
                            <a:rPr lang="en-US" sz="2400" dirty="0"/>
                            <a:t>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7302617"/>
                      </a:ext>
                    </a:extLst>
                  </a:tr>
                  <a:tr h="1880528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Factor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Does this integer have a nontrivial factor?</a:t>
                          </a:r>
                        </a:p>
                        <a:p>
                          <a:endParaRPr lang="en-US" sz="24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e.g. “</a:t>
                          </a:r>
                          <a:r>
                            <a:rPr lang="en-US" sz="2000" kern="1200" baseline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51295697</a:t>
                          </a:r>
                          <a:r>
                            <a:rPr lang="en-US" sz="2400" dirty="0"/>
                            <a:t>”</a:t>
                          </a:r>
                          <a:r>
                            <a:rPr lang="en-US" sz="24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oMath>
                          </a14:m>
                          <a:r>
                            <a:rPr lang="en-US" sz="2400" dirty="0"/>
                            <a:t> “</a:t>
                          </a:r>
                          <a:r>
                            <a:rPr lang="en-US" sz="2000" kern="1200" baseline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yes</a:t>
                          </a:r>
                          <a:r>
                            <a:rPr lang="en-US" sz="2400" dirty="0"/>
                            <a:t>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Please give me a nontrivial factor of this integer.</a:t>
                          </a:r>
                        </a:p>
                        <a:p>
                          <a:endParaRPr lang="en-US" sz="24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e.g. “</a:t>
                          </a:r>
                          <a:r>
                            <a:rPr lang="en-US" sz="2000" kern="1200" baseline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51295697</a:t>
                          </a:r>
                          <a:r>
                            <a:rPr lang="en-US" sz="2400" dirty="0"/>
                            <a:t>”</a:t>
                          </a:r>
                          <a:r>
                            <a:rPr lang="en-US" sz="24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oMath>
                          </a14:m>
                          <a:r>
                            <a:rPr lang="en-US" sz="2400" dirty="0"/>
                            <a:t> “</a:t>
                          </a:r>
                          <a:r>
                            <a:rPr lang="en-US" sz="2000" kern="1200" baseline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8779</a:t>
                          </a:r>
                          <a:r>
                            <a:rPr lang="en-US" sz="2400" dirty="0"/>
                            <a:t>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2520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546833"/>
                  </p:ext>
                </p:extLst>
              </p:nvPr>
            </p:nvGraphicFramePr>
            <p:xfrm>
              <a:off x="1103745" y="1975811"/>
              <a:ext cx="9984510" cy="458401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847272">
                      <a:extLst>
                        <a:ext uri="{9D8B030D-6E8A-4147-A177-3AD203B41FA5}">
                          <a16:colId xmlns:a16="http://schemas.microsoft.com/office/drawing/2014/main" val="710066232"/>
                        </a:ext>
                      </a:extLst>
                    </a:gridCol>
                    <a:gridCol w="3897746">
                      <a:extLst>
                        <a:ext uri="{9D8B030D-6E8A-4147-A177-3AD203B41FA5}">
                          <a16:colId xmlns:a16="http://schemas.microsoft.com/office/drawing/2014/main" val="1070371463"/>
                        </a:ext>
                      </a:extLst>
                    </a:gridCol>
                    <a:gridCol w="4239492">
                      <a:extLst>
                        <a:ext uri="{9D8B030D-6E8A-4147-A177-3AD203B41FA5}">
                          <a16:colId xmlns:a16="http://schemas.microsoft.com/office/drawing/2014/main" val="7698226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Traditional (decision)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Practical 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(nondecision, a.k.a. search)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57799775"/>
                      </a:ext>
                    </a:extLst>
                  </a:tr>
                  <a:tr h="1880528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HamCycle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574" t="-46278" r="-109546" b="-100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489" t="-46278" r="-575" b="-100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7302617"/>
                      </a:ext>
                    </a:extLst>
                  </a:tr>
                  <a:tr h="1880528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Factor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574" t="-146278" r="-109546" b="-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489" t="-146278" r="-575" b="-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5200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76A-FA20-409D-B2C7-CCE6D856E8BC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512825" y="2966489"/>
              <a:ext cx="732600" cy="733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706505" y="3440749"/>
              <a:ext cx="802080" cy="53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8649" y="3422749"/>
                <a:ext cx="832078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6081547" y="3138730"/>
              <a:ext cx="115920" cy="30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8986" y="3126130"/>
                <a:ext cx="140683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5490787" y="3809050"/>
              <a:ext cx="148320" cy="180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8248" y="3796450"/>
                <a:ext cx="173040" cy="2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12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make the theory course more accessible, more practical, and less intimidating?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444"/>
            <a:ext cx="10515600" cy="2951648"/>
          </a:xfrm>
        </p:spPr>
        <p:txBody>
          <a:bodyPr/>
          <a:lstStyle/>
          <a:p>
            <a:r>
              <a:rPr lang="en-GB" dirty="0"/>
              <a:t>Use </a:t>
            </a:r>
            <a:r>
              <a:rPr lang="en-GB" i="1" dirty="0">
                <a:solidFill>
                  <a:srgbClr val="7030A0"/>
                </a:solidFill>
              </a:rPr>
              <a:t>nondecision problems (a.k.a. search  problems) </a:t>
            </a:r>
            <a:r>
              <a:rPr lang="en-GB" dirty="0"/>
              <a:t>as the primary paradigm</a:t>
            </a:r>
          </a:p>
          <a:p>
            <a:pPr lvl="1"/>
            <a:r>
              <a:rPr lang="en-GB" dirty="0"/>
              <a:t>Contrasts with traditional </a:t>
            </a:r>
            <a:r>
              <a:rPr lang="en-GB" b="1" dirty="0"/>
              <a:t>decision problem </a:t>
            </a:r>
            <a:r>
              <a:rPr lang="en-GB" dirty="0"/>
              <a:t>paradigm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Use </a:t>
            </a:r>
            <a:r>
              <a:rPr lang="en-GB" i="1" dirty="0">
                <a:solidFill>
                  <a:srgbClr val="7030A0"/>
                </a:solidFill>
              </a:rPr>
              <a:t>real computer programs </a:t>
            </a:r>
            <a:r>
              <a:rPr lang="en-GB" dirty="0"/>
              <a:t>as the primary computational model</a:t>
            </a:r>
          </a:p>
          <a:p>
            <a:pPr lvl="1"/>
            <a:r>
              <a:rPr lang="en-GB" dirty="0"/>
              <a:t>Contrasts with traditional use of </a:t>
            </a:r>
            <a:r>
              <a:rPr lang="en-GB" b="1" dirty="0"/>
              <a:t>Turing machines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76A-FA20-409D-B2C7-CCE6D856E8BC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316BF4-443A-056D-C189-A1A296DAFAEB}"/>
              </a:ext>
            </a:extLst>
          </p:cNvPr>
          <p:cNvSpPr/>
          <p:nvPr/>
        </p:nvSpPr>
        <p:spPr>
          <a:xfrm>
            <a:off x="838200" y="4077476"/>
            <a:ext cx="9985310" cy="105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895"/>
          </a:xfrm>
        </p:spPr>
        <p:txBody>
          <a:bodyPr>
            <a:normAutofit/>
          </a:bodyPr>
          <a:lstStyle/>
          <a:p>
            <a:r>
              <a:rPr lang="en-US" dirty="0"/>
              <a:t>Using real computer programs permits interactive experimentation by students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2" y="3706308"/>
            <a:ext cx="9705975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472" y="2282999"/>
            <a:ext cx="8380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 1: A classical diagonalization + proof by contradiction can be done explicitly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76A-FA20-409D-B2C7-CCE6D856E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895"/>
          </a:xfrm>
        </p:spPr>
        <p:txBody>
          <a:bodyPr>
            <a:normAutofit/>
          </a:bodyPr>
          <a:lstStyle/>
          <a:p>
            <a:r>
              <a:rPr lang="en-US" dirty="0"/>
              <a:t>Using real computer programs permits interactive experimentation by students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4472" y="2282999"/>
            <a:ext cx="8380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 2: a “universal program” is much simpler than a universal Turing machine.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97" y="3497529"/>
            <a:ext cx="9937005" cy="29435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76A-FA20-409D-B2C7-CCE6D856E8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043EED-5708-857B-9738-A9CFB1065422}"/>
              </a:ext>
            </a:extLst>
          </p:cNvPr>
          <p:cNvSpPr/>
          <p:nvPr/>
        </p:nvSpPr>
        <p:spPr>
          <a:xfrm>
            <a:off x="1175657" y="4152124"/>
            <a:ext cx="10105053" cy="681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C9E3F-A64D-41F1-444F-A29E4BF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7"/>
            <a:ext cx="10515600" cy="1325563"/>
          </a:xfrm>
        </p:spPr>
        <p:txBody>
          <a:bodyPr/>
          <a:lstStyle/>
          <a:p>
            <a:r>
              <a:rPr lang="en-US" dirty="0"/>
              <a:t>Plan of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2280-9432-AA02-6BC7-105BA37D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19"/>
            <a:ext cx="10515600" cy="3917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Who am I?</a:t>
            </a:r>
          </a:p>
          <a:p>
            <a:pPr lvl="1"/>
            <a:r>
              <a:rPr lang="en-US" dirty="0"/>
              <a:t>What is Dickinson College?</a:t>
            </a:r>
          </a:p>
          <a:p>
            <a:r>
              <a:rPr lang="en-US" dirty="0"/>
              <a:t>Four CS education projects at Dickinson: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Pair programming: the benefits of pairing by 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Novel, accessible theory-of-computation course (emphasizes </a:t>
            </a:r>
            <a:r>
              <a:rPr lang="en-US" i="1" dirty="0"/>
              <a:t>search</a:t>
            </a:r>
            <a:r>
              <a:rPr lang="en-US" dirty="0"/>
              <a:t> problems and </a:t>
            </a:r>
            <a:r>
              <a:rPr lang="en-US" i="1" dirty="0"/>
              <a:t>real programs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Incorporating large-scale HFOSS (humanitarian open-source) projects in the computer science capstone course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Injecting functional programming into core courses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74D42-62DF-1CE5-9741-EA46A37610FC}"/>
              </a:ext>
            </a:extLst>
          </p:cNvPr>
          <p:cNvSpPr txBox="1"/>
          <p:nvPr/>
        </p:nvSpPr>
        <p:spPr>
          <a:xfrm>
            <a:off x="2405743" y="5561045"/>
            <a:ext cx="7004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Total length of talk is about 35 minutes.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Questions and comments during the talk are welcome.</a:t>
            </a:r>
          </a:p>
        </p:txBody>
      </p:sp>
    </p:spTree>
    <p:extLst>
      <p:ext uri="{BB962C8B-B14F-4D97-AF65-F5344CB8AC3E}">
        <p14:creationId xmlns:p14="http://schemas.microsoft.com/office/powerpoint/2010/main" val="111912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458E-20A4-7BD5-F118-DE8F8EB8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455"/>
            <a:ext cx="10515600" cy="1855561"/>
          </a:xfrm>
        </p:spPr>
        <p:txBody>
          <a:bodyPr>
            <a:normAutofit fontScale="90000"/>
          </a:bodyPr>
          <a:lstStyle/>
          <a:p>
            <a:r>
              <a:rPr lang="en-US" dirty="0"/>
              <a:t>Incorporating large-scale H/FOSS (humanitarian open-source) projects in the computer science capstone course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421E1-E171-75C8-1013-8DB7525F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1" y="1942423"/>
            <a:ext cx="7530136" cy="2973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99848-C8E3-4AA7-E1D9-AE38C635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771" y="3364401"/>
            <a:ext cx="8546532" cy="1390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558D6E-174C-3B07-EF3C-679C4963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35" y="5162187"/>
            <a:ext cx="11149663" cy="14718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4A683-8B3D-FE05-6FCC-6A7AF390A743}"/>
              </a:ext>
            </a:extLst>
          </p:cNvPr>
          <p:cNvGrpSpPr/>
          <p:nvPr/>
        </p:nvGrpSpPr>
        <p:grpSpPr>
          <a:xfrm>
            <a:off x="4656571" y="2619198"/>
            <a:ext cx="1754280" cy="338760"/>
            <a:chOff x="4656571" y="2619198"/>
            <a:chExt cx="17542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37F95B-93FE-3951-4B6E-7A3F4CA6DC24}"/>
                    </a:ext>
                  </a:extLst>
                </p14:cNvPr>
                <p14:cNvContentPartPr/>
                <p14:nvPr/>
              </p14:nvContentPartPr>
              <p14:xfrm>
                <a:off x="4795171" y="2677878"/>
                <a:ext cx="19440" cy="233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37F95B-93FE-3951-4B6E-7A3F4CA6DC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6531" y="2668878"/>
                  <a:ext cx="37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25478B-7A11-87CC-8032-9F1B0B54A33F}"/>
                    </a:ext>
                  </a:extLst>
                </p14:cNvPr>
                <p14:cNvContentPartPr/>
                <p14:nvPr/>
              </p14:nvContentPartPr>
              <p14:xfrm>
                <a:off x="4656571" y="2619198"/>
                <a:ext cx="32436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25478B-7A11-87CC-8032-9F1B0B54A3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47571" y="2610558"/>
                  <a:ext cx="342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495EA2-11A6-342A-6A90-1A0E0D3290D7}"/>
                    </a:ext>
                  </a:extLst>
                </p14:cNvPr>
                <p14:cNvContentPartPr/>
                <p14:nvPr/>
              </p14:nvContentPartPr>
              <p14:xfrm>
                <a:off x="4926931" y="2748438"/>
                <a:ext cx="149760" cy="20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495EA2-11A6-342A-6A90-1A0E0D3290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18291" y="2739798"/>
                  <a:ext cx="167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70CF08-025F-261A-B3F4-D9FBE35746CF}"/>
                    </a:ext>
                  </a:extLst>
                </p14:cNvPr>
                <p14:cNvContentPartPr/>
                <p14:nvPr/>
              </p14:nvContentPartPr>
              <p14:xfrm>
                <a:off x="5189731" y="2659518"/>
                <a:ext cx="180360" cy="271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70CF08-025F-261A-B3F4-D9FBE35746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81091" y="2650518"/>
                  <a:ext cx="198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9885D3-626E-32E8-5EDF-BDA6EFE11FA7}"/>
                    </a:ext>
                  </a:extLst>
                </p14:cNvPr>
                <p14:cNvContentPartPr/>
                <p14:nvPr/>
              </p14:nvContentPartPr>
              <p14:xfrm>
                <a:off x="5365411" y="2722878"/>
                <a:ext cx="204480" cy="20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9885D3-626E-32E8-5EDF-BDA6EFE11F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56411" y="2713878"/>
                  <a:ext cx="222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79B2E3-AE71-FEBE-41F4-8059B8F127E7}"/>
                    </a:ext>
                  </a:extLst>
                </p14:cNvPr>
                <p14:cNvContentPartPr/>
                <p14:nvPr/>
              </p14:nvContentPartPr>
              <p14:xfrm>
                <a:off x="5398531" y="2642238"/>
                <a:ext cx="130320" cy="8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79B2E3-AE71-FEBE-41F4-8059B8F127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89891" y="2633238"/>
                  <a:ext cx="147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6159AC-4FF8-FEB7-2295-AA8A234F10AF}"/>
                    </a:ext>
                  </a:extLst>
                </p14:cNvPr>
                <p14:cNvContentPartPr/>
                <p14:nvPr/>
              </p14:nvContentPartPr>
              <p14:xfrm>
                <a:off x="5386651" y="2760678"/>
                <a:ext cx="192600" cy="59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6159AC-4FF8-FEB7-2295-AA8A234F10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77651" y="2752038"/>
                  <a:ext cx="210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666749-22DB-F11B-E147-A8956D0607A3}"/>
                    </a:ext>
                  </a:extLst>
                </p14:cNvPr>
                <p14:cNvContentPartPr/>
                <p14:nvPr/>
              </p14:nvContentPartPr>
              <p14:xfrm>
                <a:off x="5722171" y="2634318"/>
                <a:ext cx="398880" cy="284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666749-22DB-F11B-E147-A8956D0607A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13531" y="2625318"/>
                  <a:ext cx="416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5CA3AD-C24B-456C-1D43-3665D5AA8643}"/>
                    </a:ext>
                  </a:extLst>
                </p14:cNvPr>
                <p14:cNvContentPartPr/>
                <p14:nvPr/>
              </p14:nvContentPartPr>
              <p14:xfrm>
                <a:off x="6195211" y="2649798"/>
                <a:ext cx="19080" cy="18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5CA3AD-C24B-456C-1D43-3665D5AA86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86571" y="2640798"/>
                  <a:ext cx="36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0E8A4E-F390-F4D7-109F-3CFBFEAECEDB}"/>
                    </a:ext>
                  </a:extLst>
                </p14:cNvPr>
                <p14:cNvContentPartPr/>
                <p14:nvPr/>
              </p14:nvContentPartPr>
              <p14:xfrm>
                <a:off x="6253171" y="2643318"/>
                <a:ext cx="157680" cy="25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0E8A4E-F390-F4D7-109F-3CFBFEAECE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44531" y="2634678"/>
                  <a:ext cx="17532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BB272F22-DA4E-9438-B2A6-44F6BF79825B}"/>
              </a:ext>
            </a:extLst>
          </p:cNvPr>
          <p:cNvGrpSpPr/>
          <p:nvPr/>
        </p:nvGrpSpPr>
        <p:grpSpPr>
          <a:xfrm>
            <a:off x="10254571" y="3918798"/>
            <a:ext cx="1539360" cy="297360"/>
            <a:chOff x="10254571" y="3918798"/>
            <a:chExt cx="153936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256C58-1C20-8CF3-BB7F-706A34BB0339}"/>
                    </a:ext>
                  </a:extLst>
                </p14:cNvPr>
                <p14:cNvContentPartPr/>
                <p14:nvPr/>
              </p14:nvContentPartPr>
              <p14:xfrm>
                <a:off x="10254571" y="3918798"/>
                <a:ext cx="113760" cy="249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256C58-1C20-8CF3-BB7F-706A34BB03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45931" y="3910158"/>
                  <a:ext cx="131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2566F3-5777-7C02-7F51-9220AA486A30}"/>
                    </a:ext>
                  </a:extLst>
                </p14:cNvPr>
                <p14:cNvContentPartPr/>
                <p14:nvPr/>
              </p14:nvContentPartPr>
              <p14:xfrm>
                <a:off x="10460491" y="3943278"/>
                <a:ext cx="18000" cy="224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2566F3-5777-7C02-7F51-9220AA486A3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51491" y="3934278"/>
                  <a:ext cx="35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EEDF9A-F53A-ED37-A878-1015622BA366}"/>
                    </a:ext>
                  </a:extLst>
                </p14:cNvPr>
                <p14:cNvContentPartPr/>
                <p14:nvPr/>
              </p14:nvContentPartPr>
              <p14:xfrm>
                <a:off x="10523851" y="3956958"/>
                <a:ext cx="137520" cy="24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EEDF9A-F53A-ED37-A878-1015622BA3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14851" y="3947958"/>
                  <a:ext cx="155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1ADBE1-0E86-5FD2-B211-1749AF7F397E}"/>
                    </a:ext>
                  </a:extLst>
                </p14:cNvPr>
                <p14:cNvContentPartPr/>
                <p14:nvPr/>
              </p14:nvContentPartPr>
              <p14:xfrm>
                <a:off x="10722931" y="3982518"/>
                <a:ext cx="174600" cy="233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1ADBE1-0E86-5FD2-B211-1749AF7F39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14291" y="3973878"/>
                  <a:ext cx="192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6B2F31-5947-E962-3F61-3445F4B7ADEB}"/>
                    </a:ext>
                  </a:extLst>
                </p14:cNvPr>
                <p14:cNvContentPartPr/>
                <p14:nvPr/>
              </p14:nvContentPartPr>
              <p14:xfrm>
                <a:off x="10916611" y="3944718"/>
                <a:ext cx="86040" cy="25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6B2F31-5947-E962-3F61-3445F4B7AD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907971" y="3935718"/>
                  <a:ext cx="103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4F4465-DDAF-3C38-7BBD-BE81789DE9FF}"/>
                    </a:ext>
                  </a:extLst>
                </p14:cNvPr>
                <p14:cNvContentPartPr/>
                <p14:nvPr/>
              </p14:nvContentPartPr>
              <p14:xfrm>
                <a:off x="11044771" y="4021398"/>
                <a:ext cx="153720" cy="151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4F4465-DDAF-3C38-7BBD-BE81789DE9F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036131" y="4012758"/>
                  <a:ext cx="171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2ACC24-A5AB-5593-D35C-0B3CEDA80053}"/>
                    </a:ext>
                  </a:extLst>
                </p14:cNvPr>
                <p14:cNvContentPartPr/>
                <p14:nvPr/>
              </p14:nvContentPartPr>
              <p14:xfrm>
                <a:off x="11065651" y="3941838"/>
                <a:ext cx="90720" cy="61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2ACC24-A5AB-5593-D35C-0B3CEDA800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57011" y="3932838"/>
                  <a:ext cx="10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8D3EA776-5FE7-5F6C-A37E-C36055052A70}"/>
                    </a:ext>
                  </a:extLst>
                </p14:cNvPr>
                <p14:cNvContentPartPr/>
                <p14:nvPr/>
              </p14:nvContentPartPr>
              <p14:xfrm>
                <a:off x="11040811" y="4014918"/>
                <a:ext cx="117720" cy="5148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8D3EA776-5FE7-5F6C-A37E-C36055052A7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031811" y="4006278"/>
                  <a:ext cx="135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94C9BCAD-9C8E-2F68-7261-1E010DA2890F}"/>
                    </a:ext>
                  </a:extLst>
                </p14:cNvPr>
                <p14:cNvContentPartPr/>
                <p14:nvPr/>
              </p14:nvContentPartPr>
              <p14:xfrm>
                <a:off x="11289931" y="3993678"/>
                <a:ext cx="306000" cy="19872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94C9BCAD-9C8E-2F68-7261-1E010DA289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80931" y="3985038"/>
                  <a:ext cx="323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B6F3519A-268B-742E-FBED-2EEFA2087881}"/>
                    </a:ext>
                  </a:extLst>
                </p14:cNvPr>
                <p14:cNvContentPartPr/>
                <p14:nvPr/>
              </p14:nvContentPartPr>
              <p14:xfrm>
                <a:off x="11588371" y="4021758"/>
                <a:ext cx="178560" cy="177480"/>
              </p14:xfrm>
            </p:contentPart>
          </mc:Choice>
          <mc:Fallback xmlns=""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B6F3519A-268B-742E-FBED-2EEFA208788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579731" y="4013118"/>
                  <a:ext cx="196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B48D5917-30DD-712B-F1CF-6B14A8E09FA0}"/>
                    </a:ext>
                  </a:extLst>
                </p14:cNvPr>
                <p14:cNvContentPartPr/>
                <p14:nvPr/>
              </p14:nvContentPartPr>
              <p14:xfrm>
                <a:off x="11758651" y="3982518"/>
                <a:ext cx="35280" cy="210600"/>
              </p14:xfrm>
            </p:contentPart>
          </mc:Choice>
          <mc:Fallback xmlns=""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B48D5917-30DD-712B-F1CF-6B14A8E09F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49651" y="3973878"/>
                  <a:ext cx="5292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18E01D39-FD86-1909-30EC-39F241F0129A}"/>
                  </a:ext>
                </a:extLst>
              </p14:cNvPr>
              <p14:cNvContentPartPr/>
              <p14:nvPr/>
            </p14:nvContentPartPr>
            <p14:xfrm>
              <a:off x="5253091" y="6027318"/>
              <a:ext cx="20520" cy="16596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18E01D39-FD86-1909-30EC-39F241F0129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44091" y="6018678"/>
                <a:ext cx="3816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BDF6D0E3-853E-4361-3CEC-B782F47431BF}"/>
              </a:ext>
            </a:extLst>
          </p:cNvPr>
          <p:cNvGrpSpPr/>
          <p:nvPr/>
        </p:nvGrpSpPr>
        <p:grpSpPr>
          <a:xfrm>
            <a:off x="5206291" y="5830758"/>
            <a:ext cx="1843200" cy="387000"/>
            <a:chOff x="5206291" y="5830758"/>
            <a:chExt cx="184320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F8DF9102-6FFA-38D7-4A16-80C6538795B4}"/>
                    </a:ext>
                  </a:extLst>
                </p14:cNvPr>
                <p14:cNvContentPartPr/>
                <p14:nvPr/>
              </p14:nvContentPartPr>
              <p14:xfrm>
                <a:off x="5250931" y="5926878"/>
                <a:ext cx="21240" cy="13716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F8DF9102-6FFA-38D7-4A16-80C6538795B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42291" y="5918238"/>
                  <a:ext cx="38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F5983ED0-9087-A4F8-E472-925CCC21CF0C}"/>
                    </a:ext>
                  </a:extLst>
                </p14:cNvPr>
                <p14:cNvContentPartPr/>
                <p14:nvPr/>
              </p14:nvContentPartPr>
              <p14:xfrm>
                <a:off x="5214571" y="6133158"/>
                <a:ext cx="163080" cy="8460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F5983ED0-9087-A4F8-E472-925CCC21CF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05571" y="6124518"/>
                  <a:ext cx="180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9DBB2861-706D-26F4-23F7-A993BB6BFA1B}"/>
                    </a:ext>
                  </a:extLst>
                </p14:cNvPr>
                <p14:cNvContentPartPr/>
                <p14:nvPr/>
              </p14:nvContentPartPr>
              <p14:xfrm>
                <a:off x="5206291" y="5850918"/>
                <a:ext cx="214560" cy="13932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9DBB2861-706D-26F4-23F7-A993BB6BFA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97291" y="5842278"/>
                  <a:ext cx="232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EB8ACC0F-AA3C-3E9D-B71B-5D0BA84C7FCA}"/>
                    </a:ext>
                  </a:extLst>
                </p14:cNvPr>
                <p14:cNvContentPartPr/>
                <p14:nvPr/>
              </p14:nvContentPartPr>
              <p14:xfrm>
                <a:off x="5439571" y="6006438"/>
                <a:ext cx="13680" cy="12276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EB8ACC0F-AA3C-3E9D-B71B-5D0BA84C7FC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30931" y="5997798"/>
                  <a:ext cx="31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1C92A331-5041-A369-F727-85AF6C641988}"/>
                    </a:ext>
                  </a:extLst>
                </p14:cNvPr>
                <p14:cNvContentPartPr/>
                <p14:nvPr/>
              </p14:nvContentPartPr>
              <p14:xfrm>
                <a:off x="5371171" y="5867478"/>
                <a:ext cx="236880" cy="18828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1C92A331-5041-A369-F727-85AF6C6419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62171" y="5858838"/>
                  <a:ext cx="254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54094FA0-B6A3-0A12-8751-ACFF2DBDD324}"/>
                    </a:ext>
                  </a:extLst>
                </p14:cNvPr>
                <p14:cNvContentPartPr/>
                <p14:nvPr/>
              </p14:nvContentPartPr>
              <p14:xfrm>
                <a:off x="5560891" y="6032718"/>
                <a:ext cx="19440" cy="5436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54094FA0-B6A3-0A12-8751-ACFF2DBDD3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52251" y="6023718"/>
                  <a:ext cx="37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E0544C2E-FDDF-E9AE-5BF8-62A6C82F679C}"/>
                    </a:ext>
                  </a:extLst>
                </p14:cNvPr>
                <p14:cNvContentPartPr/>
                <p14:nvPr/>
              </p14:nvContentPartPr>
              <p14:xfrm>
                <a:off x="5565931" y="5958918"/>
                <a:ext cx="4320" cy="2232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E0544C2E-FDDF-E9AE-5BF8-62A6C82F67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57291" y="5949918"/>
                  <a:ext cx="21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3D3A272C-9D74-DCC6-100F-686ABB3F4352}"/>
                    </a:ext>
                  </a:extLst>
                </p14:cNvPr>
                <p14:cNvContentPartPr/>
                <p14:nvPr/>
              </p14:nvContentPartPr>
              <p14:xfrm>
                <a:off x="5671051" y="5887638"/>
                <a:ext cx="173160" cy="22428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3D3A272C-9D74-DCC6-100F-686ABB3F43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62051" y="5878638"/>
                  <a:ext cx="190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94B48CB3-C666-97C3-4CF1-2684A8EC5E53}"/>
                    </a:ext>
                  </a:extLst>
                </p14:cNvPr>
                <p14:cNvContentPartPr/>
                <p14:nvPr/>
              </p14:nvContentPartPr>
              <p14:xfrm>
                <a:off x="5853211" y="5861718"/>
                <a:ext cx="134280" cy="27828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94B48CB3-C666-97C3-4CF1-2684A8EC5E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44571" y="5852718"/>
                  <a:ext cx="151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E8C29F1D-AD1F-B741-F8A5-3916DB13F42B}"/>
                    </a:ext>
                  </a:extLst>
                </p14:cNvPr>
                <p14:cNvContentPartPr/>
                <p14:nvPr/>
              </p14:nvContentPartPr>
              <p14:xfrm>
                <a:off x="6036091" y="5930118"/>
                <a:ext cx="148320" cy="13752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E8C29F1D-AD1F-B741-F8A5-3916DB13F42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27091" y="5921478"/>
                  <a:ext cx="165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FAC89050-05A1-6DF6-BBA1-0130CC2F6DBA}"/>
                    </a:ext>
                  </a:extLst>
                </p14:cNvPr>
                <p14:cNvContentPartPr/>
                <p14:nvPr/>
              </p14:nvContentPartPr>
              <p14:xfrm>
                <a:off x="6036811" y="5855598"/>
                <a:ext cx="145080" cy="7920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FAC89050-05A1-6DF6-BBA1-0130CC2F6D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27811" y="5846598"/>
                  <a:ext cx="162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C149B611-C005-E512-6BC2-B529A95BBE01}"/>
                    </a:ext>
                  </a:extLst>
                </p14:cNvPr>
                <p14:cNvContentPartPr/>
                <p14:nvPr/>
              </p14:nvContentPartPr>
              <p14:xfrm>
                <a:off x="6012331" y="5963238"/>
                <a:ext cx="145440" cy="4032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C149B611-C005-E512-6BC2-B529A95BBE0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03331" y="5954598"/>
                  <a:ext cx="163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A62E7354-11B3-BB34-C0E4-83FD705A9B43}"/>
                    </a:ext>
                  </a:extLst>
                </p14:cNvPr>
                <p14:cNvContentPartPr/>
                <p14:nvPr/>
              </p14:nvContentPartPr>
              <p14:xfrm>
                <a:off x="6304291" y="5886558"/>
                <a:ext cx="347400" cy="18972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A62E7354-11B3-BB34-C0E4-83FD705A9B4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95291" y="5877558"/>
                  <a:ext cx="365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6CAD9227-1B84-8CCD-D5CA-FD38B424EF85}"/>
                    </a:ext>
                  </a:extLst>
                </p14:cNvPr>
                <p14:cNvContentPartPr/>
                <p14:nvPr/>
              </p14:nvContentPartPr>
              <p14:xfrm>
                <a:off x="6699211" y="5878998"/>
                <a:ext cx="173160" cy="18324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6CAD9227-1B84-8CCD-D5CA-FD38B424EF8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90571" y="5869998"/>
                  <a:ext cx="190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09969017-30C4-0BBA-2D78-43E1BA8BD133}"/>
                    </a:ext>
                  </a:extLst>
                </p14:cNvPr>
                <p14:cNvContentPartPr/>
                <p14:nvPr/>
              </p14:nvContentPartPr>
              <p14:xfrm>
                <a:off x="6848611" y="5830758"/>
                <a:ext cx="200880" cy="20736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09969017-30C4-0BBA-2D78-43E1BA8BD13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39611" y="5822118"/>
                  <a:ext cx="2185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E2A213CB-2333-ED7B-4396-EF8C39C3ADC7}"/>
              </a:ext>
            </a:extLst>
          </p:cNvPr>
          <p:cNvGrpSpPr/>
          <p:nvPr/>
        </p:nvGrpSpPr>
        <p:grpSpPr>
          <a:xfrm>
            <a:off x="649239" y="2034743"/>
            <a:ext cx="11310103" cy="3747055"/>
            <a:chOff x="838200" y="2024742"/>
            <a:chExt cx="11310103" cy="3747055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A305E9D4-9BCC-2A42-4F3A-047031963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7419984" y="2395555"/>
              <a:ext cx="4728319" cy="3376242"/>
            </a:xfrm>
            <a:prstGeom prst="rect">
              <a:avLst/>
            </a:prstGeom>
          </p:spPr>
        </p:pic>
        <p:pic>
          <p:nvPicPr>
            <p:cNvPr id="2074" name="Picture 2" descr="News archive | Dickinson College">
              <a:extLst>
                <a:ext uri="{FF2B5EF4-FFF2-40B4-BE49-F238E27FC236}">
                  <a16:creationId xmlns:a16="http://schemas.microsoft.com/office/drawing/2014/main" id="{64AA100D-00AE-4936-25E3-04DA56E8D3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72" t="-8865" r="-27785" b="25047"/>
            <a:stretch/>
          </p:blipFill>
          <p:spPr bwMode="auto">
            <a:xfrm>
              <a:off x="838200" y="2024742"/>
              <a:ext cx="6581784" cy="3728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25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5B3D8C-6AA7-A19D-2E41-A0CB8ED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0"/>
            <a:ext cx="120888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rm visit">
            <a:extLst>
              <a:ext uri="{FF2B5EF4-FFF2-40B4-BE49-F238E27FC236}">
                <a16:creationId xmlns:a16="http://schemas.microsoft.com/office/drawing/2014/main" id="{E4F9C5AC-E057-29F8-1D7A-5F78B7216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66675"/>
            <a:ext cx="57626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1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AE30A-A1F1-052C-E5AE-29965F10549C}"/>
              </a:ext>
            </a:extLst>
          </p:cNvPr>
          <p:cNvSpPr txBox="1"/>
          <p:nvPr/>
        </p:nvSpPr>
        <p:spPr>
          <a:xfrm>
            <a:off x="3004458" y="3318979"/>
            <a:ext cx="46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[demo main assignments from course schedule]</a:t>
            </a:r>
          </a:p>
        </p:txBody>
      </p:sp>
    </p:spTree>
    <p:extLst>
      <p:ext uri="{BB962C8B-B14F-4D97-AF65-F5344CB8AC3E}">
        <p14:creationId xmlns:p14="http://schemas.microsoft.com/office/powerpoint/2010/main" val="270332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C5DC-3084-3B5D-D27E-A6BE462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advantages of H/FOSS in the capstone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37EE-9DD9-28BD-DB65-D1810F7A2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559"/>
          </a:xfrm>
        </p:spPr>
        <p:txBody>
          <a:bodyPr/>
          <a:lstStyle/>
          <a:p>
            <a:r>
              <a:rPr lang="en-US" dirty="0"/>
              <a:t>Realism:</a:t>
            </a:r>
          </a:p>
          <a:p>
            <a:pPr lvl="1"/>
            <a:r>
              <a:rPr lang="en-US" dirty="0"/>
              <a:t>Large-scale code base</a:t>
            </a:r>
          </a:p>
          <a:p>
            <a:pPr lvl="1"/>
            <a:r>
              <a:rPr lang="en-US" dirty="0"/>
              <a:t>Professional tools (e.g. issue tracker, source control)</a:t>
            </a:r>
          </a:p>
          <a:p>
            <a:pPr lvl="1"/>
            <a:r>
              <a:rPr lang="en-US" dirty="0"/>
              <a:t>Communication (e.g. with external project maintainers)</a:t>
            </a:r>
          </a:p>
          <a:p>
            <a:pPr lvl="1"/>
            <a:endParaRPr lang="en-US" dirty="0"/>
          </a:p>
          <a:p>
            <a:r>
              <a:rPr lang="en-US" dirty="0"/>
              <a:t>Engagement:</a:t>
            </a:r>
          </a:p>
          <a:p>
            <a:pPr lvl="1"/>
            <a:r>
              <a:rPr lang="en-US" dirty="0"/>
              <a:t>Underrepresented groups may be more engaged by humanitarian projects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FC730-CE13-1868-F25A-AD1DA241C930}"/>
              </a:ext>
            </a:extLst>
          </p:cNvPr>
          <p:cNvSpPr txBox="1"/>
          <p:nvPr/>
        </p:nvSpPr>
        <p:spPr>
          <a:xfrm>
            <a:off x="838200" y="5220121"/>
            <a:ext cx="10386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Potential disadvantage: some teams have little impact on their chosen project</a:t>
            </a:r>
          </a:p>
        </p:txBody>
      </p:sp>
    </p:spTree>
    <p:extLst>
      <p:ext uri="{BB962C8B-B14F-4D97-AF65-F5344CB8AC3E}">
        <p14:creationId xmlns:p14="http://schemas.microsoft.com/office/powerpoint/2010/main" val="102084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043EED-5708-857B-9738-A9CFB1065422}"/>
              </a:ext>
            </a:extLst>
          </p:cNvPr>
          <p:cNvSpPr/>
          <p:nvPr/>
        </p:nvSpPr>
        <p:spPr>
          <a:xfrm>
            <a:off x="1175657" y="4805264"/>
            <a:ext cx="10105053" cy="391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C9E3F-A64D-41F1-444F-A29E4BF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7"/>
            <a:ext cx="10515600" cy="1325563"/>
          </a:xfrm>
        </p:spPr>
        <p:txBody>
          <a:bodyPr/>
          <a:lstStyle/>
          <a:p>
            <a:r>
              <a:rPr lang="en-US" dirty="0"/>
              <a:t>Plan of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2280-9432-AA02-6BC7-105BA37D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19"/>
            <a:ext cx="10515600" cy="3917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Who am I?</a:t>
            </a:r>
          </a:p>
          <a:p>
            <a:pPr lvl="1"/>
            <a:r>
              <a:rPr lang="en-US" dirty="0"/>
              <a:t>What is Dickinson College?</a:t>
            </a:r>
          </a:p>
          <a:p>
            <a:r>
              <a:rPr lang="en-US" dirty="0"/>
              <a:t>Four CS education projects at Dickinson: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Pair programming: the benefits of pairing by 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Novel, accessible theory-of-computation course (emphasizes </a:t>
            </a:r>
            <a:r>
              <a:rPr lang="en-US" i="1" dirty="0"/>
              <a:t>search</a:t>
            </a:r>
            <a:r>
              <a:rPr lang="en-US" dirty="0"/>
              <a:t> problems and </a:t>
            </a:r>
            <a:r>
              <a:rPr lang="en-US" i="1" dirty="0"/>
              <a:t>real programs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Incorporating large-scale HFOSS (humanitarian open-source) projects in the computer science capstone course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Injecting functional programming into core courses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74D42-62DF-1CE5-9741-EA46A37610FC}"/>
              </a:ext>
            </a:extLst>
          </p:cNvPr>
          <p:cNvSpPr txBox="1"/>
          <p:nvPr/>
        </p:nvSpPr>
        <p:spPr>
          <a:xfrm>
            <a:off x="2405743" y="5561045"/>
            <a:ext cx="7004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Total length of talk is about 35 minutes.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Questions and comments during the talk are welcome.</a:t>
            </a:r>
          </a:p>
        </p:txBody>
      </p:sp>
    </p:spTree>
    <p:extLst>
      <p:ext uri="{BB962C8B-B14F-4D97-AF65-F5344CB8AC3E}">
        <p14:creationId xmlns:p14="http://schemas.microsoft.com/office/powerpoint/2010/main" val="426973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9E3F-A64D-41F1-444F-A29E4BF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7"/>
            <a:ext cx="10515600" cy="1325563"/>
          </a:xfrm>
        </p:spPr>
        <p:txBody>
          <a:bodyPr/>
          <a:lstStyle/>
          <a:p>
            <a:r>
              <a:rPr lang="en-US" dirty="0"/>
              <a:t>Plan of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2280-9432-AA02-6BC7-105BA37D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19"/>
            <a:ext cx="10515600" cy="3917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Who am I?</a:t>
            </a:r>
          </a:p>
          <a:p>
            <a:pPr lvl="1"/>
            <a:r>
              <a:rPr lang="en-US" dirty="0"/>
              <a:t>What is Dickinson College?</a:t>
            </a:r>
          </a:p>
          <a:p>
            <a:r>
              <a:rPr lang="en-US" dirty="0"/>
              <a:t>Four CS education projects at Dickinson: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Pair programming: the benefits of pairing by 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Novel, accessible theory-of-computation course (emphasizes </a:t>
            </a:r>
            <a:r>
              <a:rPr lang="en-US" i="1" dirty="0"/>
              <a:t>search</a:t>
            </a:r>
            <a:r>
              <a:rPr lang="en-US" dirty="0"/>
              <a:t> problems and </a:t>
            </a:r>
            <a:r>
              <a:rPr lang="en-US" i="1" dirty="0"/>
              <a:t>real programs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Incorporating large-scale HFOSS (humanitarian open-source) projects in the computer science capstone course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Injecting functional programming into core courses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74D42-62DF-1CE5-9741-EA46A37610FC}"/>
              </a:ext>
            </a:extLst>
          </p:cNvPr>
          <p:cNvSpPr txBox="1"/>
          <p:nvPr/>
        </p:nvSpPr>
        <p:spPr>
          <a:xfrm>
            <a:off x="2405743" y="5561045"/>
            <a:ext cx="7004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Total length of talk is about 35 minutes.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Questions and comments during the talk are welcome.</a:t>
            </a:r>
          </a:p>
        </p:txBody>
      </p:sp>
    </p:spTree>
    <p:extLst>
      <p:ext uri="{BB962C8B-B14F-4D97-AF65-F5344CB8AC3E}">
        <p14:creationId xmlns:p14="http://schemas.microsoft.com/office/powerpoint/2010/main" val="37265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1661A0D-48DB-FF0A-A8A9-ABF7AC5B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17" y="2145379"/>
            <a:ext cx="6427173" cy="4581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D54E5-9324-83D0-4C95-740766DD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work: incorporating functional programming into core courses while retaining the emphasis on imperative languages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7F90A6-4D18-AA67-9AB3-F51B684D12E5}"/>
              </a:ext>
            </a:extLst>
          </p:cNvPr>
          <p:cNvGrpSpPr/>
          <p:nvPr/>
        </p:nvGrpSpPr>
        <p:grpSpPr>
          <a:xfrm>
            <a:off x="6027091" y="3662838"/>
            <a:ext cx="2128680" cy="341280"/>
            <a:chOff x="6027091" y="3662838"/>
            <a:chExt cx="212868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2C6B5B-8BDB-A5D6-ACE1-D48910885671}"/>
                    </a:ext>
                  </a:extLst>
                </p14:cNvPr>
                <p14:cNvContentPartPr/>
                <p14:nvPr/>
              </p14:nvContentPartPr>
              <p14:xfrm>
                <a:off x="6027091" y="3769398"/>
                <a:ext cx="111600" cy="22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2C6B5B-8BDB-A5D6-ACE1-D489108856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18091" y="3760398"/>
                  <a:ext cx="129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F227F7-59DC-9702-CE13-7E33195BE248}"/>
                    </a:ext>
                  </a:extLst>
                </p14:cNvPr>
                <p14:cNvContentPartPr/>
                <p14:nvPr/>
              </p14:nvContentPartPr>
              <p14:xfrm>
                <a:off x="6194491" y="3781998"/>
                <a:ext cx="113760" cy="21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F227F7-59DC-9702-CE13-7E33195BE2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5851" y="3773358"/>
                  <a:ext cx="131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6D466C-8164-B86D-58E7-96FDE7171A32}"/>
                    </a:ext>
                  </a:extLst>
                </p14:cNvPr>
                <p14:cNvContentPartPr/>
                <p14:nvPr/>
              </p14:nvContentPartPr>
              <p14:xfrm>
                <a:off x="6366571" y="3797478"/>
                <a:ext cx="129240" cy="20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6D466C-8164-B86D-58E7-96FDE7171A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7571" y="3788838"/>
                  <a:ext cx="146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6F665F-62EE-2E81-30EE-C59F3B0699C5}"/>
                    </a:ext>
                  </a:extLst>
                </p14:cNvPr>
                <p14:cNvContentPartPr/>
                <p14:nvPr/>
              </p14:nvContentPartPr>
              <p14:xfrm>
                <a:off x="6571411" y="3798198"/>
                <a:ext cx="145800" cy="18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6F665F-62EE-2E81-30EE-C59F3B0699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62411" y="3789198"/>
                  <a:ext cx="163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275755-E13C-54D5-4476-9FC24B3E6FE6}"/>
                    </a:ext>
                  </a:extLst>
                </p14:cNvPr>
                <p14:cNvContentPartPr/>
                <p14:nvPr/>
              </p14:nvContentPartPr>
              <p14:xfrm>
                <a:off x="6736651" y="3862998"/>
                <a:ext cx="112320" cy="27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275755-E13C-54D5-4476-9FC24B3E6F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28011" y="3854358"/>
                  <a:ext cx="129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0D96F6-8E25-58BB-66D6-D783AF2BDA2A}"/>
                    </a:ext>
                  </a:extLst>
                </p14:cNvPr>
                <p14:cNvContentPartPr/>
                <p14:nvPr/>
              </p14:nvContentPartPr>
              <p14:xfrm>
                <a:off x="6895051" y="3752838"/>
                <a:ext cx="17028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0D96F6-8E25-58BB-66D6-D783AF2BDA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6051" y="3743838"/>
                  <a:ext cx="187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91BBF4-FB14-71E4-8EDC-C9D5FBC8E6E7}"/>
                    </a:ext>
                  </a:extLst>
                </p14:cNvPr>
                <p14:cNvContentPartPr/>
                <p14:nvPr/>
              </p14:nvContentPartPr>
              <p14:xfrm>
                <a:off x="7093411" y="3750678"/>
                <a:ext cx="120600" cy="16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91BBF4-FB14-71E4-8EDC-C9D5FBC8E6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84411" y="3741678"/>
                  <a:ext cx="138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B4CFEF-3799-7685-1008-BDD825779923}"/>
                    </a:ext>
                  </a:extLst>
                </p14:cNvPr>
                <p14:cNvContentPartPr/>
                <p14:nvPr/>
              </p14:nvContentPartPr>
              <p14:xfrm>
                <a:off x="7107811" y="3697758"/>
                <a:ext cx="81720" cy="34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B4CFEF-3799-7685-1008-BDD8257799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98811" y="3689118"/>
                  <a:ext cx="99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F5400D-F38C-3C84-68D9-D96B650C9BF7}"/>
                    </a:ext>
                  </a:extLst>
                </p14:cNvPr>
                <p14:cNvContentPartPr/>
                <p14:nvPr/>
              </p14:nvContentPartPr>
              <p14:xfrm>
                <a:off x="7089091" y="3767238"/>
                <a:ext cx="122760" cy="5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F5400D-F38C-3C84-68D9-D96B650C9B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80091" y="3758598"/>
                  <a:ext cx="140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4965B5-7A69-55B8-5430-6688E03762CB}"/>
                    </a:ext>
                  </a:extLst>
                </p14:cNvPr>
                <p14:cNvContentPartPr/>
                <p14:nvPr/>
              </p14:nvContentPartPr>
              <p14:xfrm>
                <a:off x="7370971" y="3731958"/>
                <a:ext cx="402480" cy="167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4965B5-7A69-55B8-5430-6688E03762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62331" y="3723318"/>
                  <a:ext cx="420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4E3180-0DB3-756B-1A57-6540465F750B}"/>
                    </a:ext>
                  </a:extLst>
                </p14:cNvPr>
                <p14:cNvContentPartPr/>
                <p14:nvPr/>
              </p14:nvContentPartPr>
              <p14:xfrm>
                <a:off x="7786771" y="3684798"/>
                <a:ext cx="219960" cy="222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4E3180-0DB3-756B-1A57-6540465F75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78131" y="3676158"/>
                  <a:ext cx="237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ED709B-C774-8DCC-FAC2-E3750561B493}"/>
                    </a:ext>
                  </a:extLst>
                </p14:cNvPr>
                <p14:cNvContentPartPr/>
                <p14:nvPr/>
              </p14:nvContentPartPr>
              <p14:xfrm>
                <a:off x="7929691" y="3662838"/>
                <a:ext cx="2260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ED709B-C774-8DCC-FAC2-E3750561B49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20691" y="3654198"/>
                  <a:ext cx="243720" cy="28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855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9E3F-A64D-41F1-444F-A29E4BF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7"/>
            <a:ext cx="10515600" cy="1325563"/>
          </a:xfrm>
        </p:spPr>
        <p:txBody>
          <a:bodyPr/>
          <a:lstStyle/>
          <a:p>
            <a:r>
              <a:rPr lang="en-US" dirty="0"/>
              <a:t>Plan of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2280-9432-AA02-6BC7-105BA37D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19"/>
            <a:ext cx="10515600" cy="3917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Who am I?</a:t>
            </a:r>
          </a:p>
          <a:p>
            <a:pPr lvl="1"/>
            <a:r>
              <a:rPr lang="en-US" dirty="0"/>
              <a:t>What is Dickinson College?</a:t>
            </a:r>
          </a:p>
          <a:p>
            <a:r>
              <a:rPr lang="en-US" dirty="0"/>
              <a:t>Four CS education projects at Dickinson: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Pair programming: the benefits of pairing by 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Novel, accessible theory-of-computation course (emphasizes </a:t>
            </a:r>
            <a:r>
              <a:rPr lang="en-US" i="1" dirty="0"/>
              <a:t>search</a:t>
            </a:r>
            <a:r>
              <a:rPr lang="en-US" dirty="0"/>
              <a:t> problems and </a:t>
            </a:r>
            <a:r>
              <a:rPr lang="en-US" i="1" dirty="0"/>
              <a:t>real programs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Incorporating large-scale HFOSS (humanitarian open-source) projects in the computer science capstone course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Injecting functional programming into core courses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2A5DA-D60D-4B00-762D-C2484CD5F9CA}"/>
              </a:ext>
            </a:extLst>
          </p:cNvPr>
          <p:cNvSpPr txBox="1"/>
          <p:nvPr/>
        </p:nvSpPr>
        <p:spPr>
          <a:xfrm>
            <a:off x="5822302" y="1147665"/>
            <a:ext cx="4701073" cy="58477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Thank you for listening 😊</a:t>
            </a:r>
          </a:p>
        </p:txBody>
      </p:sp>
    </p:spTree>
    <p:extLst>
      <p:ext uri="{BB962C8B-B14F-4D97-AF65-F5344CB8AC3E}">
        <p14:creationId xmlns:p14="http://schemas.microsoft.com/office/powerpoint/2010/main" val="423304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3452E-15EB-8F0A-567E-D9499FEF0C86}"/>
              </a:ext>
            </a:extLst>
          </p:cNvPr>
          <p:cNvSpPr txBox="1"/>
          <p:nvPr/>
        </p:nvSpPr>
        <p:spPr>
          <a:xfrm>
            <a:off x="4481238" y="3170076"/>
            <a:ext cx="339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[discuss bio, Dickinson, biased </a:t>
            </a:r>
            <a:r>
              <a:rPr lang="en-US" dirty="0" err="1"/>
              <a:t>alg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4009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3764CD-5AAD-4CBB-2FB9-BFE7ABAA95E6}"/>
              </a:ext>
            </a:extLst>
          </p:cNvPr>
          <p:cNvSpPr/>
          <p:nvPr/>
        </p:nvSpPr>
        <p:spPr>
          <a:xfrm>
            <a:off x="371475" y="1543050"/>
            <a:ext cx="9763125" cy="4857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C31B3-7AB5-2C62-2B6D-95315F53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34EE-B81B-90D3-D0BE-F34F2D3A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1" y="1690688"/>
            <a:ext cx="6826424" cy="11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D6772-CE36-C84E-E4F8-34AD2BEC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1" y="3277776"/>
            <a:ext cx="7435006" cy="858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064C0-4FFE-C022-0F56-645160713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1" y="4989935"/>
            <a:ext cx="9298175" cy="11545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375C3CA-8750-9E6A-CB0C-5C5A3848BA33}"/>
              </a:ext>
            </a:extLst>
          </p:cNvPr>
          <p:cNvGrpSpPr/>
          <p:nvPr/>
        </p:nvGrpSpPr>
        <p:grpSpPr>
          <a:xfrm>
            <a:off x="4894891" y="2169558"/>
            <a:ext cx="1674360" cy="396720"/>
            <a:chOff x="4894891" y="2169558"/>
            <a:chExt cx="167436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05E3F5-2FAF-63BE-D9F7-46809712076A}"/>
                    </a:ext>
                  </a:extLst>
                </p14:cNvPr>
                <p14:cNvContentPartPr/>
                <p14:nvPr/>
              </p14:nvContentPartPr>
              <p14:xfrm>
                <a:off x="5050771" y="2333718"/>
                <a:ext cx="78120" cy="23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05E3F5-2FAF-63BE-D9F7-4680971207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2131" y="2324718"/>
                  <a:ext cx="95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879366-A18C-750E-3B13-AADEE6380FE1}"/>
                    </a:ext>
                  </a:extLst>
                </p14:cNvPr>
                <p14:cNvContentPartPr/>
                <p14:nvPr/>
              </p14:nvContentPartPr>
              <p14:xfrm>
                <a:off x="4894891" y="2266398"/>
                <a:ext cx="293760" cy="10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879366-A18C-750E-3B13-AADEE6380F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85891" y="2257398"/>
                  <a:ext cx="311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C59EF7-87CA-E0DE-482B-68271B11D8D5}"/>
                    </a:ext>
                  </a:extLst>
                </p14:cNvPr>
                <p14:cNvContentPartPr/>
                <p14:nvPr/>
              </p14:nvContentPartPr>
              <p14:xfrm>
                <a:off x="5215651" y="2351358"/>
                <a:ext cx="141120" cy="18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C59EF7-87CA-E0DE-482B-68271B11D8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7011" y="2342358"/>
                  <a:ext cx="158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32E864-7680-65E1-F59E-81FD3BDF49E4}"/>
                    </a:ext>
                  </a:extLst>
                </p14:cNvPr>
                <p14:cNvContentPartPr/>
                <p14:nvPr/>
              </p14:nvContentPartPr>
              <p14:xfrm>
                <a:off x="5419411" y="2285838"/>
                <a:ext cx="176760" cy="216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32E864-7680-65E1-F59E-81FD3BDF49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0411" y="2277198"/>
                  <a:ext cx="194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6DFA07-3023-29FD-FDE7-A0FCC2E61CD5}"/>
                    </a:ext>
                  </a:extLst>
                </p14:cNvPr>
                <p14:cNvContentPartPr/>
                <p14:nvPr/>
              </p14:nvContentPartPr>
              <p14:xfrm>
                <a:off x="5583211" y="2303478"/>
                <a:ext cx="159840" cy="160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6DFA07-3023-29FD-FDE7-A0FCC2E61C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74571" y="2294478"/>
                  <a:ext cx="177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770372-4DBD-04E4-97D5-D2A6F39DBE54}"/>
                    </a:ext>
                  </a:extLst>
                </p14:cNvPr>
                <p14:cNvContentPartPr/>
                <p14:nvPr/>
              </p14:nvContentPartPr>
              <p14:xfrm>
                <a:off x="5551531" y="2232918"/>
                <a:ext cx="108000" cy="8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770372-4DBD-04E4-97D5-D2A6F39DBE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42531" y="2223918"/>
                  <a:ext cx="125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61FB32-4B7E-5D53-D5A1-54848F72ACA6}"/>
                    </a:ext>
                  </a:extLst>
                </p14:cNvPr>
                <p14:cNvContentPartPr/>
                <p14:nvPr/>
              </p14:nvContentPartPr>
              <p14:xfrm>
                <a:off x="5599051" y="2307438"/>
                <a:ext cx="120240" cy="8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61FB32-4B7E-5D53-D5A1-54848F72AC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90411" y="2298798"/>
                  <a:ext cx="137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39405D-4759-F2F0-3D00-CE8064CFC4CC}"/>
                    </a:ext>
                  </a:extLst>
                </p14:cNvPr>
                <p14:cNvContentPartPr/>
                <p14:nvPr/>
              </p14:nvContentPartPr>
              <p14:xfrm>
                <a:off x="5775451" y="2212038"/>
                <a:ext cx="411840" cy="19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39405D-4759-F2F0-3D00-CE8064CFC4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66451" y="2203038"/>
                  <a:ext cx="429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E04018-5C25-85F2-FE6E-169A3B232A79}"/>
                    </a:ext>
                  </a:extLst>
                </p14:cNvPr>
                <p14:cNvContentPartPr/>
                <p14:nvPr/>
              </p14:nvContentPartPr>
              <p14:xfrm>
                <a:off x="6232651" y="2169558"/>
                <a:ext cx="99360" cy="21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E04018-5C25-85F2-FE6E-169A3B232A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23651" y="2160918"/>
                  <a:ext cx="117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9295AF-1E5B-3D27-29E8-B6013913E30F}"/>
                    </a:ext>
                  </a:extLst>
                </p14:cNvPr>
                <p14:cNvContentPartPr/>
                <p14:nvPr/>
              </p14:nvContentPartPr>
              <p14:xfrm>
                <a:off x="6335611" y="2188278"/>
                <a:ext cx="52560" cy="15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9295AF-1E5B-3D27-29E8-B6013913E3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26611" y="2179638"/>
                  <a:ext cx="70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2C0556-C5C6-7B90-1BC6-5E9C8A0D5723}"/>
                    </a:ext>
                  </a:extLst>
                </p14:cNvPr>
                <p14:cNvContentPartPr/>
                <p14:nvPr/>
              </p14:nvContentPartPr>
              <p14:xfrm>
                <a:off x="6534331" y="2388438"/>
                <a:ext cx="34920" cy="9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2C0556-C5C6-7B90-1BC6-5E9C8A0D57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25331" y="2379438"/>
                  <a:ext cx="525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A54D11-4CC6-8371-B16D-06ABDB4D8A94}"/>
              </a:ext>
            </a:extLst>
          </p:cNvPr>
          <p:cNvGrpSpPr/>
          <p:nvPr/>
        </p:nvGrpSpPr>
        <p:grpSpPr>
          <a:xfrm>
            <a:off x="6782011" y="2026278"/>
            <a:ext cx="1492200" cy="390960"/>
            <a:chOff x="6782011" y="2026278"/>
            <a:chExt cx="149220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59DFFC-4AD1-6BBE-4ED2-2D03AB322C66}"/>
                    </a:ext>
                  </a:extLst>
                </p14:cNvPr>
                <p14:cNvContentPartPr/>
                <p14:nvPr/>
              </p14:nvContentPartPr>
              <p14:xfrm>
                <a:off x="6782011" y="2220318"/>
                <a:ext cx="113040" cy="19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59DFFC-4AD1-6BBE-4ED2-2D03AB322C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3371" y="2211318"/>
                  <a:ext cx="130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5A1290-A430-BEE9-74D0-A3F253C985CE}"/>
                    </a:ext>
                  </a:extLst>
                </p14:cNvPr>
                <p14:cNvContentPartPr/>
                <p14:nvPr/>
              </p14:nvContentPartPr>
              <p14:xfrm>
                <a:off x="6960211" y="2257758"/>
                <a:ext cx="15840" cy="152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5A1290-A430-BEE9-74D0-A3F253C985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51211" y="2249118"/>
                  <a:ext cx="33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9C9995-8982-36D4-12B0-F616AA14BB5F}"/>
                    </a:ext>
                  </a:extLst>
                </p14:cNvPr>
                <p14:cNvContentPartPr/>
                <p14:nvPr/>
              </p14:nvContentPartPr>
              <p14:xfrm>
                <a:off x="6999091" y="2208798"/>
                <a:ext cx="139680" cy="197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9C9995-8982-36D4-12B0-F616AA14BB5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90091" y="2199798"/>
                  <a:ext cx="157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08C339-3C5D-DE48-04C4-436402C35F4B}"/>
                    </a:ext>
                  </a:extLst>
                </p14:cNvPr>
                <p14:cNvContentPartPr/>
                <p14:nvPr/>
              </p14:nvContentPartPr>
              <p14:xfrm>
                <a:off x="7184851" y="2198358"/>
                <a:ext cx="123840" cy="18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08C339-3C5D-DE48-04C4-436402C35F4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76211" y="2189718"/>
                  <a:ext cx="141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85C0E8-D7B8-55B6-D31B-CA841EDBFFC4}"/>
                    </a:ext>
                  </a:extLst>
                </p14:cNvPr>
                <p14:cNvContentPartPr/>
                <p14:nvPr/>
              </p14:nvContentPartPr>
              <p14:xfrm>
                <a:off x="7297891" y="2169558"/>
                <a:ext cx="91080" cy="190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85C0E8-D7B8-55B6-D31B-CA841EDBFFC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89251" y="2160558"/>
                  <a:ext cx="108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5084BF-B137-0D10-8735-C7C22F2D3797}"/>
                    </a:ext>
                  </a:extLst>
                </p14:cNvPr>
                <p14:cNvContentPartPr/>
                <p14:nvPr/>
              </p14:nvContentPartPr>
              <p14:xfrm>
                <a:off x="7399051" y="2201958"/>
                <a:ext cx="158760" cy="160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5084BF-B137-0D10-8735-C7C22F2D37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90051" y="2193318"/>
                  <a:ext cx="176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6AFC2-F83B-D084-92BD-6CDD7D36B3FE}"/>
                    </a:ext>
                  </a:extLst>
                </p14:cNvPr>
                <p14:cNvContentPartPr/>
                <p14:nvPr/>
              </p14:nvContentPartPr>
              <p14:xfrm>
                <a:off x="7424971" y="2150478"/>
                <a:ext cx="111600" cy="120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6AFC2-F83B-D084-92BD-6CDD7D36B3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15971" y="2141478"/>
                  <a:ext cx="129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2DBD05-9578-84EA-E000-AE88ABA3C26C}"/>
                    </a:ext>
                  </a:extLst>
                </p14:cNvPr>
                <p14:cNvContentPartPr/>
                <p14:nvPr/>
              </p14:nvContentPartPr>
              <p14:xfrm>
                <a:off x="7622971" y="2136438"/>
                <a:ext cx="208080" cy="212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2DBD05-9578-84EA-E000-AE88ABA3C2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13971" y="2127798"/>
                  <a:ext cx="225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F67E95-F38D-9510-D0C7-53E5A7666909}"/>
                    </a:ext>
                  </a:extLst>
                </p14:cNvPr>
                <p14:cNvContentPartPr/>
                <p14:nvPr/>
              </p14:nvContentPartPr>
              <p14:xfrm>
                <a:off x="7810891" y="2164518"/>
                <a:ext cx="107280" cy="14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F67E95-F38D-9510-D0C7-53E5A766690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01891" y="2155518"/>
                  <a:ext cx="12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BE06A6-8718-32DC-3BC1-C1003678793A}"/>
                    </a:ext>
                  </a:extLst>
                </p14:cNvPr>
                <p14:cNvContentPartPr/>
                <p14:nvPr/>
              </p14:nvContentPartPr>
              <p14:xfrm>
                <a:off x="7996651" y="2108358"/>
                <a:ext cx="104400" cy="157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BE06A6-8718-32DC-3BC1-C100367879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87651" y="2099358"/>
                  <a:ext cx="122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2708CA-1154-436D-5BD7-7933931F190A}"/>
                    </a:ext>
                  </a:extLst>
                </p14:cNvPr>
                <p14:cNvContentPartPr/>
                <p14:nvPr/>
              </p14:nvContentPartPr>
              <p14:xfrm>
                <a:off x="8155771" y="2026278"/>
                <a:ext cx="118440" cy="277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2708CA-1154-436D-5BD7-7933931F19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46771" y="2017278"/>
                  <a:ext cx="13608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AD80A5-B7D1-0DD7-80C6-174AD0E08722}"/>
                  </a:ext>
                </a:extLst>
              </p14:cNvPr>
              <p14:cNvContentPartPr/>
              <p14:nvPr/>
            </p14:nvContentPartPr>
            <p14:xfrm>
              <a:off x="1259611" y="2714958"/>
              <a:ext cx="8640" cy="73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AD80A5-B7D1-0DD7-80C6-174AD0E0872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50611" y="2705958"/>
                <a:ext cx="262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1B422E2-D5B4-FBB9-FF7B-8C6AB9F1804C}"/>
                  </a:ext>
                </a:extLst>
              </p14:cNvPr>
              <p14:cNvContentPartPr/>
              <p14:nvPr/>
            </p14:nvContentPartPr>
            <p14:xfrm>
              <a:off x="1264651" y="2892438"/>
              <a:ext cx="4320" cy="39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1B422E2-D5B4-FBB9-FF7B-8C6AB9F1804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256011" y="2883438"/>
                <a:ext cx="21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CBB313C-08B3-D3B2-03BF-F2EE95492447}"/>
                  </a:ext>
                </a:extLst>
              </p14:cNvPr>
              <p14:cNvContentPartPr/>
              <p14:nvPr/>
            </p14:nvContentPartPr>
            <p14:xfrm>
              <a:off x="1259611" y="3032118"/>
              <a:ext cx="7560" cy="103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CBB313C-08B3-D3B2-03BF-F2EE9549244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50611" y="3023478"/>
                <a:ext cx="252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7D486E6-4EF0-4B19-717F-CCD872601A7D}"/>
                  </a:ext>
                </a:extLst>
              </p14:cNvPr>
              <p14:cNvContentPartPr/>
              <p14:nvPr/>
            </p14:nvContentPartPr>
            <p14:xfrm>
              <a:off x="1241611" y="4254678"/>
              <a:ext cx="12240" cy="73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7D486E6-4EF0-4B19-717F-CCD872601A7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32971" y="4245678"/>
                <a:ext cx="298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5EF8508-C8E7-DC55-B3BE-E90008D1E43F}"/>
                  </a:ext>
                </a:extLst>
              </p14:cNvPr>
              <p14:cNvContentPartPr/>
              <p14:nvPr/>
            </p14:nvContentPartPr>
            <p14:xfrm>
              <a:off x="1259611" y="4441158"/>
              <a:ext cx="360" cy="17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5EF8508-C8E7-DC55-B3BE-E90008D1E43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250611" y="4432158"/>
                <a:ext cx="180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FD9700-D3B1-F06E-3673-D87BE32FB0ED}"/>
                  </a:ext>
                </a:extLst>
              </p14:cNvPr>
              <p14:cNvContentPartPr/>
              <p14:nvPr/>
            </p14:nvContentPartPr>
            <p14:xfrm>
              <a:off x="1249891" y="4581198"/>
              <a:ext cx="19080" cy="315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FD9700-D3B1-F06E-3673-D87BE32FB0E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40891" y="4572198"/>
                <a:ext cx="367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A72DC9D-5815-EB86-DE99-C127F454FD46}"/>
                  </a:ext>
                </a:extLst>
              </p14:cNvPr>
              <p14:cNvContentPartPr/>
              <p14:nvPr/>
            </p14:nvContentPartPr>
            <p14:xfrm>
              <a:off x="1259611" y="4963878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A72DC9D-5815-EB86-DE99-C127F454FD4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50611" y="495487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72C93C2-E45F-6CDC-4BDC-9EB4BFD37396}"/>
              </a:ext>
            </a:extLst>
          </p:cNvPr>
          <p:cNvSpPr txBox="1"/>
          <p:nvPr/>
        </p:nvSpPr>
        <p:spPr>
          <a:xfrm>
            <a:off x="5860344" y="3683422"/>
            <a:ext cx="612212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This study emphasized the effect of pair programming on </a:t>
            </a:r>
            <a:r>
              <a:rPr lang="en-US" sz="2400" b="1" dirty="0">
                <a:solidFill>
                  <a:srgbClr val="7030A0"/>
                </a:solidFill>
              </a:rPr>
              <a:t>individual programming skill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Lower-ability students score about 10% better on the individual programming exam, if they worked on programming assignments in pairs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624098-F994-0135-9D45-3B4F59583AB2}"/>
              </a:ext>
            </a:extLst>
          </p:cNvPr>
          <p:cNvGrpSpPr/>
          <p:nvPr/>
        </p:nvGrpSpPr>
        <p:grpSpPr>
          <a:xfrm>
            <a:off x="3581611" y="5056038"/>
            <a:ext cx="2189160" cy="637920"/>
            <a:chOff x="3581611" y="5056038"/>
            <a:chExt cx="218916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CF5B14-7FC1-F787-7A3E-3B4DB3973863}"/>
                    </a:ext>
                  </a:extLst>
                </p14:cNvPr>
                <p14:cNvContentPartPr/>
                <p14:nvPr/>
              </p14:nvContentPartPr>
              <p14:xfrm>
                <a:off x="4133131" y="5056038"/>
                <a:ext cx="1637640" cy="12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CF5B14-7FC1-F787-7A3E-3B4DB39738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79131" y="4948398"/>
                  <a:ext cx="17452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25FF3E-E414-FBB4-6211-ABD6E102891F}"/>
                    </a:ext>
                  </a:extLst>
                </p14:cNvPr>
                <p14:cNvContentPartPr/>
                <p14:nvPr/>
              </p14:nvContentPartPr>
              <p14:xfrm>
                <a:off x="3581611" y="5622318"/>
                <a:ext cx="1788120" cy="71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25FF3E-E414-FBB4-6211-ABD6E102891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527611" y="5514318"/>
                  <a:ext cx="1895760" cy="28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1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3226-6E71-20FB-15F5-1A86267C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0"/>
            <a:ext cx="10515600" cy="1006475"/>
          </a:xfrm>
        </p:spPr>
        <p:txBody>
          <a:bodyPr/>
          <a:lstStyle/>
          <a:p>
            <a:r>
              <a:rPr lang="en-US" dirty="0"/>
              <a:t>Pair programming, </a:t>
            </a:r>
            <a:r>
              <a:rPr lang="en-US" b="1" i="1" dirty="0"/>
              <a:t>paired by 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B178-04CE-A7D5-7A8F-9B920682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022543"/>
            <a:ext cx="3830995" cy="1263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B0AD0-D604-DF02-9E4A-1CBCDC9E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74" y="1279809"/>
            <a:ext cx="6876695" cy="532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4CAB4-AC1E-E66B-4DE9-760E0B1EDD04}"/>
              </a:ext>
            </a:extLst>
          </p:cNvPr>
          <p:cNvSpPr txBox="1"/>
          <p:nvPr/>
        </p:nvSpPr>
        <p:spPr>
          <a:xfrm>
            <a:off x="190499" y="2459504"/>
            <a:ext cx="4526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Null hypothesis: “the 25th percentile of programming exam scores for students trained with random pairs is the same as for students trained with ability pairs”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C3ED8-463B-EA7A-C7D5-C7919E3A2D0D}"/>
              </a:ext>
            </a:extLst>
          </p:cNvPr>
          <p:cNvSpPr txBox="1"/>
          <p:nvPr/>
        </p:nvSpPr>
        <p:spPr>
          <a:xfrm>
            <a:off x="190499" y="4515729"/>
            <a:ext cx="4978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Conclusion: Lower-quartile students may perform about 10% better on the individual programming exam, if they have been paired with a partner of similar ability rather than a random partner (p=0.12)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98D0A0-7EFD-2E81-7F3F-90B25A732E99}"/>
              </a:ext>
            </a:extLst>
          </p:cNvPr>
          <p:cNvGrpSpPr/>
          <p:nvPr/>
        </p:nvGrpSpPr>
        <p:grpSpPr>
          <a:xfrm>
            <a:off x="1859011" y="1408430"/>
            <a:ext cx="1141200" cy="298080"/>
            <a:chOff x="1859011" y="1408430"/>
            <a:chExt cx="114120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F0DB16-6896-A8C7-D8DD-3C25E086FAEA}"/>
                    </a:ext>
                  </a:extLst>
                </p14:cNvPr>
                <p14:cNvContentPartPr/>
                <p14:nvPr/>
              </p14:nvContentPartPr>
              <p14:xfrm>
                <a:off x="1859011" y="1408430"/>
                <a:ext cx="167400" cy="26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F0DB16-6896-A8C7-D8DD-3C25E086FA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0371" y="1399790"/>
                  <a:ext cx="185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46C35D-306E-1E4C-A4A4-AC364C4452F1}"/>
                    </a:ext>
                  </a:extLst>
                </p14:cNvPr>
                <p14:cNvContentPartPr/>
                <p14:nvPr/>
              </p14:nvContentPartPr>
              <p14:xfrm>
                <a:off x="2125051" y="1447310"/>
                <a:ext cx="21600" cy="23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46C35D-306E-1E4C-A4A4-AC364C4452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6411" y="1438310"/>
                  <a:ext cx="39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DB7B5E-AB41-158D-A187-36152AF2E815}"/>
                    </a:ext>
                  </a:extLst>
                </p14:cNvPr>
                <p14:cNvContentPartPr/>
                <p14:nvPr/>
              </p14:nvContentPartPr>
              <p14:xfrm>
                <a:off x="2248171" y="1447670"/>
                <a:ext cx="159120" cy="258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DB7B5E-AB41-158D-A187-36152AF2E8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531" y="1439030"/>
                  <a:ext cx="176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97FB85-A1A6-D49B-5B8A-F7FB5A4230D4}"/>
                    </a:ext>
                  </a:extLst>
                </p14:cNvPr>
                <p14:cNvContentPartPr/>
                <p14:nvPr/>
              </p14:nvContentPartPr>
              <p14:xfrm>
                <a:off x="2450491" y="1458830"/>
                <a:ext cx="142920" cy="220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97FB85-A1A6-D49B-5B8A-F7FB5A4230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1491" y="1450190"/>
                  <a:ext cx="160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6F5E32-00E0-55A7-93A0-0119E194D6A9}"/>
                    </a:ext>
                  </a:extLst>
                </p14:cNvPr>
                <p14:cNvContentPartPr/>
                <p14:nvPr/>
              </p14:nvContentPartPr>
              <p14:xfrm>
                <a:off x="2687731" y="1473950"/>
                <a:ext cx="103320" cy="225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6F5E32-00E0-55A7-93A0-0119E194D6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9091" y="1465310"/>
                  <a:ext cx="120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3B5A2B-377B-BAF5-1D51-11DA8E288E74}"/>
                    </a:ext>
                  </a:extLst>
                </p14:cNvPr>
                <p14:cNvContentPartPr/>
                <p14:nvPr/>
              </p14:nvContentPartPr>
              <p14:xfrm>
                <a:off x="2843971" y="1492670"/>
                <a:ext cx="156240" cy="20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3B5A2B-377B-BAF5-1D51-11DA8E288E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35331" y="1484030"/>
                  <a:ext cx="173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72D0EE-DEED-3B51-C0BC-9FEA60C9E33D}"/>
                    </a:ext>
                  </a:extLst>
                </p14:cNvPr>
                <p14:cNvContentPartPr/>
                <p14:nvPr/>
              </p14:nvContentPartPr>
              <p14:xfrm>
                <a:off x="2824891" y="1430030"/>
                <a:ext cx="109800" cy="54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72D0EE-DEED-3B51-C0BC-9FEA60C9E3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6251" y="1421390"/>
                  <a:ext cx="127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040F37-BFBC-1C28-EFF4-A774EA103EC0}"/>
                    </a:ext>
                  </a:extLst>
                </p14:cNvPr>
                <p14:cNvContentPartPr/>
                <p14:nvPr/>
              </p14:nvContentPartPr>
              <p14:xfrm>
                <a:off x="2809771" y="1531190"/>
                <a:ext cx="165240" cy="6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040F37-BFBC-1C28-EFF4-A774EA103E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1131" y="1522190"/>
                  <a:ext cx="18288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8FF37A-D5B7-7FEC-FFEF-2DABB867B61B}"/>
              </a:ext>
            </a:extLst>
          </p:cNvPr>
          <p:cNvGrpSpPr/>
          <p:nvPr/>
        </p:nvGrpSpPr>
        <p:grpSpPr>
          <a:xfrm>
            <a:off x="3197851" y="1437230"/>
            <a:ext cx="600840" cy="257760"/>
            <a:chOff x="3197851" y="1437230"/>
            <a:chExt cx="6008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2B3D8C-992E-F38B-F52A-C2BFC0CA930B}"/>
                    </a:ext>
                  </a:extLst>
                </p14:cNvPr>
                <p14:cNvContentPartPr/>
                <p14:nvPr/>
              </p14:nvContentPartPr>
              <p14:xfrm>
                <a:off x="3197851" y="1437230"/>
                <a:ext cx="348480" cy="217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2B3D8C-992E-F38B-F52A-C2BFC0CA93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8851" y="1428230"/>
                  <a:ext cx="366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7742BC-57CE-4FE1-C97A-D1BB565206E0}"/>
                    </a:ext>
                  </a:extLst>
                </p14:cNvPr>
                <p14:cNvContentPartPr/>
                <p14:nvPr/>
              </p14:nvContentPartPr>
              <p14:xfrm>
                <a:off x="3627691" y="1473950"/>
                <a:ext cx="15120" cy="22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7742BC-57CE-4FE1-C97A-D1BB565206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8691" y="1465310"/>
                  <a:ext cx="32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52D2CA-DF5A-8E39-07C6-1AE0DD5036BA}"/>
                    </a:ext>
                  </a:extLst>
                </p14:cNvPr>
                <p14:cNvContentPartPr/>
                <p14:nvPr/>
              </p14:nvContentPartPr>
              <p14:xfrm>
                <a:off x="3667291" y="1498070"/>
                <a:ext cx="131400" cy="182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52D2CA-DF5A-8E39-07C6-1AE0DD5036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58651" y="1489430"/>
                  <a:ext cx="149040" cy="20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891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043EED-5708-857B-9738-A9CFB1065422}"/>
              </a:ext>
            </a:extLst>
          </p:cNvPr>
          <p:cNvSpPr/>
          <p:nvPr/>
        </p:nvSpPr>
        <p:spPr>
          <a:xfrm>
            <a:off x="1175657" y="3489646"/>
            <a:ext cx="9395927" cy="681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C9E3F-A64D-41F1-444F-A29E4BF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7"/>
            <a:ext cx="10515600" cy="1325563"/>
          </a:xfrm>
        </p:spPr>
        <p:txBody>
          <a:bodyPr/>
          <a:lstStyle/>
          <a:p>
            <a:r>
              <a:rPr lang="en-US" dirty="0"/>
              <a:t>Plan of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2280-9432-AA02-6BC7-105BA37D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19"/>
            <a:ext cx="10515600" cy="3917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Who am I?</a:t>
            </a:r>
          </a:p>
          <a:p>
            <a:pPr lvl="1"/>
            <a:r>
              <a:rPr lang="en-US" dirty="0"/>
              <a:t>What is Dickinson College?</a:t>
            </a:r>
          </a:p>
          <a:p>
            <a:r>
              <a:rPr lang="en-US" dirty="0"/>
              <a:t>Four CS education projects at Dickinson: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Pair programming: the benefits of pairing by 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Novel, accessible theory-of-computation course (emphasizes </a:t>
            </a:r>
            <a:r>
              <a:rPr lang="en-US" i="1" dirty="0"/>
              <a:t>search</a:t>
            </a:r>
            <a:r>
              <a:rPr lang="en-US" dirty="0"/>
              <a:t> problems and </a:t>
            </a:r>
            <a:r>
              <a:rPr lang="en-US" i="1" dirty="0"/>
              <a:t>real programs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Incorporating large-scale HFOSS (humanitarian open-source) projects in the computer science capstone course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Injecting functional programming into core courses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74D42-62DF-1CE5-9741-EA46A37610FC}"/>
              </a:ext>
            </a:extLst>
          </p:cNvPr>
          <p:cNvSpPr txBox="1"/>
          <p:nvPr/>
        </p:nvSpPr>
        <p:spPr>
          <a:xfrm>
            <a:off x="2405743" y="5561045"/>
            <a:ext cx="7004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Total length of talk is about 35 minutes.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Questions and comments during the talk are welcome.</a:t>
            </a:r>
          </a:p>
        </p:txBody>
      </p:sp>
    </p:spTree>
    <p:extLst>
      <p:ext uri="{BB962C8B-B14F-4D97-AF65-F5344CB8AC3E}">
        <p14:creationId xmlns:p14="http://schemas.microsoft.com/office/powerpoint/2010/main" val="410144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8014-8622-3042-17FE-04A4870F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55" y="85204"/>
            <a:ext cx="10515600" cy="1094123"/>
          </a:xfrm>
        </p:spPr>
        <p:txBody>
          <a:bodyPr/>
          <a:lstStyle/>
          <a:p>
            <a:r>
              <a:rPr lang="en-US" dirty="0"/>
              <a:t>Accessible theory-of-computation course</a:t>
            </a:r>
          </a:p>
        </p:txBody>
      </p:sp>
      <p:pic>
        <p:nvPicPr>
          <p:cNvPr id="1026" name="Picture 2" descr="Quantitative Social Science book cover">
            <a:extLst>
              <a:ext uri="{FF2B5EF4-FFF2-40B4-BE49-F238E27FC236}">
                <a16:creationId xmlns:a16="http://schemas.microsoft.com/office/drawing/2014/main" id="{BD8095A5-998E-E4EC-98D5-65D93BE9A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335" y="1053072"/>
            <a:ext cx="3628053" cy="54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F553-E0F4-825A-C21E-FA543075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1" y="1142008"/>
            <a:ext cx="4708004" cy="3793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E33B6-DBB4-C890-4686-C1C88142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2" y="5167024"/>
            <a:ext cx="6111106" cy="136440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2DED620-03B2-DA2C-8F9D-E46E953A57CC}"/>
              </a:ext>
            </a:extLst>
          </p:cNvPr>
          <p:cNvGrpSpPr/>
          <p:nvPr/>
        </p:nvGrpSpPr>
        <p:grpSpPr>
          <a:xfrm>
            <a:off x="3953851" y="2199438"/>
            <a:ext cx="881280" cy="412920"/>
            <a:chOff x="3953851" y="2199438"/>
            <a:chExt cx="88128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8F715F-D219-DEEF-6D88-86605023E9ED}"/>
                    </a:ext>
                  </a:extLst>
                </p14:cNvPr>
                <p14:cNvContentPartPr/>
                <p14:nvPr/>
              </p14:nvContentPartPr>
              <p14:xfrm>
                <a:off x="3953851" y="2341998"/>
                <a:ext cx="137160" cy="270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8F715F-D219-DEEF-6D88-86605023E9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45211" y="2333358"/>
                  <a:ext cx="154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C56849-C4D1-46F9-7E53-B23A9E90D924}"/>
                    </a:ext>
                  </a:extLst>
                </p14:cNvPr>
                <p14:cNvContentPartPr/>
                <p14:nvPr/>
              </p14:nvContentPartPr>
              <p14:xfrm>
                <a:off x="4152211" y="2298438"/>
                <a:ext cx="189000" cy="26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C56849-C4D1-46F9-7E53-B23A9E90D9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43211" y="2289798"/>
                  <a:ext cx="206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0BEEDE-E389-0AED-8210-E37895A77384}"/>
                    </a:ext>
                  </a:extLst>
                </p14:cNvPr>
                <p14:cNvContentPartPr/>
                <p14:nvPr/>
              </p14:nvContentPartPr>
              <p14:xfrm>
                <a:off x="4190371" y="2425518"/>
                <a:ext cx="148680" cy="56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0BEEDE-E389-0AED-8210-E37895A773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81371" y="2416878"/>
                  <a:ext cx="166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1A4911-FBAB-8D03-6311-AB20821391CC}"/>
                    </a:ext>
                  </a:extLst>
                </p14:cNvPr>
                <p14:cNvContentPartPr/>
                <p14:nvPr/>
              </p14:nvContentPartPr>
              <p14:xfrm>
                <a:off x="4411051" y="2307798"/>
                <a:ext cx="171720" cy="219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1A4911-FBAB-8D03-6311-AB20821391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2051" y="2299158"/>
                  <a:ext cx="189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A6D3B3-738F-1BD5-DD75-2CE630B4A564}"/>
                    </a:ext>
                  </a:extLst>
                </p14:cNvPr>
                <p14:cNvContentPartPr/>
                <p14:nvPr/>
              </p14:nvContentPartPr>
              <p14:xfrm>
                <a:off x="4607971" y="2199438"/>
                <a:ext cx="227160" cy="28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A6D3B3-738F-1BD5-DD75-2CE630B4A5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99331" y="2190798"/>
                  <a:ext cx="24480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69C11E-4F0B-EE64-521B-34C722A91B7A}"/>
                  </a:ext>
                </a:extLst>
              </p14:cNvPr>
              <p14:cNvContentPartPr/>
              <p14:nvPr/>
            </p14:nvContentPartPr>
            <p14:xfrm>
              <a:off x="4904971" y="2481678"/>
              <a:ext cx="12600" cy="11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69C11E-4F0B-EE64-521B-34C722A91B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5971" y="2473038"/>
                <a:ext cx="3024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EE308-CEEA-AB5C-371A-C2DAAEE75273}"/>
              </a:ext>
            </a:extLst>
          </p:cNvPr>
          <p:cNvGrpSpPr/>
          <p:nvPr/>
        </p:nvGrpSpPr>
        <p:grpSpPr>
          <a:xfrm>
            <a:off x="4205491" y="2708838"/>
            <a:ext cx="1195920" cy="253080"/>
            <a:chOff x="4205491" y="2708838"/>
            <a:chExt cx="119592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5A7C21-79BC-AA44-648C-C91BCF920A35}"/>
                    </a:ext>
                  </a:extLst>
                </p14:cNvPr>
                <p14:cNvContentPartPr/>
                <p14:nvPr/>
              </p14:nvContentPartPr>
              <p14:xfrm>
                <a:off x="4205491" y="2715318"/>
                <a:ext cx="153720" cy="246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5A7C21-79BC-AA44-648C-C91BCF920A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96491" y="2706678"/>
                  <a:ext cx="171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E26EF3-A811-9DE6-AB68-E88CEE84F29B}"/>
                    </a:ext>
                  </a:extLst>
                </p14:cNvPr>
                <p14:cNvContentPartPr/>
                <p14:nvPr/>
              </p14:nvContentPartPr>
              <p14:xfrm>
                <a:off x="4429771" y="2836278"/>
                <a:ext cx="139680" cy="11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E26EF3-A811-9DE6-AB68-E88CEE84F2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21131" y="2827278"/>
                  <a:ext cx="157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36E596-5752-40D3-ECF0-C27ACD56EA71}"/>
                    </a:ext>
                  </a:extLst>
                </p14:cNvPr>
                <p14:cNvContentPartPr/>
                <p14:nvPr/>
              </p14:nvContentPartPr>
              <p14:xfrm>
                <a:off x="4571251" y="2720718"/>
                <a:ext cx="42120" cy="212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36E596-5752-40D3-ECF0-C27ACD56EA7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62611" y="2712078"/>
                  <a:ext cx="59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48FFEE-3AC8-8A51-50AB-69806061E2DE}"/>
                    </a:ext>
                  </a:extLst>
                </p14:cNvPr>
                <p14:cNvContentPartPr/>
                <p14:nvPr/>
              </p14:nvContentPartPr>
              <p14:xfrm>
                <a:off x="4544251" y="2836638"/>
                <a:ext cx="121320" cy="3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48FFEE-3AC8-8A51-50AB-69806061E2D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35251" y="2827998"/>
                  <a:ext cx="13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50A8CD-E32D-F577-22E0-66250FBBD90E}"/>
                    </a:ext>
                  </a:extLst>
                </p14:cNvPr>
                <p14:cNvContentPartPr/>
                <p14:nvPr/>
              </p14:nvContentPartPr>
              <p14:xfrm>
                <a:off x="4740091" y="2710638"/>
                <a:ext cx="325800" cy="19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50A8CD-E32D-F577-22E0-66250FBBD90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31091" y="2701638"/>
                  <a:ext cx="34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7CF1B1-414B-73F8-4343-C23FEBCA97DD}"/>
                    </a:ext>
                  </a:extLst>
                </p14:cNvPr>
                <p14:cNvContentPartPr/>
                <p14:nvPr/>
              </p14:nvContentPartPr>
              <p14:xfrm>
                <a:off x="5072011" y="2710278"/>
                <a:ext cx="203040" cy="18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7CF1B1-414B-73F8-4343-C23FEBCA97D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63011" y="2701638"/>
                  <a:ext cx="220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30F754-F470-E07F-2BE7-8FBF10208DB7}"/>
                    </a:ext>
                  </a:extLst>
                </p14:cNvPr>
                <p14:cNvContentPartPr/>
                <p14:nvPr/>
              </p14:nvContentPartPr>
              <p14:xfrm>
                <a:off x="5235091" y="2708838"/>
                <a:ext cx="166320" cy="148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30F754-F470-E07F-2BE7-8FBF10208D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26091" y="2699838"/>
                  <a:ext cx="1839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0F1D39-0317-7CF8-771E-88D80418210A}"/>
              </a:ext>
            </a:extLst>
          </p:cNvPr>
          <p:cNvGrpSpPr/>
          <p:nvPr/>
        </p:nvGrpSpPr>
        <p:grpSpPr>
          <a:xfrm>
            <a:off x="5493571" y="5761998"/>
            <a:ext cx="1094400" cy="364680"/>
            <a:chOff x="5493571" y="5761998"/>
            <a:chExt cx="109440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E3E549-773D-F236-1F37-007DA314CEEE}"/>
                    </a:ext>
                  </a:extLst>
                </p14:cNvPr>
                <p14:cNvContentPartPr/>
                <p14:nvPr/>
              </p14:nvContentPartPr>
              <p14:xfrm>
                <a:off x="5493571" y="5831478"/>
                <a:ext cx="99000" cy="29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E3E549-773D-F236-1F37-007DA314CEE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84931" y="5822478"/>
                  <a:ext cx="116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4FE84F-5838-246F-4AFF-0220D44CFB07}"/>
                    </a:ext>
                  </a:extLst>
                </p14:cNvPr>
                <p14:cNvContentPartPr/>
                <p14:nvPr/>
              </p14:nvContentPartPr>
              <p14:xfrm>
                <a:off x="5698771" y="5848758"/>
                <a:ext cx="30240" cy="24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4FE84F-5838-246F-4AFF-0220D44CFB0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90131" y="5839758"/>
                  <a:ext cx="47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946CAD-4545-8E1F-9159-68F0A5A3D70C}"/>
                    </a:ext>
                  </a:extLst>
                </p14:cNvPr>
                <p14:cNvContentPartPr/>
                <p14:nvPr/>
              </p14:nvContentPartPr>
              <p14:xfrm>
                <a:off x="5783011" y="5780718"/>
                <a:ext cx="178200" cy="30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946CAD-4545-8E1F-9159-68F0A5A3D7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74011" y="5771718"/>
                  <a:ext cx="195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42EE60-0E11-36AC-FFF8-5BE9F77463D4}"/>
                    </a:ext>
                  </a:extLst>
                </p14:cNvPr>
                <p14:cNvContentPartPr/>
                <p14:nvPr/>
              </p14:nvContentPartPr>
              <p14:xfrm>
                <a:off x="6006211" y="5802678"/>
                <a:ext cx="164520" cy="25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42EE60-0E11-36AC-FFF8-5BE9F77463D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97571" y="5793678"/>
                  <a:ext cx="182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0F49ED-C4B6-9082-9E2F-6888E8778034}"/>
                    </a:ext>
                  </a:extLst>
                </p14:cNvPr>
                <p14:cNvContentPartPr/>
                <p14:nvPr/>
              </p14:nvContentPartPr>
              <p14:xfrm>
                <a:off x="6263251" y="5849478"/>
                <a:ext cx="135000" cy="213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0F49ED-C4B6-9082-9E2F-6888E87780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54251" y="5840478"/>
                  <a:ext cx="152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C89258-058F-DEE8-590F-0DA171316FB8}"/>
                    </a:ext>
                  </a:extLst>
                </p14:cNvPr>
                <p14:cNvContentPartPr/>
                <p14:nvPr/>
              </p14:nvContentPartPr>
              <p14:xfrm>
                <a:off x="6412651" y="5831478"/>
                <a:ext cx="110520" cy="212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C89258-058F-DEE8-590F-0DA171316F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03651" y="5822838"/>
                  <a:ext cx="128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98AF00-3067-DFE3-3F99-11BB54A5735B}"/>
                    </a:ext>
                  </a:extLst>
                </p14:cNvPr>
                <p14:cNvContentPartPr/>
                <p14:nvPr/>
              </p14:nvContentPartPr>
              <p14:xfrm>
                <a:off x="6441811" y="5761998"/>
                <a:ext cx="146160" cy="154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98AF00-3067-DFE3-3F99-11BB54A573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32811" y="5752998"/>
                  <a:ext cx="163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0DDC22-F215-33DB-DB69-5EB06CBD2A53}"/>
                    </a:ext>
                  </a:extLst>
                </p14:cNvPr>
                <p14:cNvContentPartPr/>
                <p14:nvPr/>
              </p14:nvContentPartPr>
              <p14:xfrm>
                <a:off x="6429571" y="5871438"/>
                <a:ext cx="138240" cy="4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0DDC22-F215-33DB-DB69-5EB06CBD2A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20931" y="5862438"/>
                  <a:ext cx="1558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5CC9020E-8A5E-88F9-8731-F1E9D2DCC5E5}"/>
              </a:ext>
            </a:extLst>
          </p:cNvPr>
          <p:cNvGrpSpPr/>
          <p:nvPr/>
        </p:nvGrpSpPr>
        <p:grpSpPr>
          <a:xfrm>
            <a:off x="5708491" y="6209478"/>
            <a:ext cx="696600" cy="255960"/>
            <a:chOff x="5708491" y="6209478"/>
            <a:chExt cx="69660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F5759CF4-5EC8-5CC9-4EE6-CF49E0897398}"/>
                    </a:ext>
                  </a:extLst>
                </p14:cNvPr>
                <p14:cNvContentPartPr/>
                <p14:nvPr/>
              </p14:nvContentPartPr>
              <p14:xfrm>
                <a:off x="5708491" y="6213438"/>
                <a:ext cx="281160" cy="23940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F5759CF4-5EC8-5CC9-4EE6-CF49E089739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99491" y="6204438"/>
                  <a:ext cx="298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3561EA41-E89F-04B1-AB81-8BA98CD15DB3}"/>
                    </a:ext>
                  </a:extLst>
                </p14:cNvPr>
                <p14:cNvContentPartPr/>
                <p14:nvPr/>
              </p14:nvContentPartPr>
              <p14:xfrm>
                <a:off x="5956171" y="6292638"/>
                <a:ext cx="192600" cy="1036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3561EA41-E89F-04B1-AB81-8BA98CD15DB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47531" y="6283638"/>
                  <a:ext cx="210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99174FCA-05C1-251F-13F1-91E90CE49F19}"/>
                    </a:ext>
                  </a:extLst>
                </p14:cNvPr>
                <p14:cNvContentPartPr/>
                <p14:nvPr/>
              </p14:nvContentPartPr>
              <p14:xfrm>
                <a:off x="6223291" y="6232518"/>
                <a:ext cx="3960" cy="17388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99174FCA-05C1-251F-13F1-91E90CE49F1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14291" y="6223878"/>
                  <a:ext cx="21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CB32DD57-EAF0-A9B4-7BFC-E796FEF8AB0E}"/>
                    </a:ext>
                  </a:extLst>
                </p14:cNvPr>
                <p14:cNvContentPartPr/>
                <p14:nvPr/>
              </p14:nvContentPartPr>
              <p14:xfrm>
                <a:off x="6253891" y="6209478"/>
                <a:ext cx="151200" cy="25596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CB32DD57-EAF0-A9B4-7BFC-E796FEF8AB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44891" y="6200478"/>
                  <a:ext cx="1688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4BA1661B-97C6-E54C-D890-B60B80482F4C}"/>
              </a:ext>
            </a:extLst>
          </p:cNvPr>
          <p:cNvGrpSpPr/>
          <p:nvPr/>
        </p:nvGrpSpPr>
        <p:grpSpPr>
          <a:xfrm>
            <a:off x="7296091" y="2409678"/>
            <a:ext cx="1216440" cy="632880"/>
            <a:chOff x="7296091" y="2409678"/>
            <a:chExt cx="1216440" cy="6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A4644BF8-5CA8-E309-3195-10F627002D0A}"/>
                    </a:ext>
                  </a:extLst>
                </p14:cNvPr>
                <p14:cNvContentPartPr/>
                <p14:nvPr/>
              </p14:nvContentPartPr>
              <p14:xfrm>
                <a:off x="7296091" y="2409678"/>
                <a:ext cx="114120" cy="30276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A4644BF8-5CA8-E309-3195-10F627002D0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87451" y="2400678"/>
                  <a:ext cx="131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65228A71-AF64-FDCC-D9F8-9E3B3A9F0326}"/>
                    </a:ext>
                  </a:extLst>
                </p14:cNvPr>
                <p14:cNvContentPartPr/>
                <p14:nvPr/>
              </p14:nvContentPartPr>
              <p14:xfrm>
                <a:off x="7407331" y="2557998"/>
                <a:ext cx="113760" cy="1854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65228A71-AF64-FDCC-D9F8-9E3B3A9F032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98331" y="2548998"/>
                  <a:ext cx="131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8F66BEAD-E2F6-C239-F6B8-39C86BB3304C}"/>
                    </a:ext>
                  </a:extLst>
                </p14:cNvPr>
                <p14:cNvContentPartPr/>
                <p14:nvPr/>
              </p14:nvContentPartPr>
              <p14:xfrm>
                <a:off x="7520011" y="2462958"/>
                <a:ext cx="152280" cy="20124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8F66BEAD-E2F6-C239-F6B8-39C86BB330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11371" y="2453958"/>
                  <a:ext cx="169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C8DD340-AAC0-A6B2-FBA3-FD2F6EC9E2DC}"/>
                    </a:ext>
                  </a:extLst>
                </p14:cNvPr>
                <p14:cNvContentPartPr/>
                <p14:nvPr/>
              </p14:nvContentPartPr>
              <p14:xfrm>
                <a:off x="7714051" y="2491038"/>
                <a:ext cx="77040" cy="18648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C8DD340-AAC0-A6B2-FBA3-FD2F6EC9E2D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05051" y="2482038"/>
                  <a:ext cx="94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D11BDCC8-8BB6-BDA8-FC5D-79EE1C9B40CC}"/>
                    </a:ext>
                  </a:extLst>
                </p14:cNvPr>
                <p14:cNvContentPartPr/>
                <p14:nvPr/>
              </p14:nvContentPartPr>
              <p14:xfrm>
                <a:off x="7809451" y="2416518"/>
                <a:ext cx="243720" cy="2718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D11BDCC8-8BB6-BDA8-FC5D-79EE1C9B40C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00451" y="2407878"/>
                  <a:ext cx="261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654CA06A-B937-6FDA-5A33-CDC290D58907}"/>
                    </a:ext>
                  </a:extLst>
                </p14:cNvPr>
                <p14:cNvContentPartPr/>
                <p14:nvPr/>
              </p14:nvContentPartPr>
              <p14:xfrm>
                <a:off x="7940131" y="2518758"/>
                <a:ext cx="193320" cy="381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654CA06A-B937-6FDA-5A33-CDC290D5890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31131" y="2509758"/>
                  <a:ext cx="210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417AB532-4345-620B-BEE9-8E0CDC43457B}"/>
                    </a:ext>
                  </a:extLst>
                </p14:cNvPr>
                <p14:cNvContentPartPr/>
                <p14:nvPr/>
              </p14:nvContentPartPr>
              <p14:xfrm>
                <a:off x="8084851" y="2537838"/>
                <a:ext cx="118800" cy="12276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417AB532-4345-620B-BEE9-8E0CDC43457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76211" y="2529198"/>
                  <a:ext cx="136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3CFCAC03-1DDF-7A94-B025-8F0ECEDFC167}"/>
                    </a:ext>
                  </a:extLst>
                </p14:cNvPr>
                <p14:cNvContentPartPr/>
                <p14:nvPr/>
              </p14:nvContentPartPr>
              <p14:xfrm>
                <a:off x="8238571" y="2519118"/>
                <a:ext cx="131040" cy="8856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3CFCAC03-1DDF-7A94-B025-8F0ECEDFC1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29931" y="2510478"/>
                  <a:ext cx="148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3A79B5A2-50E0-72D9-CEA7-CB0757C5CAC1}"/>
                    </a:ext>
                  </a:extLst>
                </p14:cNvPr>
                <p14:cNvContentPartPr/>
                <p14:nvPr/>
              </p14:nvContentPartPr>
              <p14:xfrm>
                <a:off x="7360531" y="2805318"/>
                <a:ext cx="185040" cy="23724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3A79B5A2-50E0-72D9-CEA7-CB0757C5CAC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51531" y="2796678"/>
                  <a:ext cx="202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05222ADF-9BE9-6750-21D8-2C44EFEB14AE}"/>
                    </a:ext>
                  </a:extLst>
                </p14:cNvPr>
                <p14:cNvContentPartPr/>
                <p14:nvPr/>
              </p14:nvContentPartPr>
              <p14:xfrm>
                <a:off x="7576171" y="2873358"/>
                <a:ext cx="133200" cy="10620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05222ADF-9BE9-6750-21D8-2C44EFEB14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67531" y="2864358"/>
                  <a:ext cx="150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56C6FB28-62A3-BFA8-955E-A15EE8413421}"/>
                    </a:ext>
                  </a:extLst>
                </p14:cNvPr>
                <p14:cNvContentPartPr/>
                <p14:nvPr/>
              </p14:nvContentPartPr>
              <p14:xfrm>
                <a:off x="7753651" y="2890278"/>
                <a:ext cx="10080" cy="8532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56C6FB28-62A3-BFA8-955E-A15EE841342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45011" y="2881278"/>
                  <a:ext cx="27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335F5544-96BB-6249-328A-3224BD46AD9A}"/>
                    </a:ext>
                  </a:extLst>
                </p14:cNvPr>
                <p14:cNvContentPartPr/>
                <p14:nvPr/>
              </p14:nvContentPartPr>
              <p14:xfrm>
                <a:off x="7763011" y="2767518"/>
                <a:ext cx="3960" cy="1332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335F5544-96BB-6249-328A-3224BD46AD9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54011" y="2758518"/>
                  <a:ext cx="21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772F95D4-A588-9271-F2F7-2C77EFFD6CDA}"/>
                    </a:ext>
                  </a:extLst>
                </p14:cNvPr>
                <p14:cNvContentPartPr/>
                <p14:nvPr/>
              </p14:nvContentPartPr>
              <p14:xfrm>
                <a:off x="7827811" y="2877678"/>
                <a:ext cx="135360" cy="1317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772F95D4-A588-9271-F2F7-2C77EFFD6C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19171" y="2869038"/>
                  <a:ext cx="153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B103DA68-BEC6-BFE5-D2C2-F90821C29359}"/>
                    </a:ext>
                  </a:extLst>
                </p14:cNvPr>
                <p14:cNvContentPartPr/>
                <p14:nvPr/>
              </p14:nvContentPartPr>
              <p14:xfrm>
                <a:off x="7986931" y="2834838"/>
                <a:ext cx="241560" cy="17928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B103DA68-BEC6-BFE5-D2C2-F90821C293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77931" y="2826198"/>
                  <a:ext cx="259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BC73DFD5-710B-9E0E-5F5F-724B02C74F0F}"/>
                    </a:ext>
                  </a:extLst>
                </p14:cNvPr>
                <p14:cNvContentPartPr/>
                <p14:nvPr/>
              </p14:nvContentPartPr>
              <p14:xfrm>
                <a:off x="8257291" y="2862198"/>
                <a:ext cx="19800" cy="8532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BC73DFD5-710B-9E0E-5F5F-724B02C74F0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48651" y="2853558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861579F0-19F6-F8AF-1726-EA0E25C9BDF3}"/>
                    </a:ext>
                  </a:extLst>
                </p14:cNvPr>
                <p14:cNvContentPartPr/>
                <p14:nvPr/>
              </p14:nvContentPartPr>
              <p14:xfrm>
                <a:off x="8266651" y="2724318"/>
                <a:ext cx="56160" cy="24876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861579F0-19F6-F8AF-1726-EA0E25C9BD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58011" y="2715678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BA6DF4E0-E5E5-7E33-EC72-CA92F2B7EBA3}"/>
                    </a:ext>
                  </a:extLst>
                </p14:cNvPr>
                <p14:cNvContentPartPr/>
                <p14:nvPr/>
              </p14:nvContentPartPr>
              <p14:xfrm>
                <a:off x="8273491" y="2865438"/>
                <a:ext cx="115200" cy="2376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BA6DF4E0-E5E5-7E33-EC72-CA92F2B7EBA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64491" y="2856438"/>
                  <a:ext cx="132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67989C7C-BEB3-5B6D-8163-C649D51393E0}"/>
                    </a:ext>
                  </a:extLst>
                </p14:cNvPr>
                <p14:cNvContentPartPr/>
                <p14:nvPr/>
              </p14:nvContentPartPr>
              <p14:xfrm>
                <a:off x="8359891" y="2822238"/>
                <a:ext cx="152640" cy="21168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67989C7C-BEB3-5B6D-8163-C649D51393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51251" y="2813598"/>
                  <a:ext cx="17028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9A7565FB-5F83-B12A-B667-FBA4060CB277}"/>
              </a:ext>
            </a:extLst>
          </p:cNvPr>
          <p:cNvGrpSpPr/>
          <p:nvPr/>
        </p:nvGrpSpPr>
        <p:grpSpPr>
          <a:xfrm>
            <a:off x="7380331" y="3154158"/>
            <a:ext cx="786600" cy="689400"/>
            <a:chOff x="7380331" y="3154158"/>
            <a:chExt cx="78660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343FC1CB-FF0D-6BF6-E8AF-08D55571AA72}"/>
                    </a:ext>
                  </a:extLst>
                </p14:cNvPr>
                <p14:cNvContentPartPr/>
                <p14:nvPr/>
              </p14:nvContentPartPr>
              <p14:xfrm>
                <a:off x="7380331" y="3154158"/>
                <a:ext cx="141120" cy="29232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343FC1CB-FF0D-6BF6-E8AF-08D55571AA7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71331" y="3145158"/>
                  <a:ext cx="158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02118278-2491-5EA6-F7E0-354E65D7DF25}"/>
                    </a:ext>
                  </a:extLst>
                </p14:cNvPr>
                <p14:cNvContentPartPr/>
                <p14:nvPr/>
              </p14:nvContentPartPr>
              <p14:xfrm>
                <a:off x="7529731" y="3225438"/>
                <a:ext cx="384480" cy="18036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02118278-2491-5EA6-F7E0-354E65D7DF2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21091" y="3216438"/>
                  <a:ext cx="402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E7440847-CDEE-72A7-AAD2-20C8150C81DD}"/>
                    </a:ext>
                  </a:extLst>
                </p14:cNvPr>
                <p14:cNvContentPartPr/>
                <p14:nvPr/>
              </p14:nvContentPartPr>
              <p14:xfrm>
                <a:off x="7901251" y="3214278"/>
                <a:ext cx="46440" cy="15120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E7440847-CDEE-72A7-AAD2-20C8150C81D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892611" y="3205278"/>
                  <a:ext cx="64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635C8636-6056-3535-36AD-E5C8F601F100}"/>
                    </a:ext>
                  </a:extLst>
                </p14:cNvPr>
                <p14:cNvContentPartPr/>
                <p14:nvPr/>
              </p14:nvContentPartPr>
              <p14:xfrm>
                <a:off x="8007811" y="3206358"/>
                <a:ext cx="66960" cy="18540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635C8636-6056-3535-36AD-E5C8F601F10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99171" y="3197718"/>
                  <a:ext cx="84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1FAA1E2E-F736-C317-B0B2-7BC229056E6C}"/>
                    </a:ext>
                  </a:extLst>
                </p14:cNvPr>
                <p14:cNvContentPartPr/>
                <p14:nvPr/>
              </p14:nvContentPartPr>
              <p14:xfrm>
                <a:off x="8142091" y="3349638"/>
                <a:ext cx="24840" cy="16344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1FAA1E2E-F736-C317-B0B2-7BC229056E6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33451" y="3340998"/>
                  <a:ext cx="42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B6D95503-7581-EF91-CAC1-356C341528AE}"/>
                    </a:ext>
                  </a:extLst>
                </p14:cNvPr>
                <p14:cNvContentPartPr/>
                <p14:nvPr/>
              </p14:nvContentPartPr>
              <p14:xfrm>
                <a:off x="7425331" y="3628638"/>
                <a:ext cx="281520" cy="21492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B6D95503-7581-EF91-CAC1-356C341528A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16691" y="3619638"/>
                  <a:ext cx="299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130BC1F5-A57C-8E05-E2B2-AB8927E70912}"/>
                    </a:ext>
                  </a:extLst>
                </p14:cNvPr>
                <p14:cNvContentPartPr/>
                <p14:nvPr/>
              </p14:nvContentPartPr>
              <p14:xfrm>
                <a:off x="7799731" y="3579318"/>
                <a:ext cx="10080" cy="24084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130BC1F5-A57C-8E05-E2B2-AB8927E7091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1091" y="3570318"/>
                  <a:ext cx="27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033D5B25-F620-2BE8-917E-DF4A36682727}"/>
                    </a:ext>
                  </a:extLst>
                </p14:cNvPr>
                <p14:cNvContentPartPr/>
                <p14:nvPr/>
              </p14:nvContentPartPr>
              <p14:xfrm>
                <a:off x="7847251" y="3566358"/>
                <a:ext cx="179280" cy="26640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033D5B25-F620-2BE8-917E-DF4A3668272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38611" y="3557718"/>
                  <a:ext cx="19692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918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make the theory course more accessible, more practical, and less intimidating?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1444"/>
            <a:ext cx="10515600" cy="2951648"/>
          </a:xfrm>
        </p:spPr>
        <p:txBody>
          <a:bodyPr/>
          <a:lstStyle/>
          <a:p>
            <a:r>
              <a:rPr lang="en-GB" dirty="0"/>
              <a:t>Use </a:t>
            </a:r>
            <a:r>
              <a:rPr lang="en-GB" i="1" dirty="0">
                <a:solidFill>
                  <a:srgbClr val="7030A0"/>
                </a:solidFill>
              </a:rPr>
              <a:t>nondecision problems (a.k.a. search  problems) </a:t>
            </a:r>
            <a:r>
              <a:rPr lang="en-GB" dirty="0"/>
              <a:t>as the primary paradigm</a:t>
            </a:r>
          </a:p>
          <a:p>
            <a:pPr lvl="1"/>
            <a:r>
              <a:rPr lang="en-GB" dirty="0"/>
              <a:t>Contrasts with traditional </a:t>
            </a:r>
            <a:r>
              <a:rPr lang="en-GB" b="1" dirty="0"/>
              <a:t>decision problem </a:t>
            </a:r>
            <a:r>
              <a:rPr lang="en-GB" dirty="0"/>
              <a:t>paradigm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Use </a:t>
            </a:r>
            <a:r>
              <a:rPr lang="en-GB" i="1" dirty="0">
                <a:solidFill>
                  <a:srgbClr val="7030A0"/>
                </a:solidFill>
              </a:rPr>
              <a:t>real computer programs </a:t>
            </a:r>
            <a:r>
              <a:rPr lang="en-GB" dirty="0"/>
              <a:t>as the primary computational model</a:t>
            </a:r>
          </a:p>
          <a:p>
            <a:pPr lvl="1"/>
            <a:r>
              <a:rPr lang="en-GB" dirty="0"/>
              <a:t>Contrasts with traditional use of </a:t>
            </a:r>
            <a:r>
              <a:rPr lang="en-GB" b="1" dirty="0"/>
              <a:t>Turing machines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76A-FA20-409D-B2C7-CCE6D856E8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long-term vision for the theory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it more accessible and more practical</a:t>
            </a:r>
          </a:p>
          <a:p>
            <a:r>
              <a:rPr lang="en-GB" dirty="0"/>
              <a:t>Teach it to a wider range of undergraduates in more institutions</a:t>
            </a:r>
          </a:p>
          <a:p>
            <a:r>
              <a:rPr lang="en-GB" dirty="0"/>
              <a:t>Place it earlier in the curriculum with fewer prerequisites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How?</a:t>
            </a:r>
          </a:p>
          <a:p>
            <a:pPr lvl="1"/>
            <a:r>
              <a:rPr lang="en-GB" dirty="0"/>
              <a:t>Use nondecision problems</a:t>
            </a:r>
          </a:p>
          <a:p>
            <a:pPr lvl="1"/>
            <a:r>
              <a:rPr lang="en-GB" dirty="0"/>
              <a:t>Use real computer programs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24582" y="4773864"/>
            <a:ext cx="6032267" cy="523220"/>
            <a:chOff x="5024582" y="4773864"/>
            <a:chExt cx="6032267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493164" y="4773864"/>
              <a:ext cx="4563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Next: explain what this means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5024582" y="5035474"/>
              <a:ext cx="146858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76A-FA20-409D-B2C7-CCE6D856E8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1003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An accessible theory course, FOSS in the capstone, and other stories:</vt:lpstr>
      <vt:lpstr>Plan of talk</vt:lpstr>
      <vt:lpstr>PowerPoint Presentation</vt:lpstr>
      <vt:lpstr>Pair programming</vt:lpstr>
      <vt:lpstr>Pair programming, paired by ability</vt:lpstr>
      <vt:lpstr>Plan of talk</vt:lpstr>
      <vt:lpstr>Accessible theory-of-computation course</vt:lpstr>
      <vt:lpstr>How can we make the theory course more accessible, more practical, and less intimidating?</vt:lpstr>
      <vt:lpstr>A long-term vision for the theory course</vt:lpstr>
      <vt:lpstr>Examples of “solving a problem” instead of “deciding a language”</vt:lpstr>
      <vt:lpstr>How can we make the theory course more accessible, more practical, and less intimidating?</vt:lpstr>
      <vt:lpstr>Using real computer programs permits interactive experimentation by students</vt:lpstr>
      <vt:lpstr>Using real computer programs permits interactive experimentation by students</vt:lpstr>
      <vt:lpstr>Plan of talk</vt:lpstr>
      <vt:lpstr>Incorporating large-scale H/FOSS (humanitarian open-source) projects in the computer science capstone course </vt:lpstr>
      <vt:lpstr>PowerPoint Presentation</vt:lpstr>
      <vt:lpstr>PowerPoint Presentation</vt:lpstr>
      <vt:lpstr>Potential advantages of H/FOSS in the capstone</vt:lpstr>
      <vt:lpstr>Plan of talk</vt:lpstr>
      <vt:lpstr>Recent work: incorporating functional programming into core courses while retaining the emphasis on imperative languages</vt:lpstr>
      <vt:lpstr>Plan of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accessible theory course, FOSS in the capstone, and other stories:</dc:title>
  <dc:creator>MacCormick, John</dc:creator>
  <cp:lastModifiedBy>MacCormick, John</cp:lastModifiedBy>
  <cp:revision>19</cp:revision>
  <dcterms:created xsi:type="dcterms:W3CDTF">2024-08-18T22:08:33Z</dcterms:created>
  <dcterms:modified xsi:type="dcterms:W3CDTF">2024-08-21T22:12:12Z</dcterms:modified>
</cp:coreProperties>
</file>