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08" d="100"/>
          <a:sy n="108" d="100"/>
        </p:scale>
        <p:origin x="220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F2178D8-426E-CA85-2A54-60934945E3ED}"/>
              </a:ext>
            </a:extLst>
          </p:cNvPr>
          <p:cNvSpPr/>
          <p:nvPr/>
        </p:nvSpPr>
        <p:spPr>
          <a:xfrm>
            <a:off x="1068779" y="1246909"/>
            <a:ext cx="6863938" cy="4738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zureAI Servi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5" y="1864426"/>
            <a:ext cx="457200" cy="45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7855" y="2413066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AzureAI Services</a:t>
            </a:r>
          </a:p>
        </p:txBody>
      </p:sp>
      <p:pic>
        <p:nvPicPr>
          <p:cNvPr id="5" name="Picture 4" descr="Meta Llama 2Model Fami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535" y="1935303"/>
            <a:ext cx="457200" cy="304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2335" y="2330828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Meta Llama 2Model Family</a:t>
            </a:r>
          </a:p>
        </p:txBody>
      </p:sp>
      <p:pic>
        <p:nvPicPr>
          <p:cNvPr id="7" name="Picture 6" descr="AzureCosmos D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015" y="1864426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6815" y="2413066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AzureCosmos DB</a:t>
            </a:r>
          </a:p>
        </p:txBody>
      </p:sp>
      <p:pic>
        <p:nvPicPr>
          <p:cNvPr id="9" name="Picture 8" descr="Visual Studi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495" y="2012838"/>
            <a:ext cx="457200" cy="3571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01295" y="2461465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Visual Studio</a:t>
            </a:r>
          </a:p>
        </p:txBody>
      </p:sp>
      <p:pic>
        <p:nvPicPr>
          <p:cNvPr id="11" name="Picture 10" descr="CohereModel Fami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5055" y="3053146"/>
            <a:ext cx="457200" cy="4687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37855" y="361336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CohereModel Family</a:t>
            </a:r>
          </a:p>
        </p:txBody>
      </p:sp>
      <p:pic>
        <p:nvPicPr>
          <p:cNvPr id="13" name="Picture 12" descr="OSSDatabas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535" y="3098866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92335" y="3647506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OSSDatabases</a:t>
            </a:r>
          </a:p>
        </p:txBody>
      </p:sp>
      <p:pic>
        <p:nvPicPr>
          <p:cNvPr id="15" name="Picture 14" descr="AI SD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4015" y="3053146"/>
            <a:ext cx="457200" cy="457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46815" y="3601786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AI SDK</a:t>
            </a:r>
          </a:p>
        </p:txBody>
      </p:sp>
      <p:pic>
        <p:nvPicPr>
          <p:cNvPr id="17" name="Picture 16" descr="ORT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8495" y="3098866"/>
            <a:ext cx="457200" cy="457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01295" y="3647506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ORT</a:t>
            </a:r>
          </a:p>
        </p:txBody>
      </p:sp>
      <p:pic>
        <p:nvPicPr>
          <p:cNvPr id="19" name="Picture 18" descr="Azure Machine Learn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5055" y="4241866"/>
            <a:ext cx="457200" cy="4919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37855" y="4825253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Azure Machine Learning</a:t>
            </a:r>
          </a:p>
        </p:txBody>
      </p:sp>
      <p:pic>
        <p:nvPicPr>
          <p:cNvPr id="21" name="Picture 20" descr="Azure Red Hat OpenShif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7578" y="4057206"/>
            <a:ext cx="1161114" cy="7740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92335" y="4735584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Azure Red Hat OpenShift</a:t>
            </a:r>
          </a:p>
        </p:txBody>
      </p:sp>
      <p:pic>
        <p:nvPicPr>
          <p:cNvPr id="23" name="Picture 22" descr="Azure Spring App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4015" y="4241866"/>
            <a:ext cx="457200" cy="457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46815" y="4790506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Azure Spring Apps</a:t>
            </a:r>
          </a:p>
        </p:txBody>
      </p:sp>
      <p:pic>
        <p:nvPicPr>
          <p:cNvPr id="25" name="Picture 24" descr="Visual Studi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495" y="4324993"/>
            <a:ext cx="457200" cy="35718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01295" y="477362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rPr dirty="0"/>
              <a:t>VS Code Family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John Maeda</cp:lastModifiedBy>
  <cp:revision>2</cp:revision>
  <dcterms:created xsi:type="dcterms:W3CDTF">2013-01-27T09:14:16Z</dcterms:created>
  <dcterms:modified xsi:type="dcterms:W3CDTF">2024-11-02T01:20:33Z</dcterms:modified>
  <cp:category/>
</cp:coreProperties>
</file>