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3" r:id="rId1"/>
  </p:sldMasterIdLst>
  <p:notesMasterIdLst>
    <p:notesMasterId r:id="rId27"/>
  </p:notesMasterIdLst>
  <p:handoutMasterIdLst>
    <p:handoutMasterId r:id="rId28"/>
  </p:handoutMasterIdLst>
  <p:sldIdLst>
    <p:sldId id="256" r:id="rId2"/>
    <p:sldId id="270" r:id="rId3"/>
    <p:sldId id="332" r:id="rId4"/>
    <p:sldId id="259" r:id="rId5"/>
    <p:sldId id="258" r:id="rId6"/>
    <p:sldId id="314" r:id="rId7"/>
    <p:sldId id="311" r:id="rId8"/>
    <p:sldId id="313" r:id="rId9"/>
    <p:sldId id="260" r:id="rId10"/>
    <p:sldId id="315" r:id="rId11"/>
    <p:sldId id="316" r:id="rId12"/>
    <p:sldId id="327" r:id="rId13"/>
    <p:sldId id="318" r:id="rId14"/>
    <p:sldId id="319" r:id="rId15"/>
    <p:sldId id="322" r:id="rId16"/>
    <p:sldId id="323" r:id="rId17"/>
    <p:sldId id="276" r:id="rId18"/>
    <p:sldId id="279" r:id="rId19"/>
    <p:sldId id="317" r:id="rId20"/>
    <p:sldId id="261" r:id="rId21"/>
    <p:sldId id="329" r:id="rId22"/>
    <p:sldId id="330" r:id="rId23"/>
    <p:sldId id="331" r:id="rId24"/>
    <p:sldId id="333" r:id="rId25"/>
    <p:sldId id="268" r:id="rId2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E6FEF20-7680-3923-E561-7F5BEBABF2DC}" name="Jara Molinos Fernández" initials="JMF" userId="S::jmolinos@freepikco.onmicrosoft.com::819debff-5354-45ae-8453-86143136ddec" providerId="AD"/>
  <p188:author id="{2364587B-55B4-FBF2-0FA7-C5C3A2002601}" name="Alicia Velasco Santiago" initials="AVS" userId="S::avelasco@freepikco.onmicrosoft.com::6ebda6ea-dc2d-49ad-b83c-c987d890dd8e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129B"/>
    <a:srgbClr val="000000"/>
    <a:srgbClr val="DBFE87"/>
    <a:srgbClr val="BAA5FF"/>
    <a:srgbClr val="6E6EE3"/>
    <a:srgbClr val="60C7B8"/>
    <a:srgbClr val="E6A2D0"/>
    <a:srgbClr val="D9D9D9"/>
    <a:srgbClr val="ABB2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Estilo me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71" autoAdjust="0"/>
    <p:restoredTop sz="89020" autoAdjust="0"/>
  </p:normalViewPr>
  <p:slideViewPr>
    <p:cSldViewPr snapToGrid="0" showGuides="1">
      <p:cViewPr>
        <p:scale>
          <a:sx n="100" d="100"/>
          <a:sy n="100" d="100"/>
        </p:scale>
        <p:origin x="893" y="-48"/>
      </p:cViewPr>
      <p:guideLst/>
    </p:cSldViewPr>
  </p:slideViewPr>
  <p:outlineViewPr>
    <p:cViewPr>
      <p:scale>
        <a:sx n="33" d="100"/>
        <a:sy n="33" d="100"/>
      </p:scale>
      <p:origin x="0" y="-12187"/>
    </p:cViewPr>
    <p:sldLst>
      <p:sld r:id="rId1" collapse="1"/>
    </p:sldLst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6" d="100"/>
          <a:sy n="86" d="100"/>
        </p:scale>
        <p:origin x="4166" y="8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9B0D902A-A0B4-346D-B5C2-63F53AAF8C8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B922166-1221-9047-50AD-65A64D6A7C6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457577-7D80-4632-B217-83A1C6EC33AE}" type="datetimeFigureOut">
              <a:rPr lang="es-ES" smtClean="0"/>
              <a:t>14/06/2023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85BD77B-8664-254C-10D6-76BD0F60F58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06A4505-3976-6057-23F6-28F1C8B9FBD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4A36B5-73DB-44CA-A78A-04B4CD8FC5A3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51730826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C25B52-9D50-4CEC-870C-59BE2CADFCBC}" type="datetimeFigureOut">
              <a:rPr lang="es-ES" smtClean="0"/>
              <a:t>14/06/2023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91F9CF-588F-44DA-A9C3-AF05E5EE6BC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0978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A1uf1Q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A4B4870F-2DB3-E73C-FD84-0063022A895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63" y="-25831"/>
            <a:ext cx="9205992" cy="5207431"/>
          </a:xfrm>
          <a:prstGeom prst="rect">
            <a:avLst/>
          </a:prstGeom>
          <a:noFill/>
          <a:effectLst>
            <a:outerShdw dist="50800" sx="1000" sy="1000" algn="ctr" rotWithShape="0">
              <a:srgbClr val="000000"/>
            </a:outerShdw>
          </a:effectLst>
        </p:spPr>
      </p:pic>
      <p:sp>
        <p:nvSpPr>
          <p:cNvPr id="17" name="Freeform 329">
            <a:extLst>
              <a:ext uri="{FF2B5EF4-FFF2-40B4-BE49-F238E27FC236}">
                <a16:creationId xmlns:a16="http://schemas.microsoft.com/office/drawing/2014/main" id="{F83457C0-97BB-D269-0225-1E8237A9C245}"/>
              </a:ext>
            </a:extLst>
          </p:cNvPr>
          <p:cNvSpPr>
            <a:spLocks/>
          </p:cNvSpPr>
          <p:nvPr userDrawn="1"/>
        </p:nvSpPr>
        <p:spPr bwMode="auto">
          <a:xfrm>
            <a:off x="142726" y="2203570"/>
            <a:ext cx="1145216" cy="751548"/>
          </a:xfrm>
          <a:custGeom>
            <a:avLst/>
            <a:gdLst>
              <a:gd name="T0" fmla="*/ 187 w 691"/>
              <a:gd name="T1" fmla="*/ 48 h 453"/>
              <a:gd name="T2" fmla="*/ 332 w 691"/>
              <a:gd name="T3" fmla="*/ 8 h 453"/>
              <a:gd name="T4" fmla="*/ 689 w 691"/>
              <a:gd name="T5" fmla="*/ 335 h 453"/>
              <a:gd name="T6" fmla="*/ 603 w 691"/>
              <a:gd name="T7" fmla="*/ 428 h 453"/>
              <a:gd name="T8" fmla="*/ 509 w 691"/>
              <a:gd name="T9" fmla="*/ 343 h 453"/>
              <a:gd name="T10" fmla="*/ 340 w 691"/>
              <a:gd name="T11" fmla="*/ 188 h 453"/>
              <a:gd name="T12" fmla="*/ 228 w 691"/>
              <a:gd name="T13" fmla="*/ 240 h 453"/>
              <a:gd name="T14" fmla="*/ 185 w 691"/>
              <a:gd name="T15" fmla="*/ 357 h 453"/>
              <a:gd name="T16" fmla="*/ 99 w 691"/>
              <a:gd name="T17" fmla="*/ 451 h 453"/>
              <a:gd name="T18" fmla="*/ 6 w 691"/>
              <a:gd name="T19" fmla="*/ 365 h 453"/>
              <a:gd name="T20" fmla="*/ 187 w 691"/>
              <a:gd name="T21" fmla="*/ 48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91" h="453">
                <a:moveTo>
                  <a:pt x="187" y="48"/>
                </a:moveTo>
                <a:cubicBezTo>
                  <a:pt x="230" y="25"/>
                  <a:pt x="280" y="11"/>
                  <a:pt x="332" y="8"/>
                </a:cubicBezTo>
                <a:cubicBezTo>
                  <a:pt x="520" y="0"/>
                  <a:pt x="680" y="146"/>
                  <a:pt x="689" y="335"/>
                </a:cubicBezTo>
                <a:cubicBezTo>
                  <a:pt x="691" y="384"/>
                  <a:pt x="652" y="426"/>
                  <a:pt x="603" y="428"/>
                </a:cubicBezTo>
                <a:cubicBezTo>
                  <a:pt x="553" y="431"/>
                  <a:pt x="511" y="392"/>
                  <a:pt x="509" y="343"/>
                </a:cubicBezTo>
                <a:cubicBezTo>
                  <a:pt x="505" y="253"/>
                  <a:pt x="429" y="184"/>
                  <a:pt x="340" y="188"/>
                </a:cubicBezTo>
                <a:cubicBezTo>
                  <a:pt x="297" y="190"/>
                  <a:pt x="257" y="208"/>
                  <a:pt x="228" y="240"/>
                </a:cubicBezTo>
                <a:cubicBezTo>
                  <a:pt x="198" y="272"/>
                  <a:pt x="183" y="314"/>
                  <a:pt x="185" y="357"/>
                </a:cubicBezTo>
                <a:cubicBezTo>
                  <a:pt x="187" y="407"/>
                  <a:pt x="149" y="448"/>
                  <a:pt x="99" y="451"/>
                </a:cubicBezTo>
                <a:cubicBezTo>
                  <a:pt x="50" y="453"/>
                  <a:pt x="8" y="414"/>
                  <a:pt x="6" y="365"/>
                </a:cubicBezTo>
                <a:cubicBezTo>
                  <a:pt x="0" y="229"/>
                  <a:pt x="74" y="108"/>
                  <a:pt x="187" y="48"/>
                </a:cubicBez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01EB5E2D-5981-5F85-7964-D3F3A2DFB83B}"/>
              </a:ext>
            </a:extLst>
          </p:cNvPr>
          <p:cNvSpPr/>
          <p:nvPr userDrawn="1"/>
        </p:nvSpPr>
        <p:spPr>
          <a:xfrm>
            <a:off x="1033864" y="862414"/>
            <a:ext cx="7696200" cy="4038600"/>
          </a:xfrm>
          <a:prstGeom prst="roundRect">
            <a:avLst>
              <a:gd name="adj" fmla="val 6817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AAA0D46C-7C4D-418E-E6A5-FF840D316073}"/>
              </a:ext>
            </a:extLst>
          </p:cNvPr>
          <p:cNvSpPr/>
          <p:nvPr userDrawn="1"/>
        </p:nvSpPr>
        <p:spPr>
          <a:xfrm>
            <a:off x="930544" y="753928"/>
            <a:ext cx="7696200" cy="4038600"/>
          </a:xfrm>
          <a:prstGeom prst="roundRect">
            <a:avLst>
              <a:gd name="adj" fmla="val 6817"/>
            </a:avLst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D7BD182C-2975-E039-C2C9-AA73ED776A02}"/>
              </a:ext>
            </a:extLst>
          </p:cNvPr>
          <p:cNvSpPr/>
          <p:nvPr userDrawn="1"/>
        </p:nvSpPr>
        <p:spPr>
          <a:xfrm>
            <a:off x="827216" y="655447"/>
            <a:ext cx="7696200" cy="4038600"/>
          </a:xfrm>
          <a:prstGeom prst="roundRect">
            <a:avLst>
              <a:gd name="adj" fmla="val 6817"/>
            </a:avLst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AFFF1F7E-57B9-8F5E-8568-850583EBB201}"/>
              </a:ext>
            </a:extLst>
          </p:cNvPr>
          <p:cNvGrpSpPr/>
          <p:nvPr userDrawn="1"/>
        </p:nvGrpSpPr>
        <p:grpSpPr>
          <a:xfrm>
            <a:off x="723900" y="552450"/>
            <a:ext cx="7696200" cy="4038600"/>
            <a:chOff x="723900" y="552450"/>
            <a:chExt cx="7696200" cy="4038600"/>
          </a:xfrm>
        </p:grpSpPr>
        <p:sp>
          <p:nvSpPr>
            <p:cNvPr id="15" name="Rectángulo: esquinas redondeadas 14">
              <a:extLst>
                <a:ext uri="{FF2B5EF4-FFF2-40B4-BE49-F238E27FC236}">
                  <a16:creationId xmlns:a16="http://schemas.microsoft.com/office/drawing/2014/main" id="{BBD1ECC8-5F64-B59F-4CF5-B9063AF7FB02}"/>
                </a:ext>
              </a:extLst>
            </p:cNvPr>
            <p:cNvSpPr/>
            <p:nvPr/>
          </p:nvSpPr>
          <p:spPr>
            <a:xfrm>
              <a:off x="723900" y="552450"/>
              <a:ext cx="7696200" cy="4038600"/>
            </a:xfrm>
            <a:prstGeom prst="roundRect">
              <a:avLst>
                <a:gd name="adj" fmla="val 6817"/>
              </a:avLst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cxnSp>
          <p:nvCxnSpPr>
            <p:cNvPr id="16" name="Conector recto 15">
              <a:extLst>
                <a:ext uri="{FF2B5EF4-FFF2-40B4-BE49-F238E27FC236}">
                  <a16:creationId xmlns:a16="http://schemas.microsoft.com/office/drawing/2014/main" id="{04CB5EE9-4E49-754B-8997-EE99CC6951F1}"/>
                </a:ext>
              </a:extLst>
            </p:cNvPr>
            <p:cNvCxnSpPr/>
            <p:nvPr/>
          </p:nvCxnSpPr>
          <p:spPr>
            <a:xfrm>
              <a:off x="723900" y="831742"/>
              <a:ext cx="76962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51020" y="1283451"/>
            <a:ext cx="6641960" cy="2118252"/>
          </a:xfrm>
        </p:spPr>
        <p:txBody>
          <a:bodyPr anchor="b">
            <a:normAutofit/>
          </a:bodyPr>
          <a:lstStyle>
            <a:lvl1pPr algn="ctr">
              <a:defRPr sz="4000" b="1">
                <a:latin typeface="Poppins" panose="00000500000000000000" pitchFamily="50" charset="0"/>
                <a:cs typeface="Poppins" panose="00000500000000000000" pitchFamily="50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6914" y="3473910"/>
            <a:ext cx="6270172" cy="352957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latin typeface="Candara" panose="020E0502030303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 dirty="0"/>
              <a:t>Haga clic para modificar el estilo de subtítulo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403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97483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8F63F141-BBD5-F08E-0980-70C7B8B5B1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63" y="-25831"/>
            <a:ext cx="9205992" cy="5207431"/>
          </a:xfrm>
          <a:prstGeom prst="rect">
            <a:avLst/>
          </a:prstGeom>
          <a:effectLst>
            <a:outerShdw dist="50800" sx="1000" sy="1000" algn="ctr" rotWithShape="0">
              <a:srgbClr val="000000"/>
            </a:outerShdw>
          </a:effectLst>
        </p:spPr>
      </p:pic>
      <p:sp>
        <p:nvSpPr>
          <p:cNvPr id="28" name="Freeform 233">
            <a:extLst>
              <a:ext uri="{FF2B5EF4-FFF2-40B4-BE49-F238E27FC236}">
                <a16:creationId xmlns:a16="http://schemas.microsoft.com/office/drawing/2014/main" id="{AA0D41C9-1EA1-D767-C546-CBB3B3F6E9B3}"/>
              </a:ext>
            </a:extLst>
          </p:cNvPr>
          <p:cNvSpPr>
            <a:spLocks/>
          </p:cNvSpPr>
          <p:nvPr userDrawn="1"/>
        </p:nvSpPr>
        <p:spPr bwMode="auto">
          <a:xfrm>
            <a:off x="-609965" y="2547414"/>
            <a:ext cx="1192089" cy="208833"/>
          </a:xfrm>
          <a:custGeom>
            <a:avLst/>
            <a:gdLst>
              <a:gd name="T0" fmla="*/ 372 w 372"/>
              <a:gd name="T1" fmla="*/ 64 h 64"/>
              <a:gd name="T2" fmla="*/ 325 w 372"/>
              <a:gd name="T3" fmla="*/ 44 h 64"/>
              <a:gd name="T4" fmla="*/ 298 w 372"/>
              <a:gd name="T5" fmla="*/ 32 h 64"/>
              <a:gd name="T6" fmla="*/ 271 w 372"/>
              <a:gd name="T7" fmla="*/ 44 h 64"/>
              <a:gd name="T8" fmla="*/ 223 w 372"/>
              <a:gd name="T9" fmla="*/ 64 h 64"/>
              <a:gd name="T10" fmla="*/ 176 w 372"/>
              <a:gd name="T11" fmla="*/ 44 h 64"/>
              <a:gd name="T12" fmla="*/ 149 w 372"/>
              <a:gd name="T13" fmla="*/ 32 h 64"/>
              <a:gd name="T14" fmla="*/ 122 w 372"/>
              <a:gd name="T15" fmla="*/ 44 h 64"/>
              <a:gd name="T16" fmla="*/ 74 w 372"/>
              <a:gd name="T17" fmla="*/ 64 h 64"/>
              <a:gd name="T18" fmla="*/ 27 w 372"/>
              <a:gd name="T19" fmla="*/ 44 h 64"/>
              <a:gd name="T20" fmla="*/ 0 w 372"/>
              <a:gd name="T21" fmla="*/ 32 h 64"/>
              <a:gd name="T22" fmla="*/ 0 w 372"/>
              <a:gd name="T23" fmla="*/ 0 h 64"/>
              <a:gd name="T24" fmla="*/ 48 w 372"/>
              <a:gd name="T25" fmla="*/ 20 h 64"/>
              <a:gd name="T26" fmla="*/ 74 w 372"/>
              <a:gd name="T27" fmla="*/ 32 h 64"/>
              <a:gd name="T28" fmla="*/ 101 w 372"/>
              <a:gd name="T29" fmla="*/ 20 h 64"/>
              <a:gd name="T30" fmla="*/ 149 w 372"/>
              <a:gd name="T31" fmla="*/ 0 h 64"/>
              <a:gd name="T32" fmla="*/ 197 w 372"/>
              <a:gd name="T33" fmla="*/ 20 h 64"/>
              <a:gd name="T34" fmla="*/ 223 w 372"/>
              <a:gd name="T35" fmla="*/ 32 h 64"/>
              <a:gd name="T36" fmla="*/ 250 w 372"/>
              <a:gd name="T37" fmla="*/ 20 h 64"/>
              <a:gd name="T38" fmla="*/ 298 w 372"/>
              <a:gd name="T39" fmla="*/ 0 h 64"/>
              <a:gd name="T40" fmla="*/ 346 w 372"/>
              <a:gd name="T41" fmla="*/ 20 h 64"/>
              <a:gd name="T42" fmla="*/ 372 w 372"/>
              <a:gd name="T43" fmla="*/ 32 h 64"/>
              <a:gd name="T44" fmla="*/ 372 w 372"/>
              <a:gd name="T45" fmla="*/ 6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72" h="64">
                <a:moveTo>
                  <a:pt x="372" y="64"/>
                </a:moveTo>
                <a:cubicBezTo>
                  <a:pt x="348" y="64"/>
                  <a:pt x="335" y="53"/>
                  <a:pt x="325" y="44"/>
                </a:cubicBezTo>
                <a:cubicBezTo>
                  <a:pt x="316" y="37"/>
                  <a:pt x="311" y="32"/>
                  <a:pt x="298" y="32"/>
                </a:cubicBezTo>
                <a:cubicBezTo>
                  <a:pt x="285" y="32"/>
                  <a:pt x="280" y="37"/>
                  <a:pt x="271" y="44"/>
                </a:cubicBezTo>
                <a:cubicBezTo>
                  <a:pt x="261" y="53"/>
                  <a:pt x="248" y="64"/>
                  <a:pt x="223" y="64"/>
                </a:cubicBezTo>
                <a:cubicBezTo>
                  <a:pt x="199" y="64"/>
                  <a:pt x="186" y="53"/>
                  <a:pt x="176" y="44"/>
                </a:cubicBezTo>
                <a:cubicBezTo>
                  <a:pt x="167" y="37"/>
                  <a:pt x="162" y="32"/>
                  <a:pt x="149" y="32"/>
                </a:cubicBezTo>
                <a:cubicBezTo>
                  <a:pt x="136" y="32"/>
                  <a:pt x="131" y="37"/>
                  <a:pt x="122" y="44"/>
                </a:cubicBezTo>
                <a:cubicBezTo>
                  <a:pt x="112" y="53"/>
                  <a:pt x="99" y="64"/>
                  <a:pt x="74" y="64"/>
                </a:cubicBezTo>
                <a:cubicBezTo>
                  <a:pt x="50" y="64"/>
                  <a:pt x="37" y="53"/>
                  <a:pt x="27" y="44"/>
                </a:cubicBezTo>
                <a:cubicBezTo>
                  <a:pt x="18" y="37"/>
                  <a:pt x="13" y="32"/>
                  <a:pt x="0" y="32"/>
                </a:cubicBezTo>
                <a:lnTo>
                  <a:pt x="0" y="0"/>
                </a:lnTo>
                <a:cubicBezTo>
                  <a:pt x="25" y="0"/>
                  <a:pt x="37" y="11"/>
                  <a:pt x="48" y="20"/>
                </a:cubicBezTo>
                <a:cubicBezTo>
                  <a:pt x="56" y="27"/>
                  <a:pt x="62" y="32"/>
                  <a:pt x="74" y="32"/>
                </a:cubicBezTo>
                <a:cubicBezTo>
                  <a:pt x="87" y="32"/>
                  <a:pt x="93" y="27"/>
                  <a:pt x="101" y="20"/>
                </a:cubicBezTo>
                <a:cubicBezTo>
                  <a:pt x="111" y="11"/>
                  <a:pt x="124" y="0"/>
                  <a:pt x="149" y="0"/>
                </a:cubicBezTo>
                <a:cubicBezTo>
                  <a:pt x="174" y="0"/>
                  <a:pt x="186" y="11"/>
                  <a:pt x="197" y="20"/>
                </a:cubicBezTo>
                <a:cubicBezTo>
                  <a:pt x="205" y="27"/>
                  <a:pt x="211" y="32"/>
                  <a:pt x="223" y="32"/>
                </a:cubicBezTo>
                <a:cubicBezTo>
                  <a:pt x="236" y="32"/>
                  <a:pt x="242" y="27"/>
                  <a:pt x="250" y="20"/>
                </a:cubicBezTo>
                <a:cubicBezTo>
                  <a:pt x="260" y="11"/>
                  <a:pt x="273" y="0"/>
                  <a:pt x="298" y="0"/>
                </a:cubicBezTo>
                <a:cubicBezTo>
                  <a:pt x="323" y="0"/>
                  <a:pt x="335" y="11"/>
                  <a:pt x="346" y="20"/>
                </a:cubicBezTo>
                <a:cubicBezTo>
                  <a:pt x="354" y="27"/>
                  <a:pt x="360" y="32"/>
                  <a:pt x="372" y="32"/>
                </a:cubicBezTo>
                <a:lnTo>
                  <a:pt x="372" y="64"/>
                </a:lnTo>
                <a:close/>
              </a:path>
            </a:pathLst>
          </a:custGeom>
          <a:solidFill>
            <a:schemeClr val="accent4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29" name="Freeform 329">
            <a:extLst>
              <a:ext uri="{FF2B5EF4-FFF2-40B4-BE49-F238E27FC236}">
                <a16:creationId xmlns:a16="http://schemas.microsoft.com/office/drawing/2014/main" id="{E5E80744-99A1-A781-451B-36396213FDEC}"/>
              </a:ext>
            </a:extLst>
          </p:cNvPr>
          <p:cNvSpPr>
            <a:spLocks/>
          </p:cNvSpPr>
          <p:nvPr userDrawn="1"/>
        </p:nvSpPr>
        <p:spPr bwMode="auto">
          <a:xfrm>
            <a:off x="7993546" y="2273395"/>
            <a:ext cx="1145216" cy="751548"/>
          </a:xfrm>
          <a:custGeom>
            <a:avLst/>
            <a:gdLst>
              <a:gd name="T0" fmla="*/ 187 w 691"/>
              <a:gd name="T1" fmla="*/ 48 h 453"/>
              <a:gd name="T2" fmla="*/ 332 w 691"/>
              <a:gd name="T3" fmla="*/ 8 h 453"/>
              <a:gd name="T4" fmla="*/ 689 w 691"/>
              <a:gd name="T5" fmla="*/ 335 h 453"/>
              <a:gd name="T6" fmla="*/ 603 w 691"/>
              <a:gd name="T7" fmla="*/ 428 h 453"/>
              <a:gd name="T8" fmla="*/ 509 w 691"/>
              <a:gd name="T9" fmla="*/ 343 h 453"/>
              <a:gd name="T10" fmla="*/ 340 w 691"/>
              <a:gd name="T11" fmla="*/ 188 h 453"/>
              <a:gd name="T12" fmla="*/ 228 w 691"/>
              <a:gd name="T13" fmla="*/ 240 h 453"/>
              <a:gd name="T14" fmla="*/ 185 w 691"/>
              <a:gd name="T15" fmla="*/ 357 h 453"/>
              <a:gd name="T16" fmla="*/ 99 w 691"/>
              <a:gd name="T17" fmla="*/ 451 h 453"/>
              <a:gd name="T18" fmla="*/ 6 w 691"/>
              <a:gd name="T19" fmla="*/ 365 h 453"/>
              <a:gd name="T20" fmla="*/ 187 w 691"/>
              <a:gd name="T21" fmla="*/ 48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91" h="453">
                <a:moveTo>
                  <a:pt x="187" y="48"/>
                </a:moveTo>
                <a:cubicBezTo>
                  <a:pt x="230" y="25"/>
                  <a:pt x="280" y="11"/>
                  <a:pt x="332" y="8"/>
                </a:cubicBezTo>
                <a:cubicBezTo>
                  <a:pt x="520" y="0"/>
                  <a:pt x="680" y="146"/>
                  <a:pt x="689" y="335"/>
                </a:cubicBezTo>
                <a:cubicBezTo>
                  <a:pt x="691" y="384"/>
                  <a:pt x="652" y="426"/>
                  <a:pt x="603" y="428"/>
                </a:cubicBezTo>
                <a:cubicBezTo>
                  <a:pt x="553" y="431"/>
                  <a:pt x="511" y="392"/>
                  <a:pt x="509" y="343"/>
                </a:cubicBezTo>
                <a:cubicBezTo>
                  <a:pt x="505" y="253"/>
                  <a:pt x="429" y="184"/>
                  <a:pt x="340" y="188"/>
                </a:cubicBezTo>
                <a:cubicBezTo>
                  <a:pt x="297" y="190"/>
                  <a:pt x="257" y="208"/>
                  <a:pt x="228" y="240"/>
                </a:cubicBezTo>
                <a:cubicBezTo>
                  <a:pt x="198" y="272"/>
                  <a:pt x="183" y="314"/>
                  <a:pt x="185" y="357"/>
                </a:cubicBezTo>
                <a:cubicBezTo>
                  <a:pt x="187" y="407"/>
                  <a:pt x="149" y="448"/>
                  <a:pt x="99" y="451"/>
                </a:cubicBezTo>
                <a:cubicBezTo>
                  <a:pt x="50" y="453"/>
                  <a:pt x="8" y="414"/>
                  <a:pt x="6" y="365"/>
                </a:cubicBezTo>
                <a:cubicBezTo>
                  <a:pt x="0" y="229"/>
                  <a:pt x="74" y="108"/>
                  <a:pt x="187" y="48"/>
                </a:cubicBez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31" name="Freeform 220">
            <a:extLst>
              <a:ext uri="{FF2B5EF4-FFF2-40B4-BE49-F238E27FC236}">
                <a16:creationId xmlns:a16="http://schemas.microsoft.com/office/drawing/2014/main" id="{B0993B08-4CD4-70CA-AFD1-88BEDF4F14F1}"/>
              </a:ext>
            </a:extLst>
          </p:cNvPr>
          <p:cNvSpPr>
            <a:spLocks/>
          </p:cNvSpPr>
          <p:nvPr userDrawn="1"/>
        </p:nvSpPr>
        <p:spPr bwMode="auto">
          <a:xfrm rot="5400000">
            <a:off x="1919810" y="-132059"/>
            <a:ext cx="980883" cy="494302"/>
          </a:xfrm>
          <a:custGeom>
            <a:avLst/>
            <a:gdLst>
              <a:gd name="T0" fmla="*/ 171 w 343"/>
              <a:gd name="T1" fmla="*/ 172 h 172"/>
              <a:gd name="T2" fmla="*/ 343 w 343"/>
              <a:gd name="T3" fmla="*/ 0 h 172"/>
              <a:gd name="T4" fmla="*/ 0 w 343"/>
              <a:gd name="T5" fmla="*/ 0 h 172"/>
              <a:gd name="T6" fmla="*/ 171 w 343"/>
              <a:gd name="T7" fmla="*/ 172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3" h="172">
                <a:moveTo>
                  <a:pt x="171" y="172"/>
                </a:moveTo>
                <a:cubicBezTo>
                  <a:pt x="266" y="172"/>
                  <a:pt x="343" y="95"/>
                  <a:pt x="343" y="0"/>
                </a:cubicBezTo>
                <a:lnTo>
                  <a:pt x="0" y="0"/>
                </a:lnTo>
                <a:cubicBezTo>
                  <a:pt x="0" y="95"/>
                  <a:pt x="76" y="172"/>
                  <a:pt x="171" y="172"/>
                </a:cubicBezTo>
                <a:close/>
              </a:path>
            </a:pathLst>
          </a:custGeom>
          <a:solidFill>
            <a:schemeClr val="accent3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042A7557-576A-930F-B6B5-FE146D99A6F5}"/>
              </a:ext>
            </a:extLst>
          </p:cNvPr>
          <p:cNvGrpSpPr/>
          <p:nvPr userDrawn="1"/>
        </p:nvGrpSpPr>
        <p:grpSpPr>
          <a:xfrm>
            <a:off x="299451" y="310078"/>
            <a:ext cx="8545096" cy="4523344"/>
            <a:chOff x="723900" y="552450"/>
            <a:chExt cx="7696200" cy="4038600"/>
          </a:xfrm>
        </p:grpSpPr>
        <p:sp>
          <p:nvSpPr>
            <p:cNvPr id="8" name="Rectángulo: esquinas redondeadas 7">
              <a:extLst>
                <a:ext uri="{FF2B5EF4-FFF2-40B4-BE49-F238E27FC236}">
                  <a16:creationId xmlns:a16="http://schemas.microsoft.com/office/drawing/2014/main" id="{1113A76B-9CCC-172B-F1BF-CD8ABB7518B0}"/>
                </a:ext>
              </a:extLst>
            </p:cNvPr>
            <p:cNvSpPr/>
            <p:nvPr/>
          </p:nvSpPr>
          <p:spPr>
            <a:xfrm>
              <a:off x="723900" y="552450"/>
              <a:ext cx="7696200" cy="4038600"/>
            </a:xfrm>
            <a:prstGeom prst="roundRect">
              <a:avLst>
                <a:gd name="adj" fmla="val 6817"/>
              </a:avLst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cxnSp>
          <p:nvCxnSpPr>
            <p:cNvPr id="9" name="Conector recto 8">
              <a:extLst>
                <a:ext uri="{FF2B5EF4-FFF2-40B4-BE49-F238E27FC236}">
                  <a16:creationId xmlns:a16="http://schemas.microsoft.com/office/drawing/2014/main" id="{26CB2B82-FCEA-7FBD-F302-CC402C77E281}"/>
                </a:ext>
              </a:extLst>
            </p:cNvPr>
            <p:cNvCxnSpPr/>
            <p:nvPr/>
          </p:nvCxnSpPr>
          <p:spPr>
            <a:xfrm>
              <a:off x="723900" y="1080005"/>
              <a:ext cx="76962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4B9F2CB4-854C-4A2D-8E5A-AE2CAEDF36C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697021" y="1554592"/>
            <a:ext cx="2791795" cy="589106"/>
          </a:xfrm>
        </p:spPr>
        <p:txBody>
          <a:bodyPr>
            <a:noAutofit/>
          </a:bodyPr>
          <a:lstStyle>
            <a:lvl1pPr marL="0" indent="0" algn="l">
              <a:buNone/>
              <a:defRPr sz="2300" b="1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8850D3-B5E3-120F-0AE3-E6E1C82131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3900" y="589879"/>
            <a:ext cx="7696200" cy="367298"/>
          </a:xfrm>
        </p:spPr>
        <p:txBody>
          <a:bodyPr>
            <a:noAutofit/>
          </a:bodyPr>
          <a:lstStyle>
            <a:lvl1pPr algn="ctr">
              <a:defRPr sz="3000" b="1">
                <a:latin typeface="+mj-lt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79B24D4A-24D4-4C19-B8E4-B7B34D055A22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5546793" y="1554592"/>
            <a:ext cx="2791795" cy="589106"/>
          </a:xfrm>
        </p:spPr>
        <p:txBody>
          <a:bodyPr>
            <a:noAutofit/>
          </a:bodyPr>
          <a:lstStyle>
            <a:lvl1pPr marL="0" indent="0" algn="l">
              <a:buNone/>
              <a:defRPr sz="2300" b="1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B307829D-4950-496A-B2D0-D6A3A027FF4A}"/>
              </a:ext>
            </a:extLst>
          </p:cNvPr>
          <p:cNvSpPr>
            <a:spLocks noGrp="1"/>
          </p:cNvSpPr>
          <p:nvPr>
            <p:ph type="body" idx="22"/>
          </p:nvPr>
        </p:nvSpPr>
        <p:spPr>
          <a:xfrm>
            <a:off x="1697022" y="3317027"/>
            <a:ext cx="2791794" cy="582719"/>
          </a:xfrm>
        </p:spPr>
        <p:txBody>
          <a:bodyPr>
            <a:noAutofit/>
          </a:bodyPr>
          <a:lstStyle>
            <a:lvl1pPr marL="0" indent="0" algn="l">
              <a:buNone/>
              <a:defRPr sz="2300" b="1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79E34447-83CD-4552-9429-F4C44AEEADE0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5546793" y="3317027"/>
            <a:ext cx="2791795" cy="582719"/>
          </a:xfrm>
        </p:spPr>
        <p:txBody>
          <a:bodyPr>
            <a:noAutofit/>
          </a:bodyPr>
          <a:lstStyle>
            <a:lvl1pPr marL="0" indent="0" algn="l">
              <a:buNone/>
              <a:defRPr sz="2300" b="1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1304AC5F-8366-E4C9-2FE6-F4CBCE0E56DF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730827" y="1808112"/>
            <a:ext cx="966194" cy="520268"/>
          </a:xfrm>
        </p:spPr>
        <p:txBody>
          <a:bodyPr anchor="ctr">
            <a:noAutofit/>
          </a:bodyPr>
          <a:lstStyle>
            <a:lvl1pPr marL="0" indent="0" algn="ctr">
              <a:buNone/>
              <a:defRPr sz="2300" b="1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6D27C2D7-39AB-91F7-AE4E-E9DC1A781AD1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4577531" y="1808112"/>
            <a:ext cx="966194" cy="520268"/>
          </a:xfrm>
        </p:spPr>
        <p:txBody>
          <a:bodyPr anchor="ctr">
            <a:noAutofit/>
          </a:bodyPr>
          <a:lstStyle>
            <a:lvl1pPr marL="0" indent="0" algn="ctr">
              <a:buNone/>
              <a:defRPr sz="2300" b="1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6E77D135-F648-CEE0-E9DF-ED77AA06DD01}"/>
              </a:ext>
            </a:extLst>
          </p:cNvPr>
          <p:cNvSpPr>
            <a:spLocks noGrp="1"/>
          </p:cNvSpPr>
          <p:nvPr>
            <p:ph type="body" idx="26" hasCustomPrompt="1"/>
          </p:nvPr>
        </p:nvSpPr>
        <p:spPr>
          <a:xfrm>
            <a:off x="730827" y="3574819"/>
            <a:ext cx="966194" cy="520268"/>
          </a:xfrm>
        </p:spPr>
        <p:txBody>
          <a:bodyPr anchor="ctr">
            <a:noAutofit/>
          </a:bodyPr>
          <a:lstStyle>
            <a:lvl1pPr marL="0" indent="0" algn="ctr">
              <a:buNone/>
              <a:defRPr sz="2300" b="1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E586FB73-B641-7A40-365F-596A51180AD8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4577531" y="3574819"/>
            <a:ext cx="966194" cy="520268"/>
          </a:xfrm>
        </p:spPr>
        <p:txBody>
          <a:bodyPr anchor="ctr">
            <a:noAutofit/>
          </a:bodyPr>
          <a:lstStyle>
            <a:lvl1pPr marL="0" indent="0" algn="ctr">
              <a:buNone/>
              <a:defRPr sz="2300" b="1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8C144F-BF3E-0A0F-FC5F-512F1DED799F}"/>
              </a:ext>
            </a:extLst>
          </p:cNvPr>
          <p:cNvSpPr>
            <a:spLocks noGrp="1"/>
          </p:cNvSpPr>
          <p:nvPr>
            <p:ph type="body" idx="28"/>
          </p:nvPr>
        </p:nvSpPr>
        <p:spPr>
          <a:xfrm>
            <a:off x="1697021" y="2143698"/>
            <a:ext cx="2791795" cy="392482"/>
          </a:xfrm>
        </p:spPr>
        <p:txBody>
          <a:bodyPr>
            <a:no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A81EE84D-8E76-59F3-7D5E-BD582550FF39}"/>
              </a:ext>
            </a:extLst>
          </p:cNvPr>
          <p:cNvSpPr>
            <a:spLocks noGrp="1"/>
          </p:cNvSpPr>
          <p:nvPr>
            <p:ph type="body" idx="29"/>
          </p:nvPr>
        </p:nvSpPr>
        <p:spPr>
          <a:xfrm>
            <a:off x="5546793" y="2143698"/>
            <a:ext cx="2791796" cy="392482"/>
          </a:xfrm>
        </p:spPr>
        <p:txBody>
          <a:bodyPr>
            <a:no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D0067652-5718-EE08-2890-F0DD71F16838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1697021" y="3899747"/>
            <a:ext cx="2791795" cy="392482"/>
          </a:xfrm>
        </p:spPr>
        <p:txBody>
          <a:bodyPr>
            <a:no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49A6D15-0E14-E3F8-9C1A-B5EC533FABF9}"/>
              </a:ext>
            </a:extLst>
          </p:cNvPr>
          <p:cNvSpPr>
            <a:spLocks noGrp="1"/>
          </p:cNvSpPr>
          <p:nvPr>
            <p:ph type="body" idx="31"/>
          </p:nvPr>
        </p:nvSpPr>
        <p:spPr>
          <a:xfrm>
            <a:off x="5546793" y="3899747"/>
            <a:ext cx="2791796" cy="392482"/>
          </a:xfrm>
        </p:spPr>
        <p:txBody>
          <a:bodyPr>
            <a:no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6026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16B7703-F824-670F-BFAE-238730EA5FD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63" y="-25831"/>
            <a:ext cx="9205992" cy="5207431"/>
          </a:xfrm>
          <a:prstGeom prst="rect">
            <a:avLst/>
          </a:prstGeom>
          <a:effectLst>
            <a:outerShdw dist="50800" sx="1000" sy="1000" algn="ctr" rotWithShape="0">
              <a:srgbClr val="000000"/>
            </a:outerShdw>
          </a:effectLst>
        </p:spPr>
      </p:pic>
      <p:sp>
        <p:nvSpPr>
          <p:cNvPr id="15" name="Freeform 329">
            <a:extLst>
              <a:ext uri="{FF2B5EF4-FFF2-40B4-BE49-F238E27FC236}">
                <a16:creationId xmlns:a16="http://schemas.microsoft.com/office/drawing/2014/main" id="{F915E963-C590-2954-3A06-42C4718924F8}"/>
              </a:ext>
            </a:extLst>
          </p:cNvPr>
          <p:cNvSpPr>
            <a:spLocks/>
          </p:cNvSpPr>
          <p:nvPr userDrawn="1"/>
        </p:nvSpPr>
        <p:spPr bwMode="auto">
          <a:xfrm>
            <a:off x="-224181" y="-149307"/>
            <a:ext cx="1145216" cy="751548"/>
          </a:xfrm>
          <a:custGeom>
            <a:avLst/>
            <a:gdLst>
              <a:gd name="T0" fmla="*/ 187 w 691"/>
              <a:gd name="T1" fmla="*/ 48 h 453"/>
              <a:gd name="T2" fmla="*/ 332 w 691"/>
              <a:gd name="T3" fmla="*/ 8 h 453"/>
              <a:gd name="T4" fmla="*/ 689 w 691"/>
              <a:gd name="T5" fmla="*/ 335 h 453"/>
              <a:gd name="T6" fmla="*/ 603 w 691"/>
              <a:gd name="T7" fmla="*/ 428 h 453"/>
              <a:gd name="T8" fmla="*/ 509 w 691"/>
              <a:gd name="T9" fmla="*/ 343 h 453"/>
              <a:gd name="T10" fmla="*/ 340 w 691"/>
              <a:gd name="T11" fmla="*/ 188 h 453"/>
              <a:gd name="T12" fmla="*/ 228 w 691"/>
              <a:gd name="T13" fmla="*/ 240 h 453"/>
              <a:gd name="T14" fmla="*/ 185 w 691"/>
              <a:gd name="T15" fmla="*/ 357 h 453"/>
              <a:gd name="T16" fmla="*/ 99 w 691"/>
              <a:gd name="T17" fmla="*/ 451 h 453"/>
              <a:gd name="T18" fmla="*/ 6 w 691"/>
              <a:gd name="T19" fmla="*/ 365 h 453"/>
              <a:gd name="T20" fmla="*/ 187 w 691"/>
              <a:gd name="T21" fmla="*/ 48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91" h="453">
                <a:moveTo>
                  <a:pt x="187" y="48"/>
                </a:moveTo>
                <a:cubicBezTo>
                  <a:pt x="230" y="25"/>
                  <a:pt x="280" y="11"/>
                  <a:pt x="332" y="8"/>
                </a:cubicBezTo>
                <a:cubicBezTo>
                  <a:pt x="520" y="0"/>
                  <a:pt x="680" y="146"/>
                  <a:pt x="689" y="335"/>
                </a:cubicBezTo>
                <a:cubicBezTo>
                  <a:pt x="691" y="384"/>
                  <a:pt x="652" y="426"/>
                  <a:pt x="603" y="428"/>
                </a:cubicBezTo>
                <a:cubicBezTo>
                  <a:pt x="553" y="431"/>
                  <a:pt x="511" y="392"/>
                  <a:pt x="509" y="343"/>
                </a:cubicBezTo>
                <a:cubicBezTo>
                  <a:pt x="505" y="253"/>
                  <a:pt x="429" y="184"/>
                  <a:pt x="340" y="188"/>
                </a:cubicBezTo>
                <a:cubicBezTo>
                  <a:pt x="297" y="190"/>
                  <a:pt x="257" y="208"/>
                  <a:pt x="228" y="240"/>
                </a:cubicBezTo>
                <a:cubicBezTo>
                  <a:pt x="198" y="272"/>
                  <a:pt x="183" y="314"/>
                  <a:pt x="185" y="357"/>
                </a:cubicBezTo>
                <a:cubicBezTo>
                  <a:pt x="187" y="407"/>
                  <a:pt x="149" y="448"/>
                  <a:pt x="99" y="451"/>
                </a:cubicBezTo>
                <a:cubicBezTo>
                  <a:pt x="50" y="453"/>
                  <a:pt x="8" y="414"/>
                  <a:pt x="6" y="365"/>
                </a:cubicBezTo>
                <a:cubicBezTo>
                  <a:pt x="0" y="229"/>
                  <a:pt x="74" y="108"/>
                  <a:pt x="187" y="48"/>
                </a:cubicBez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grpSp>
        <p:nvGrpSpPr>
          <p:cNvPr id="16" name="Grupo 15">
            <a:extLst>
              <a:ext uri="{FF2B5EF4-FFF2-40B4-BE49-F238E27FC236}">
                <a16:creationId xmlns:a16="http://schemas.microsoft.com/office/drawing/2014/main" id="{0A9A3D6E-C262-3F8E-56F6-03F3C61C877E}"/>
              </a:ext>
            </a:extLst>
          </p:cNvPr>
          <p:cNvGrpSpPr/>
          <p:nvPr userDrawn="1"/>
        </p:nvGrpSpPr>
        <p:grpSpPr>
          <a:xfrm>
            <a:off x="-220856" y="4603777"/>
            <a:ext cx="1199268" cy="599634"/>
            <a:chOff x="5638801" y="2709863"/>
            <a:chExt cx="495300" cy="247650"/>
          </a:xfrm>
        </p:grpSpPr>
        <p:sp>
          <p:nvSpPr>
            <p:cNvPr id="17" name="Freeform 175">
              <a:extLst>
                <a:ext uri="{FF2B5EF4-FFF2-40B4-BE49-F238E27FC236}">
                  <a16:creationId xmlns:a16="http://schemas.microsoft.com/office/drawing/2014/main" id="{ECF1B387-B19A-2FA2-95F2-1B3C06BA7E4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8801" y="2709863"/>
              <a:ext cx="495300" cy="247650"/>
            </a:xfrm>
            <a:custGeom>
              <a:avLst/>
              <a:gdLst>
                <a:gd name="T0" fmla="*/ 421 w 842"/>
                <a:gd name="T1" fmla="*/ 421 h 421"/>
                <a:gd name="T2" fmla="*/ 842 w 842"/>
                <a:gd name="T3" fmla="*/ 0 h 421"/>
                <a:gd name="T4" fmla="*/ 648 w 842"/>
                <a:gd name="T5" fmla="*/ 0 h 421"/>
                <a:gd name="T6" fmla="*/ 421 w 842"/>
                <a:gd name="T7" fmla="*/ 226 h 421"/>
                <a:gd name="T8" fmla="*/ 195 w 842"/>
                <a:gd name="T9" fmla="*/ 0 h 421"/>
                <a:gd name="T10" fmla="*/ 0 w 842"/>
                <a:gd name="T11" fmla="*/ 0 h 421"/>
                <a:gd name="T12" fmla="*/ 421 w 842"/>
                <a:gd name="T13" fmla="*/ 421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2" h="421">
                  <a:moveTo>
                    <a:pt x="421" y="421"/>
                  </a:moveTo>
                  <a:cubicBezTo>
                    <a:pt x="654" y="421"/>
                    <a:pt x="842" y="232"/>
                    <a:pt x="842" y="0"/>
                  </a:cubicBezTo>
                  <a:lnTo>
                    <a:pt x="648" y="0"/>
                  </a:lnTo>
                  <a:cubicBezTo>
                    <a:pt x="648" y="125"/>
                    <a:pt x="546" y="226"/>
                    <a:pt x="421" y="226"/>
                  </a:cubicBezTo>
                  <a:cubicBezTo>
                    <a:pt x="297" y="226"/>
                    <a:pt x="195" y="125"/>
                    <a:pt x="195" y="0"/>
                  </a:cubicBezTo>
                  <a:lnTo>
                    <a:pt x="0" y="0"/>
                  </a:lnTo>
                  <a:cubicBezTo>
                    <a:pt x="0" y="232"/>
                    <a:pt x="189" y="421"/>
                    <a:pt x="421" y="421"/>
                  </a:cubicBezTo>
                  <a:close/>
                </a:path>
              </a:pathLst>
            </a:custGeom>
            <a:solidFill>
              <a:schemeClr val="accent4"/>
            </a:solidFill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8" name="Freeform 178">
              <a:extLst>
                <a:ext uri="{FF2B5EF4-FFF2-40B4-BE49-F238E27FC236}">
                  <a16:creationId xmlns:a16="http://schemas.microsoft.com/office/drawing/2014/main" id="{7D5F6BF5-2571-7CCD-5537-42135763EB84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7076" y="2714626"/>
              <a:ext cx="155575" cy="77788"/>
            </a:xfrm>
            <a:custGeom>
              <a:avLst/>
              <a:gdLst>
                <a:gd name="T0" fmla="*/ 133 w 265"/>
                <a:gd name="T1" fmla="*/ 132 h 132"/>
                <a:gd name="T2" fmla="*/ 265 w 265"/>
                <a:gd name="T3" fmla="*/ 0 h 132"/>
                <a:gd name="T4" fmla="*/ 0 w 265"/>
                <a:gd name="T5" fmla="*/ 0 h 132"/>
                <a:gd name="T6" fmla="*/ 133 w 265"/>
                <a:gd name="T7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5" h="132">
                  <a:moveTo>
                    <a:pt x="133" y="132"/>
                  </a:moveTo>
                  <a:cubicBezTo>
                    <a:pt x="206" y="132"/>
                    <a:pt x="265" y="73"/>
                    <a:pt x="265" y="0"/>
                  </a:cubicBezTo>
                  <a:lnTo>
                    <a:pt x="0" y="0"/>
                  </a:lnTo>
                  <a:cubicBezTo>
                    <a:pt x="0" y="73"/>
                    <a:pt x="59" y="132"/>
                    <a:pt x="133" y="132"/>
                  </a:cubicBezTo>
                  <a:close/>
                </a:path>
              </a:pathLst>
            </a:custGeom>
            <a:solidFill>
              <a:schemeClr val="accent1"/>
            </a:solidFill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</p:grpSp>
      <p:sp>
        <p:nvSpPr>
          <p:cNvPr id="19" name="Freeform 235">
            <a:extLst>
              <a:ext uri="{FF2B5EF4-FFF2-40B4-BE49-F238E27FC236}">
                <a16:creationId xmlns:a16="http://schemas.microsoft.com/office/drawing/2014/main" id="{C2F7FE50-A013-F80E-2BE9-0F55C0F7D45B}"/>
              </a:ext>
            </a:extLst>
          </p:cNvPr>
          <p:cNvSpPr>
            <a:spLocks/>
          </p:cNvSpPr>
          <p:nvPr userDrawn="1"/>
        </p:nvSpPr>
        <p:spPr bwMode="auto">
          <a:xfrm>
            <a:off x="8260668" y="3110803"/>
            <a:ext cx="902826" cy="231741"/>
          </a:xfrm>
          <a:custGeom>
            <a:avLst/>
            <a:gdLst>
              <a:gd name="T0" fmla="*/ 333 w 504"/>
              <a:gd name="T1" fmla="*/ 130 h 130"/>
              <a:gd name="T2" fmla="*/ 252 w 504"/>
              <a:gd name="T3" fmla="*/ 43 h 130"/>
              <a:gd name="T4" fmla="*/ 172 w 504"/>
              <a:gd name="T5" fmla="*/ 130 h 130"/>
              <a:gd name="T6" fmla="*/ 91 w 504"/>
              <a:gd name="T7" fmla="*/ 43 h 130"/>
              <a:gd name="T8" fmla="*/ 21 w 504"/>
              <a:gd name="T9" fmla="*/ 118 h 130"/>
              <a:gd name="T10" fmla="*/ 0 w 504"/>
              <a:gd name="T11" fmla="*/ 98 h 130"/>
              <a:gd name="T12" fmla="*/ 91 w 504"/>
              <a:gd name="T13" fmla="*/ 0 h 130"/>
              <a:gd name="T14" fmla="*/ 172 w 504"/>
              <a:gd name="T15" fmla="*/ 86 h 130"/>
              <a:gd name="T16" fmla="*/ 252 w 504"/>
              <a:gd name="T17" fmla="*/ 0 h 130"/>
              <a:gd name="T18" fmla="*/ 333 w 504"/>
              <a:gd name="T19" fmla="*/ 86 h 130"/>
              <a:gd name="T20" fmla="*/ 413 w 504"/>
              <a:gd name="T21" fmla="*/ 0 h 130"/>
              <a:gd name="T22" fmla="*/ 504 w 504"/>
              <a:gd name="T23" fmla="*/ 98 h 130"/>
              <a:gd name="T24" fmla="*/ 483 w 504"/>
              <a:gd name="T25" fmla="*/ 118 h 130"/>
              <a:gd name="T26" fmla="*/ 413 w 504"/>
              <a:gd name="T27" fmla="*/ 43 h 130"/>
              <a:gd name="T28" fmla="*/ 333 w 504"/>
              <a:gd name="T29" fmla="*/ 13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04" h="130">
                <a:moveTo>
                  <a:pt x="333" y="130"/>
                </a:moveTo>
                <a:lnTo>
                  <a:pt x="252" y="43"/>
                </a:lnTo>
                <a:lnTo>
                  <a:pt x="172" y="130"/>
                </a:lnTo>
                <a:lnTo>
                  <a:pt x="91" y="43"/>
                </a:lnTo>
                <a:lnTo>
                  <a:pt x="21" y="118"/>
                </a:lnTo>
                <a:lnTo>
                  <a:pt x="0" y="98"/>
                </a:lnTo>
                <a:lnTo>
                  <a:pt x="91" y="0"/>
                </a:lnTo>
                <a:lnTo>
                  <a:pt x="172" y="86"/>
                </a:lnTo>
                <a:lnTo>
                  <a:pt x="252" y="0"/>
                </a:lnTo>
                <a:lnTo>
                  <a:pt x="333" y="86"/>
                </a:lnTo>
                <a:lnTo>
                  <a:pt x="413" y="0"/>
                </a:lnTo>
                <a:lnTo>
                  <a:pt x="504" y="98"/>
                </a:lnTo>
                <a:lnTo>
                  <a:pt x="483" y="118"/>
                </a:lnTo>
                <a:lnTo>
                  <a:pt x="413" y="43"/>
                </a:lnTo>
                <a:lnTo>
                  <a:pt x="333" y="130"/>
                </a:ln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2FB13779-186A-6A56-5927-33DEE4947D00}"/>
              </a:ext>
            </a:extLst>
          </p:cNvPr>
          <p:cNvSpPr/>
          <p:nvPr userDrawn="1"/>
        </p:nvSpPr>
        <p:spPr>
          <a:xfrm>
            <a:off x="506099" y="517045"/>
            <a:ext cx="8531221" cy="4524058"/>
          </a:xfrm>
          <a:prstGeom prst="roundRect">
            <a:avLst>
              <a:gd name="adj" fmla="val 6817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736868FF-9672-7A8B-A5A4-2C29BA4C12CD}"/>
              </a:ext>
            </a:extLst>
          </p:cNvPr>
          <p:cNvSpPr/>
          <p:nvPr userDrawn="1"/>
        </p:nvSpPr>
        <p:spPr>
          <a:xfrm>
            <a:off x="402779" y="408559"/>
            <a:ext cx="8531221" cy="4524058"/>
          </a:xfrm>
          <a:prstGeom prst="roundRect">
            <a:avLst>
              <a:gd name="adj" fmla="val 6817"/>
            </a:avLst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F17D9514-602E-BAC4-80AA-7BF299B6EF11}"/>
              </a:ext>
            </a:extLst>
          </p:cNvPr>
          <p:cNvSpPr/>
          <p:nvPr userDrawn="1"/>
        </p:nvSpPr>
        <p:spPr>
          <a:xfrm>
            <a:off x="299451" y="310078"/>
            <a:ext cx="8531221" cy="4524058"/>
          </a:xfrm>
          <a:prstGeom prst="roundRect">
            <a:avLst>
              <a:gd name="adj" fmla="val 6817"/>
            </a:avLst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5F213D62-5C66-773F-8EBE-7698E255FEB2}"/>
              </a:ext>
            </a:extLst>
          </p:cNvPr>
          <p:cNvGrpSpPr/>
          <p:nvPr userDrawn="1"/>
        </p:nvGrpSpPr>
        <p:grpSpPr>
          <a:xfrm>
            <a:off x="299451" y="310078"/>
            <a:ext cx="8545096" cy="4523344"/>
            <a:chOff x="723900" y="552450"/>
            <a:chExt cx="7696200" cy="4038600"/>
          </a:xfrm>
        </p:grpSpPr>
        <p:sp>
          <p:nvSpPr>
            <p:cNvPr id="11" name="Rectángulo: esquinas redondeadas 10">
              <a:extLst>
                <a:ext uri="{FF2B5EF4-FFF2-40B4-BE49-F238E27FC236}">
                  <a16:creationId xmlns:a16="http://schemas.microsoft.com/office/drawing/2014/main" id="{99A6D428-1933-B7F9-7231-182A63AC69E6}"/>
                </a:ext>
              </a:extLst>
            </p:cNvPr>
            <p:cNvSpPr/>
            <p:nvPr/>
          </p:nvSpPr>
          <p:spPr>
            <a:xfrm>
              <a:off x="723900" y="552450"/>
              <a:ext cx="7696200" cy="4038600"/>
            </a:xfrm>
            <a:prstGeom prst="roundRect">
              <a:avLst>
                <a:gd name="adj" fmla="val 6817"/>
              </a:avLst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cxnSp>
          <p:nvCxnSpPr>
            <p:cNvPr id="12" name="Conector recto 11">
              <a:extLst>
                <a:ext uri="{FF2B5EF4-FFF2-40B4-BE49-F238E27FC236}">
                  <a16:creationId xmlns:a16="http://schemas.microsoft.com/office/drawing/2014/main" id="{EE40C5D2-5B1A-A486-01ED-23395EB1A3C0}"/>
                </a:ext>
              </a:extLst>
            </p:cNvPr>
            <p:cNvCxnSpPr/>
            <p:nvPr/>
          </p:nvCxnSpPr>
          <p:spPr>
            <a:xfrm>
              <a:off x="723900" y="1080005"/>
              <a:ext cx="76962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9B29413-A34C-B208-C7D6-2ADC5948E46F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1045307" y="3002545"/>
            <a:ext cx="7023241" cy="422460"/>
          </a:xfrm>
        </p:spPr>
        <p:txBody>
          <a:bodyPr>
            <a:noAutofit/>
          </a:bodyPr>
          <a:lstStyle>
            <a:lvl1pPr marL="0" indent="0" algn="r">
              <a:buNone/>
              <a:defRPr sz="2500" b="1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56C2102-EA34-015B-F821-D83175C48F4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046504" y="1515250"/>
            <a:ext cx="7012974" cy="1472137"/>
          </a:xfrm>
        </p:spPr>
        <p:txBody>
          <a:bodyPr>
            <a:noAutofit/>
          </a:bodyPr>
          <a:lstStyle>
            <a:lvl1pPr marL="0" indent="0" algn="r">
              <a:buNone/>
              <a:defRPr sz="30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135195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0098FAF-3FF3-54AC-7673-7D71C381D77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63" y="-25831"/>
            <a:ext cx="9205992" cy="5207431"/>
          </a:xfrm>
          <a:prstGeom prst="rect">
            <a:avLst/>
          </a:prstGeom>
          <a:effectLst>
            <a:outerShdw dist="50800" sx="1000" sy="1000" algn="ctr" rotWithShape="0">
              <a:srgbClr val="000000"/>
            </a:outerShdw>
          </a:effectLst>
        </p:spPr>
      </p:pic>
      <p:sp>
        <p:nvSpPr>
          <p:cNvPr id="22" name="Freeform 233">
            <a:extLst>
              <a:ext uri="{FF2B5EF4-FFF2-40B4-BE49-F238E27FC236}">
                <a16:creationId xmlns:a16="http://schemas.microsoft.com/office/drawing/2014/main" id="{5CCFFA3E-524D-03BF-B9A3-EC1CE7A60773}"/>
              </a:ext>
            </a:extLst>
          </p:cNvPr>
          <p:cNvSpPr>
            <a:spLocks/>
          </p:cNvSpPr>
          <p:nvPr userDrawn="1"/>
        </p:nvSpPr>
        <p:spPr bwMode="auto">
          <a:xfrm>
            <a:off x="1001617" y="-19529"/>
            <a:ext cx="1192089" cy="208833"/>
          </a:xfrm>
          <a:custGeom>
            <a:avLst/>
            <a:gdLst>
              <a:gd name="T0" fmla="*/ 372 w 372"/>
              <a:gd name="T1" fmla="*/ 64 h 64"/>
              <a:gd name="T2" fmla="*/ 325 w 372"/>
              <a:gd name="T3" fmla="*/ 44 h 64"/>
              <a:gd name="T4" fmla="*/ 298 w 372"/>
              <a:gd name="T5" fmla="*/ 32 h 64"/>
              <a:gd name="T6" fmla="*/ 271 w 372"/>
              <a:gd name="T7" fmla="*/ 44 h 64"/>
              <a:gd name="T8" fmla="*/ 223 w 372"/>
              <a:gd name="T9" fmla="*/ 64 h 64"/>
              <a:gd name="T10" fmla="*/ 176 w 372"/>
              <a:gd name="T11" fmla="*/ 44 h 64"/>
              <a:gd name="T12" fmla="*/ 149 w 372"/>
              <a:gd name="T13" fmla="*/ 32 h 64"/>
              <a:gd name="T14" fmla="*/ 122 w 372"/>
              <a:gd name="T15" fmla="*/ 44 h 64"/>
              <a:gd name="T16" fmla="*/ 74 w 372"/>
              <a:gd name="T17" fmla="*/ 64 h 64"/>
              <a:gd name="T18" fmla="*/ 27 w 372"/>
              <a:gd name="T19" fmla="*/ 44 h 64"/>
              <a:gd name="T20" fmla="*/ 0 w 372"/>
              <a:gd name="T21" fmla="*/ 32 h 64"/>
              <a:gd name="T22" fmla="*/ 0 w 372"/>
              <a:gd name="T23" fmla="*/ 0 h 64"/>
              <a:gd name="T24" fmla="*/ 48 w 372"/>
              <a:gd name="T25" fmla="*/ 20 h 64"/>
              <a:gd name="T26" fmla="*/ 74 w 372"/>
              <a:gd name="T27" fmla="*/ 32 h 64"/>
              <a:gd name="T28" fmla="*/ 101 w 372"/>
              <a:gd name="T29" fmla="*/ 20 h 64"/>
              <a:gd name="T30" fmla="*/ 149 w 372"/>
              <a:gd name="T31" fmla="*/ 0 h 64"/>
              <a:gd name="T32" fmla="*/ 197 w 372"/>
              <a:gd name="T33" fmla="*/ 20 h 64"/>
              <a:gd name="T34" fmla="*/ 223 w 372"/>
              <a:gd name="T35" fmla="*/ 32 h 64"/>
              <a:gd name="T36" fmla="*/ 250 w 372"/>
              <a:gd name="T37" fmla="*/ 20 h 64"/>
              <a:gd name="T38" fmla="*/ 298 w 372"/>
              <a:gd name="T39" fmla="*/ 0 h 64"/>
              <a:gd name="T40" fmla="*/ 346 w 372"/>
              <a:gd name="T41" fmla="*/ 20 h 64"/>
              <a:gd name="T42" fmla="*/ 372 w 372"/>
              <a:gd name="T43" fmla="*/ 32 h 64"/>
              <a:gd name="T44" fmla="*/ 372 w 372"/>
              <a:gd name="T45" fmla="*/ 6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72" h="64">
                <a:moveTo>
                  <a:pt x="372" y="64"/>
                </a:moveTo>
                <a:cubicBezTo>
                  <a:pt x="348" y="64"/>
                  <a:pt x="335" y="53"/>
                  <a:pt x="325" y="44"/>
                </a:cubicBezTo>
                <a:cubicBezTo>
                  <a:pt x="316" y="37"/>
                  <a:pt x="311" y="32"/>
                  <a:pt x="298" y="32"/>
                </a:cubicBezTo>
                <a:cubicBezTo>
                  <a:pt x="285" y="32"/>
                  <a:pt x="280" y="37"/>
                  <a:pt x="271" y="44"/>
                </a:cubicBezTo>
                <a:cubicBezTo>
                  <a:pt x="261" y="53"/>
                  <a:pt x="248" y="64"/>
                  <a:pt x="223" y="64"/>
                </a:cubicBezTo>
                <a:cubicBezTo>
                  <a:pt x="199" y="64"/>
                  <a:pt x="186" y="53"/>
                  <a:pt x="176" y="44"/>
                </a:cubicBezTo>
                <a:cubicBezTo>
                  <a:pt x="167" y="37"/>
                  <a:pt x="162" y="32"/>
                  <a:pt x="149" y="32"/>
                </a:cubicBezTo>
                <a:cubicBezTo>
                  <a:pt x="136" y="32"/>
                  <a:pt x="131" y="37"/>
                  <a:pt x="122" y="44"/>
                </a:cubicBezTo>
                <a:cubicBezTo>
                  <a:pt x="112" y="53"/>
                  <a:pt x="99" y="64"/>
                  <a:pt x="74" y="64"/>
                </a:cubicBezTo>
                <a:cubicBezTo>
                  <a:pt x="50" y="64"/>
                  <a:pt x="37" y="53"/>
                  <a:pt x="27" y="44"/>
                </a:cubicBezTo>
                <a:cubicBezTo>
                  <a:pt x="18" y="37"/>
                  <a:pt x="13" y="32"/>
                  <a:pt x="0" y="32"/>
                </a:cubicBezTo>
                <a:lnTo>
                  <a:pt x="0" y="0"/>
                </a:lnTo>
                <a:cubicBezTo>
                  <a:pt x="25" y="0"/>
                  <a:pt x="37" y="11"/>
                  <a:pt x="48" y="20"/>
                </a:cubicBezTo>
                <a:cubicBezTo>
                  <a:pt x="56" y="27"/>
                  <a:pt x="62" y="32"/>
                  <a:pt x="74" y="32"/>
                </a:cubicBezTo>
                <a:cubicBezTo>
                  <a:pt x="87" y="32"/>
                  <a:pt x="93" y="27"/>
                  <a:pt x="101" y="20"/>
                </a:cubicBezTo>
                <a:cubicBezTo>
                  <a:pt x="111" y="11"/>
                  <a:pt x="124" y="0"/>
                  <a:pt x="149" y="0"/>
                </a:cubicBezTo>
                <a:cubicBezTo>
                  <a:pt x="174" y="0"/>
                  <a:pt x="186" y="11"/>
                  <a:pt x="197" y="20"/>
                </a:cubicBezTo>
                <a:cubicBezTo>
                  <a:pt x="205" y="27"/>
                  <a:pt x="211" y="32"/>
                  <a:pt x="223" y="32"/>
                </a:cubicBezTo>
                <a:cubicBezTo>
                  <a:pt x="236" y="32"/>
                  <a:pt x="242" y="27"/>
                  <a:pt x="250" y="20"/>
                </a:cubicBezTo>
                <a:cubicBezTo>
                  <a:pt x="260" y="11"/>
                  <a:pt x="273" y="0"/>
                  <a:pt x="298" y="0"/>
                </a:cubicBezTo>
                <a:cubicBezTo>
                  <a:pt x="323" y="0"/>
                  <a:pt x="335" y="11"/>
                  <a:pt x="346" y="20"/>
                </a:cubicBezTo>
                <a:cubicBezTo>
                  <a:pt x="354" y="27"/>
                  <a:pt x="360" y="32"/>
                  <a:pt x="372" y="32"/>
                </a:cubicBezTo>
                <a:lnTo>
                  <a:pt x="372" y="64"/>
                </a:lnTo>
                <a:close/>
              </a:path>
            </a:pathLst>
          </a:custGeom>
          <a:solidFill>
            <a:schemeClr val="accent4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23" name="Freeform 329">
            <a:extLst>
              <a:ext uri="{FF2B5EF4-FFF2-40B4-BE49-F238E27FC236}">
                <a16:creationId xmlns:a16="http://schemas.microsoft.com/office/drawing/2014/main" id="{D108EC06-9B32-49D6-369F-012A84DC682A}"/>
              </a:ext>
            </a:extLst>
          </p:cNvPr>
          <p:cNvSpPr>
            <a:spLocks/>
          </p:cNvSpPr>
          <p:nvPr userDrawn="1"/>
        </p:nvSpPr>
        <p:spPr bwMode="auto">
          <a:xfrm>
            <a:off x="5335" y="4865047"/>
            <a:ext cx="1145216" cy="751548"/>
          </a:xfrm>
          <a:custGeom>
            <a:avLst/>
            <a:gdLst>
              <a:gd name="T0" fmla="*/ 187 w 691"/>
              <a:gd name="T1" fmla="*/ 48 h 453"/>
              <a:gd name="T2" fmla="*/ 332 w 691"/>
              <a:gd name="T3" fmla="*/ 8 h 453"/>
              <a:gd name="T4" fmla="*/ 689 w 691"/>
              <a:gd name="T5" fmla="*/ 335 h 453"/>
              <a:gd name="T6" fmla="*/ 603 w 691"/>
              <a:gd name="T7" fmla="*/ 428 h 453"/>
              <a:gd name="T8" fmla="*/ 509 w 691"/>
              <a:gd name="T9" fmla="*/ 343 h 453"/>
              <a:gd name="T10" fmla="*/ 340 w 691"/>
              <a:gd name="T11" fmla="*/ 188 h 453"/>
              <a:gd name="T12" fmla="*/ 228 w 691"/>
              <a:gd name="T13" fmla="*/ 240 h 453"/>
              <a:gd name="T14" fmla="*/ 185 w 691"/>
              <a:gd name="T15" fmla="*/ 357 h 453"/>
              <a:gd name="T16" fmla="*/ 99 w 691"/>
              <a:gd name="T17" fmla="*/ 451 h 453"/>
              <a:gd name="T18" fmla="*/ 6 w 691"/>
              <a:gd name="T19" fmla="*/ 365 h 453"/>
              <a:gd name="T20" fmla="*/ 187 w 691"/>
              <a:gd name="T21" fmla="*/ 48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91" h="453">
                <a:moveTo>
                  <a:pt x="187" y="48"/>
                </a:moveTo>
                <a:cubicBezTo>
                  <a:pt x="230" y="25"/>
                  <a:pt x="280" y="11"/>
                  <a:pt x="332" y="8"/>
                </a:cubicBezTo>
                <a:cubicBezTo>
                  <a:pt x="520" y="0"/>
                  <a:pt x="680" y="146"/>
                  <a:pt x="689" y="335"/>
                </a:cubicBezTo>
                <a:cubicBezTo>
                  <a:pt x="691" y="384"/>
                  <a:pt x="652" y="426"/>
                  <a:pt x="603" y="428"/>
                </a:cubicBezTo>
                <a:cubicBezTo>
                  <a:pt x="553" y="431"/>
                  <a:pt x="511" y="392"/>
                  <a:pt x="509" y="343"/>
                </a:cubicBezTo>
                <a:cubicBezTo>
                  <a:pt x="505" y="253"/>
                  <a:pt x="429" y="184"/>
                  <a:pt x="340" y="188"/>
                </a:cubicBezTo>
                <a:cubicBezTo>
                  <a:pt x="297" y="190"/>
                  <a:pt x="257" y="208"/>
                  <a:pt x="228" y="240"/>
                </a:cubicBezTo>
                <a:cubicBezTo>
                  <a:pt x="198" y="272"/>
                  <a:pt x="183" y="314"/>
                  <a:pt x="185" y="357"/>
                </a:cubicBezTo>
                <a:cubicBezTo>
                  <a:pt x="187" y="407"/>
                  <a:pt x="149" y="448"/>
                  <a:pt x="99" y="451"/>
                </a:cubicBezTo>
                <a:cubicBezTo>
                  <a:pt x="50" y="453"/>
                  <a:pt x="8" y="414"/>
                  <a:pt x="6" y="365"/>
                </a:cubicBezTo>
                <a:cubicBezTo>
                  <a:pt x="0" y="229"/>
                  <a:pt x="74" y="108"/>
                  <a:pt x="187" y="48"/>
                </a:cubicBez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grpSp>
        <p:nvGrpSpPr>
          <p:cNvPr id="24" name="Grupo 23">
            <a:extLst>
              <a:ext uri="{FF2B5EF4-FFF2-40B4-BE49-F238E27FC236}">
                <a16:creationId xmlns:a16="http://schemas.microsoft.com/office/drawing/2014/main" id="{E0FA8A5D-B04E-8BCB-6FB8-C45F4714E6F8}"/>
              </a:ext>
            </a:extLst>
          </p:cNvPr>
          <p:cNvGrpSpPr/>
          <p:nvPr userDrawn="1"/>
        </p:nvGrpSpPr>
        <p:grpSpPr>
          <a:xfrm>
            <a:off x="-303057" y="2435287"/>
            <a:ext cx="1199268" cy="599634"/>
            <a:chOff x="5638801" y="2709863"/>
            <a:chExt cx="495300" cy="247650"/>
          </a:xfrm>
        </p:grpSpPr>
        <p:sp>
          <p:nvSpPr>
            <p:cNvPr id="25" name="Freeform 175">
              <a:extLst>
                <a:ext uri="{FF2B5EF4-FFF2-40B4-BE49-F238E27FC236}">
                  <a16:creationId xmlns:a16="http://schemas.microsoft.com/office/drawing/2014/main" id="{061B59CF-A275-EA45-1DDE-E7F889481B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8801" y="2709863"/>
              <a:ext cx="495300" cy="247650"/>
            </a:xfrm>
            <a:custGeom>
              <a:avLst/>
              <a:gdLst>
                <a:gd name="T0" fmla="*/ 421 w 842"/>
                <a:gd name="T1" fmla="*/ 421 h 421"/>
                <a:gd name="T2" fmla="*/ 842 w 842"/>
                <a:gd name="T3" fmla="*/ 0 h 421"/>
                <a:gd name="T4" fmla="*/ 648 w 842"/>
                <a:gd name="T5" fmla="*/ 0 h 421"/>
                <a:gd name="T6" fmla="*/ 421 w 842"/>
                <a:gd name="T7" fmla="*/ 226 h 421"/>
                <a:gd name="T8" fmla="*/ 195 w 842"/>
                <a:gd name="T9" fmla="*/ 0 h 421"/>
                <a:gd name="T10" fmla="*/ 0 w 842"/>
                <a:gd name="T11" fmla="*/ 0 h 421"/>
                <a:gd name="T12" fmla="*/ 421 w 842"/>
                <a:gd name="T13" fmla="*/ 421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2" h="421">
                  <a:moveTo>
                    <a:pt x="421" y="421"/>
                  </a:moveTo>
                  <a:cubicBezTo>
                    <a:pt x="654" y="421"/>
                    <a:pt x="842" y="232"/>
                    <a:pt x="842" y="0"/>
                  </a:cubicBezTo>
                  <a:lnTo>
                    <a:pt x="648" y="0"/>
                  </a:lnTo>
                  <a:cubicBezTo>
                    <a:pt x="648" y="125"/>
                    <a:pt x="546" y="226"/>
                    <a:pt x="421" y="226"/>
                  </a:cubicBezTo>
                  <a:cubicBezTo>
                    <a:pt x="297" y="226"/>
                    <a:pt x="195" y="125"/>
                    <a:pt x="195" y="0"/>
                  </a:cubicBezTo>
                  <a:lnTo>
                    <a:pt x="0" y="0"/>
                  </a:lnTo>
                  <a:cubicBezTo>
                    <a:pt x="0" y="232"/>
                    <a:pt x="189" y="421"/>
                    <a:pt x="421" y="421"/>
                  </a:cubicBezTo>
                  <a:close/>
                </a:path>
              </a:pathLst>
            </a:custGeom>
            <a:solidFill>
              <a:schemeClr val="accent4"/>
            </a:solidFill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26" name="Freeform 178">
              <a:extLst>
                <a:ext uri="{FF2B5EF4-FFF2-40B4-BE49-F238E27FC236}">
                  <a16:creationId xmlns:a16="http://schemas.microsoft.com/office/drawing/2014/main" id="{A7908992-F664-5E93-09A0-DD662D2B19B8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7076" y="2714626"/>
              <a:ext cx="155575" cy="77788"/>
            </a:xfrm>
            <a:custGeom>
              <a:avLst/>
              <a:gdLst>
                <a:gd name="T0" fmla="*/ 133 w 265"/>
                <a:gd name="T1" fmla="*/ 132 h 132"/>
                <a:gd name="T2" fmla="*/ 265 w 265"/>
                <a:gd name="T3" fmla="*/ 0 h 132"/>
                <a:gd name="T4" fmla="*/ 0 w 265"/>
                <a:gd name="T5" fmla="*/ 0 h 132"/>
                <a:gd name="T6" fmla="*/ 133 w 265"/>
                <a:gd name="T7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5" h="132">
                  <a:moveTo>
                    <a:pt x="133" y="132"/>
                  </a:moveTo>
                  <a:cubicBezTo>
                    <a:pt x="206" y="132"/>
                    <a:pt x="265" y="73"/>
                    <a:pt x="265" y="0"/>
                  </a:cubicBezTo>
                  <a:lnTo>
                    <a:pt x="0" y="0"/>
                  </a:lnTo>
                  <a:cubicBezTo>
                    <a:pt x="0" y="73"/>
                    <a:pt x="59" y="132"/>
                    <a:pt x="133" y="132"/>
                  </a:cubicBezTo>
                  <a:close/>
                </a:path>
              </a:pathLst>
            </a:custGeom>
            <a:solidFill>
              <a:schemeClr val="accent1"/>
            </a:solidFill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9E9A20E5-E193-EE3B-CBF5-E6DAFE9ACF8C}"/>
              </a:ext>
            </a:extLst>
          </p:cNvPr>
          <p:cNvGrpSpPr/>
          <p:nvPr userDrawn="1"/>
        </p:nvGrpSpPr>
        <p:grpSpPr>
          <a:xfrm>
            <a:off x="8501062" y="66897"/>
            <a:ext cx="686969" cy="696648"/>
            <a:chOff x="4911726" y="3608388"/>
            <a:chExt cx="225425" cy="228601"/>
          </a:xfrm>
        </p:grpSpPr>
        <p:sp>
          <p:nvSpPr>
            <p:cNvPr id="13" name="Freeform 122">
              <a:extLst>
                <a:ext uri="{FF2B5EF4-FFF2-40B4-BE49-F238E27FC236}">
                  <a16:creationId xmlns:a16="http://schemas.microsoft.com/office/drawing/2014/main" id="{2D24AAE1-11F1-6618-83F3-E2C50EDFB195}"/>
                </a:ext>
              </a:extLst>
            </p:cNvPr>
            <p:cNvSpPr>
              <a:spLocks/>
            </p:cNvSpPr>
            <p:nvPr/>
          </p:nvSpPr>
          <p:spPr bwMode="auto">
            <a:xfrm>
              <a:off x="4941888" y="3641726"/>
              <a:ext cx="195263" cy="195263"/>
            </a:xfrm>
            <a:custGeom>
              <a:avLst/>
              <a:gdLst>
                <a:gd name="T0" fmla="*/ 75 w 331"/>
                <a:gd name="T1" fmla="*/ 0 h 331"/>
                <a:gd name="T2" fmla="*/ 256 w 331"/>
                <a:gd name="T3" fmla="*/ 1 h 331"/>
                <a:gd name="T4" fmla="*/ 331 w 331"/>
                <a:gd name="T5" fmla="*/ 76 h 331"/>
                <a:gd name="T6" fmla="*/ 330 w 331"/>
                <a:gd name="T7" fmla="*/ 256 h 331"/>
                <a:gd name="T8" fmla="*/ 255 w 331"/>
                <a:gd name="T9" fmla="*/ 331 h 331"/>
                <a:gd name="T10" fmla="*/ 75 w 331"/>
                <a:gd name="T11" fmla="*/ 330 h 331"/>
                <a:gd name="T12" fmla="*/ 0 w 331"/>
                <a:gd name="T13" fmla="*/ 255 h 331"/>
                <a:gd name="T14" fmla="*/ 0 w 331"/>
                <a:gd name="T15" fmla="*/ 75 h 331"/>
                <a:gd name="T16" fmla="*/ 75 w 331"/>
                <a:gd name="T17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1" h="331">
                  <a:moveTo>
                    <a:pt x="75" y="0"/>
                  </a:moveTo>
                  <a:lnTo>
                    <a:pt x="256" y="1"/>
                  </a:lnTo>
                  <a:cubicBezTo>
                    <a:pt x="297" y="1"/>
                    <a:pt x="331" y="34"/>
                    <a:pt x="331" y="76"/>
                  </a:cubicBezTo>
                  <a:lnTo>
                    <a:pt x="330" y="256"/>
                  </a:lnTo>
                  <a:cubicBezTo>
                    <a:pt x="330" y="298"/>
                    <a:pt x="296" y="331"/>
                    <a:pt x="255" y="331"/>
                  </a:cubicBezTo>
                  <a:lnTo>
                    <a:pt x="75" y="330"/>
                  </a:lnTo>
                  <a:cubicBezTo>
                    <a:pt x="33" y="330"/>
                    <a:pt x="0" y="297"/>
                    <a:pt x="0" y="255"/>
                  </a:cubicBezTo>
                  <a:lnTo>
                    <a:pt x="0" y="75"/>
                  </a:lnTo>
                  <a:cubicBezTo>
                    <a:pt x="0" y="34"/>
                    <a:pt x="34" y="0"/>
                    <a:pt x="75" y="0"/>
                  </a:cubicBez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5" name="Freeform 186">
              <a:extLst>
                <a:ext uri="{FF2B5EF4-FFF2-40B4-BE49-F238E27FC236}">
                  <a16:creationId xmlns:a16="http://schemas.microsoft.com/office/drawing/2014/main" id="{A6B1DD1C-4665-6DC3-DC41-DE1AF2A5D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1726" y="3608388"/>
              <a:ext cx="193675" cy="195263"/>
            </a:xfrm>
            <a:custGeom>
              <a:avLst/>
              <a:gdLst>
                <a:gd name="T0" fmla="*/ 34 w 331"/>
                <a:gd name="T1" fmla="*/ 0 h 331"/>
                <a:gd name="T2" fmla="*/ 298 w 331"/>
                <a:gd name="T3" fmla="*/ 0 h 331"/>
                <a:gd name="T4" fmla="*/ 331 w 331"/>
                <a:gd name="T5" fmla="*/ 34 h 331"/>
                <a:gd name="T6" fmla="*/ 330 w 331"/>
                <a:gd name="T7" fmla="*/ 298 h 331"/>
                <a:gd name="T8" fmla="*/ 297 w 331"/>
                <a:gd name="T9" fmla="*/ 331 h 331"/>
                <a:gd name="T10" fmla="*/ 33 w 331"/>
                <a:gd name="T11" fmla="*/ 330 h 331"/>
                <a:gd name="T12" fmla="*/ 0 w 331"/>
                <a:gd name="T13" fmla="*/ 297 h 331"/>
                <a:gd name="T14" fmla="*/ 1 w 331"/>
                <a:gd name="T15" fmla="*/ 33 h 331"/>
                <a:gd name="T16" fmla="*/ 34 w 331"/>
                <a:gd name="T17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1" h="331">
                  <a:moveTo>
                    <a:pt x="34" y="0"/>
                  </a:moveTo>
                  <a:lnTo>
                    <a:pt x="298" y="0"/>
                  </a:lnTo>
                  <a:cubicBezTo>
                    <a:pt x="316" y="1"/>
                    <a:pt x="331" y="15"/>
                    <a:pt x="331" y="34"/>
                  </a:cubicBezTo>
                  <a:lnTo>
                    <a:pt x="330" y="298"/>
                  </a:lnTo>
                  <a:cubicBezTo>
                    <a:pt x="330" y="316"/>
                    <a:pt x="316" y="331"/>
                    <a:pt x="297" y="331"/>
                  </a:cubicBezTo>
                  <a:lnTo>
                    <a:pt x="33" y="330"/>
                  </a:lnTo>
                  <a:cubicBezTo>
                    <a:pt x="15" y="330"/>
                    <a:pt x="0" y="315"/>
                    <a:pt x="0" y="297"/>
                  </a:cubicBezTo>
                  <a:lnTo>
                    <a:pt x="1" y="33"/>
                  </a:lnTo>
                  <a:cubicBezTo>
                    <a:pt x="1" y="15"/>
                    <a:pt x="16" y="0"/>
                    <a:pt x="34" y="0"/>
                  </a:cubicBezTo>
                  <a:close/>
                </a:path>
              </a:pathLst>
            </a:custGeom>
            <a:solidFill>
              <a:schemeClr val="accent3"/>
            </a:solidFill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</p:grpSp>
      <p:grpSp>
        <p:nvGrpSpPr>
          <p:cNvPr id="10" name="Grupo 9">
            <a:extLst>
              <a:ext uri="{FF2B5EF4-FFF2-40B4-BE49-F238E27FC236}">
                <a16:creationId xmlns:a16="http://schemas.microsoft.com/office/drawing/2014/main" id="{A2A04542-0125-3A7B-0352-EAA5150BCA70}"/>
              </a:ext>
            </a:extLst>
          </p:cNvPr>
          <p:cNvGrpSpPr/>
          <p:nvPr userDrawn="1"/>
        </p:nvGrpSpPr>
        <p:grpSpPr>
          <a:xfrm>
            <a:off x="299451" y="310078"/>
            <a:ext cx="8545096" cy="4523344"/>
            <a:chOff x="723900" y="552450"/>
            <a:chExt cx="7696200" cy="4038600"/>
          </a:xfrm>
        </p:grpSpPr>
        <p:sp>
          <p:nvSpPr>
            <p:cNvPr id="11" name="Rectángulo: esquinas redondeadas 10">
              <a:extLst>
                <a:ext uri="{FF2B5EF4-FFF2-40B4-BE49-F238E27FC236}">
                  <a16:creationId xmlns:a16="http://schemas.microsoft.com/office/drawing/2014/main" id="{ED8181DB-D6AC-E304-067D-D9A4B1EEA760}"/>
                </a:ext>
              </a:extLst>
            </p:cNvPr>
            <p:cNvSpPr/>
            <p:nvPr/>
          </p:nvSpPr>
          <p:spPr>
            <a:xfrm>
              <a:off x="723900" y="552450"/>
              <a:ext cx="7696200" cy="4038600"/>
            </a:xfrm>
            <a:prstGeom prst="roundRect">
              <a:avLst>
                <a:gd name="adj" fmla="val 6817"/>
              </a:avLst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cxnSp>
          <p:nvCxnSpPr>
            <p:cNvPr id="12" name="Conector recto 11">
              <a:extLst>
                <a:ext uri="{FF2B5EF4-FFF2-40B4-BE49-F238E27FC236}">
                  <a16:creationId xmlns:a16="http://schemas.microsoft.com/office/drawing/2014/main" id="{499B8406-0770-1C38-A132-482CEB8D2169}"/>
                </a:ext>
              </a:extLst>
            </p:cNvPr>
            <p:cNvCxnSpPr/>
            <p:nvPr/>
          </p:nvCxnSpPr>
          <p:spPr>
            <a:xfrm>
              <a:off x="723900" y="1080005"/>
              <a:ext cx="76962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7F9C2995-B3F1-2846-98AD-6017125A3D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3900" y="589879"/>
            <a:ext cx="7696200" cy="367298"/>
          </a:xfrm>
        </p:spPr>
        <p:txBody>
          <a:bodyPr>
            <a:noAutofit/>
          </a:bodyPr>
          <a:lstStyle>
            <a:lvl1pPr algn="ctr">
              <a:defRPr sz="3000" b="1">
                <a:latin typeface="+mj-lt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9CD74B88-9AB2-6677-FFF6-46EE572FED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0" y="946485"/>
            <a:ext cx="7696200" cy="2034021"/>
          </a:xfrm>
        </p:spPr>
        <p:txBody>
          <a:bodyPr>
            <a:noAutofit/>
          </a:bodyPr>
          <a:lstStyle>
            <a:lvl1pPr marL="0" indent="0" algn="l">
              <a:buNone/>
              <a:tabLst>
                <a:tab pos="2335213" algn="l"/>
              </a:tabLst>
              <a:defRPr sz="1400">
                <a:latin typeface="Candara" panose="020E0502030303020204" pitchFamily="34" charset="0"/>
              </a:defRPr>
            </a:lvl1pPr>
            <a:lvl2pPr marL="342900" indent="0" algn="l">
              <a:buNone/>
              <a:defRPr>
                <a:latin typeface="Candara" panose="020E0502030303020204" pitchFamily="34" charset="0"/>
              </a:defRPr>
            </a:lvl2pPr>
            <a:lvl3pPr marL="685800" indent="0" algn="l">
              <a:buNone/>
              <a:defRPr>
                <a:latin typeface="Candara" panose="020E0502030303020204" pitchFamily="34" charset="0"/>
              </a:defRPr>
            </a:lvl3pPr>
            <a:lvl4pPr marL="1028700" indent="0" algn="l">
              <a:buNone/>
              <a:defRPr>
                <a:latin typeface="Candara" panose="020E0502030303020204" pitchFamily="34" charset="0"/>
              </a:defRPr>
            </a:lvl4pPr>
            <a:lvl5pPr marL="1371600" indent="0" algn="l">
              <a:buNone/>
              <a:defRPr>
                <a:latin typeface="Candara" panose="020E0502030303020204" pitchFamily="34" charset="0"/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21" name="Freeform 235">
            <a:extLst>
              <a:ext uri="{FF2B5EF4-FFF2-40B4-BE49-F238E27FC236}">
                <a16:creationId xmlns:a16="http://schemas.microsoft.com/office/drawing/2014/main" id="{7EF89B0D-C275-2C4C-7599-2636D3139EC1}"/>
              </a:ext>
            </a:extLst>
          </p:cNvPr>
          <p:cNvSpPr>
            <a:spLocks/>
          </p:cNvSpPr>
          <p:nvPr userDrawn="1"/>
        </p:nvSpPr>
        <p:spPr bwMode="auto">
          <a:xfrm>
            <a:off x="4016643" y="4944458"/>
            <a:ext cx="775433" cy="199042"/>
          </a:xfrm>
          <a:custGeom>
            <a:avLst/>
            <a:gdLst>
              <a:gd name="T0" fmla="*/ 333 w 504"/>
              <a:gd name="T1" fmla="*/ 130 h 130"/>
              <a:gd name="T2" fmla="*/ 252 w 504"/>
              <a:gd name="T3" fmla="*/ 43 h 130"/>
              <a:gd name="T4" fmla="*/ 172 w 504"/>
              <a:gd name="T5" fmla="*/ 130 h 130"/>
              <a:gd name="T6" fmla="*/ 91 w 504"/>
              <a:gd name="T7" fmla="*/ 43 h 130"/>
              <a:gd name="T8" fmla="*/ 21 w 504"/>
              <a:gd name="T9" fmla="*/ 118 h 130"/>
              <a:gd name="T10" fmla="*/ 0 w 504"/>
              <a:gd name="T11" fmla="*/ 98 h 130"/>
              <a:gd name="T12" fmla="*/ 91 w 504"/>
              <a:gd name="T13" fmla="*/ 0 h 130"/>
              <a:gd name="T14" fmla="*/ 172 w 504"/>
              <a:gd name="T15" fmla="*/ 86 h 130"/>
              <a:gd name="T16" fmla="*/ 252 w 504"/>
              <a:gd name="T17" fmla="*/ 0 h 130"/>
              <a:gd name="T18" fmla="*/ 333 w 504"/>
              <a:gd name="T19" fmla="*/ 86 h 130"/>
              <a:gd name="T20" fmla="*/ 413 w 504"/>
              <a:gd name="T21" fmla="*/ 0 h 130"/>
              <a:gd name="T22" fmla="*/ 504 w 504"/>
              <a:gd name="T23" fmla="*/ 98 h 130"/>
              <a:gd name="T24" fmla="*/ 483 w 504"/>
              <a:gd name="T25" fmla="*/ 118 h 130"/>
              <a:gd name="T26" fmla="*/ 413 w 504"/>
              <a:gd name="T27" fmla="*/ 43 h 130"/>
              <a:gd name="T28" fmla="*/ 333 w 504"/>
              <a:gd name="T29" fmla="*/ 13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04" h="130">
                <a:moveTo>
                  <a:pt x="333" y="130"/>
                </a:moveTo>
                <a:lnTo>
                  <a:pt x="252" y="43"/>
                </a:lnTo>
                <a:lnTo>
                  <a:pt x="172" y="130"/>
                </a:lnTo>
                <a:lnTo>
                  <a:pt x="91" y="43"/>
                </a:lnTo>
                <a:lnTo>
                  <a:pt x="21" y="118"/>
                </a:lnTo>
                <a:lnTo>
                  <a:pt x="0" y="98"/>
                </a:lnTo>
                <a:lnTo>
                  <a:pt x="91" y="0"/>
                </a:lnTo>
                <a:lnTo>
                  <a:pt x="172" y="86"/>
                </a:lnTo>
                <a:lnTo>
                  <a:pt x="252" y="0"/>
                </a:lnTo>
                <a:lnTo>
                  <a:pt x="333" y="86"/>
                </a:lnTo>
                <a:lnTo>
                  <a:pt x="413" y="0"/>
                </a:lnTo>
                <a:lnTo>
                  <a:pt x="504" y="98"/>
                </a:lnTo>
                <a:lnTo>
                  <a:pt x="483" y="118"/>
                </a:lnTo>
                <a:lnTo>
                  <a:pt x="413" y="43"/>
                </a:lnTo>
                <a:lnTo>
                  <a:pt x="333" y="130"/>
                </a:ln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545996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itle and text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54DBA768-5079-EFE2-2AB9-ACABA0EEE1D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63" y="-25831"/>
            <a:ext cx="9205992" cy="5207431"/>
          </a:xfrm>
          <a:prstGeom prst="rect">
            <a:avLst/>
          </a:prstGeom>
          <a:effectLst>
            <a:outerShdw dist="50800" sx="1000" sy="1000" algn="ctr" rotWithShape="0">
              <a:srgbClr val="000000"/>
            </a:outerShdw>
          </a:effectLst>
        </p:spPr>
      </p:pic>
      <p:grpSp>
        <p:nvGrpSpPr>
          <p:cNvPr id="16" name="Grupo 15">
            <a:extLst>
              <a:ext uri="{FF2B5EF4-FFF2-40B4-BE49-F238E27FC236}">
                <a16:creationId xmlns:a16="http://schemas.microsoft.com/office/drawing/2014/main" id="{7B21F8C0-06EB-5B82-6A2C-1B13EED05F07}"/>
              </a:ext>
            </a:extLst>
          </p:cNvPr>
          <p:cNvGrpSpPr/>
          <p:nvPr userDrawn="1"/>
        </p:nvGrpSpPr>
        <p:grpSpPr>
          <a:xfrm>
            <a:off x="299452" y="310078"/>
            <a:ext cx="8545096" cy="4523344"/>
            <a:chOff x="723900" y="552450"/>
            <a:chExt cx="7696200" cy="4038600"/>
          </a:xfrm>
        </p:grpSpPr>
        <p:sp>
          <p:nvSpPr>
            <p:cNvPr id="17" name="Rectángulo: esquinas redondeadas 16">
              <a:extLst>
                <a:ext uri="{FF2B5EF4-FFF2-40B4-BE49-F238E27FC236}">
                  <a16:creationId xmlns:a16="http://schemas.microsoft.com/office/drawing/2014/main" id="{38799560-E0BB-B883-1ACA-9A3063432A21}"/>
                </a:ext>
              </a:extLst>
            </p:cNvPr>
            <p:cNvSpPr/>
            <p:nvPr/>
          </p:nvSpPr>
          <p:spPr>
            <a:xfrm>
              <a:off x="723900" y="552450"/>
              <a:ext cx="7696200" cy="4038600"/>
            </a:xfrm>
            <a:prstGeom prst="roundRect">
              <a:avLst>
                <a:gd name="adj" fmla="val 6817"/>
              </a:avLst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cxnSp>
          <p:nvCxnSpPr>
            <p:cNvPr id="18" name="Conector recto 17">
              <a:extLst>
                <a:ext uri="{FF2B5EF4-FFF2-40B4-BE49-F238E27FC236}">
                  <a16:creationId xmlns:a16="http://schemas.microsoft.com/office/drawing/2014/main" id="{52684065-E64F-8CAE-8636-5213FF8B35D3}"/>
                </a:ext>
              </a:extLst>
            </p:cNvPr>
            <p:cNvCxnSpPr/>
            <p:nvPr/>
          </p:nvCxnSpPr>
          <p:spPr>
            <a:xfrm>
              <a:off x="723900" y="1080005"/>
              <a:ext cx="76962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1827034"/>
            <a:ext cx="3408582" cy="1373168"/>
          </a:xfrm>
        </p:spPr>
        <p:txBody>
          <a:bodyPr anchor="b">
            <a:noAutofit/>
          </a:bodyPr>
          <a:lstStyle>
            <a:lvl1pPr>
              <a:defRPr sz="3000" b="1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87636" y="1236864"/>
            <a:ext cx="3009682" cy="2860596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6281" y="3139908"/>
            <a:ext cx="3408582" cy="723354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4868714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A86289F6-A28F-F510-4A28-F5B9A40E7F0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63" y="-25831"/>
            <a:ext cx="9205992" cy="5207431"/>
          </a:xfrm>
          <a:prstGeom prst="rect">
            <a:avLst/>
          </a:prstGeom>
          <a:effectLst>
            <a:outerShdw dist="50800" sx="1000" sy="1000" algn="ctr" rotWithShape="0">
              <a:srgbClr val="000000"/>
            </a:outerShdw>
          </a:effectLst>
        </p:spPr>
      </p:pic>
      <p:sp>
        <p:nvSpPr>
          <p:cNvPr id="4" name="Freeform 329">
            <a:extLst>
              <a:ext uri="{FF2B5EF4-FFF2-40B4-BE49-F238E27FC236}">
                <a16:creationId xmlns:a16="http://schemas.microsoft.com/office/drawing/2014/main" id="{19B682BB-FAE8-9E5F-8F5C-B66EBA425336}"/>
              </a:ext>
            </a:extLst>
          </p:cNvPr>
          <p:cNvSpPr>
            <a:spLocks/>
          </p:cNvSpPr>
          <p:nvPr userDrawn="1"/>
        </p:nvSpPr>
        <p:spPr bwMode="auto">
          <a:xfrm>
            <a:off x="-581373" y="1324339"/>
            <a:ext cx="1145216" cy="751548"/>
          </a:xfrm>
          <a:custGeom>
            <a:avLst/>
            <a:gdLst>
              <a:gd name="T0" fmla="*/ 187 w 691"/>
              <a:gd name="T1" fmla="*/ 48 h 453"/>
              <a:gd name="T2" fmla="*/ 332 w 691"/>
              <a:gd name="T3" fmla="*/ 8 h 453"/>
              <a:gd name="T4" fmla="*/ 689 w 691"/>
              <a:gd name="T5" fmla="*/ 335 h 453"/>
              <a:gd name="T6" fmla="*/ 603 w 691"/>
              <a:gd name="T7" fmla="*/ 428 h 453"/>
              <a:gd name="T8" fmla="*/ 509 w 691"/>
              <a:gd name="T9" fmla="*/ 343 h 453"/>
              <a:gd name="T10" fmla="*/ 340 w 691"/>
              <a:gd name="T11" fmla="*/ 188 h 453"/>
              <a:gd name="T12" fmla="*/ 228 w 691"/>
              <a:gd name="T13" fmla="*/ 240 h 453"/>
              <a:gd name="T14" fmla="*/ 185 w 691"/>
              <a:gd name="T15" fmla="*/ 357 h 453"/>
              <a:gd name="T16" fmla="*/ 99 w 691"/>
              <a:gd name="T17" fmla="*/ 451 h 453"/>
              <a:gd name="T18" fmla="*/ 6 w 691"/>
              <a:gd name="T19" fmla="*/ 365 h 453"/>
              <a:gd name="T20" fmla="*/ 187 w 691"/>
              <a:gd name="T21" fmla="*/ 48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91" h="453">
                <a:moveTo>
                  <a:pt x="187" y="48"/>
                </a:moveTo>
                <a:cubicBezTo>
                  <a:pt x="230" y="25"/>
                  <a:pt x="280" y="11"/>
                  <a:pt x="332" y="8"/>
                </a:cubicBezTo>
                <a:cubicBezTo>
                  <a:pt x="520" y="0"/>
                  <a:pt x="680" y="146"/>
                  <a:pt x="689" y="335"/>
                </a:cubicBezTo>
                <a:cubicBezTo>
                  <a:pt x="691" y="384"/>
                  <a:pt x="652" y="426"/>
                  <a:pt x="603" y="428"/>
                </a:cubicBezTo>
                <a:cubicBezTo>
                  <a:pt x="553" y="431"/>
                  <a:pt x="511" y="392"/>
                  <a:pt x="509" y="343"/>
                </a:cubicBezTo>
                <a:cubicBezTo>
                  <a:pt x="505" y="253"/>
                  <a:pt x="429" y="184"/>
                  <a:pt x="340" y="188"/>
                </a:cubicBezTo>
                <a:cubicBezTo>
                  <a:pt x="297" y="190"/>
                  <a:pt x="257" y="208"/>
                  <a:pt x="228" y="240"/>
                </a:cubicBezTo>
                <a:cubicBezTo>
                  <a:pt x="198" y="272"/>
                  <a:pt x="183" y="314"/>
                  <a:pt x="185" y="357"/>
                </a:cubicBezTo>
                <a:cubicBezTo>
                  <a:pt x="187" y="407"/>
                  <a:pt x="149" y="448"/>
                  <a:pt x="99" y="451"/>
                </a:cubicBezTo>
                <a:cubicBezTo>
                  <a:pt x="50" y="453"/>
                  <a:pt x="8" y="414"/>
                  <a:pt x="6" y="365"/>
                </a:cubicBezTo>
                <a:cubicBezTo>
                  <a:pt x="0" y="229"/>
                  <a:pt x="74" y="108"/>
                  <a:pt x="187" y="48"/>
                </a:cubicBez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55446888-FAF8-9DF4-3E53-C576DF3E097E}"/>
              </a:ext>
            </a:extLst>
          </p:cNvPr>
          <p:cNvGrpSpPr/>
          <p:nvPr userDrawn="1"/>
        </p:nvGrpSpPr>
        <p:grpSpPr>
          <a:xfrm>
            <a:off x="8026882" y="2780626"/>
            <a:ext cx="1199268" cy="599634"/>
            <a:chOff x="5638801" y="2709863"/>
            <a:chExt cx="495300" cy="247650"/>
          </a:xfrm>
        </p:grpSpPr>
        <p:sp>
          <p:nvSpPr>
            <p:cNvPr id="14" name="Freeform 175">
              <a:extLst>
                <a:ext uri="{FF2B5EF4-FFF2-40B4-BE49-F238E27FC236}">
                  <a16:creationId xmlns:a16="http://schemas.microsoft.com/office/drawing/2014/main" id="{2B6A1022-E450-AC61-0F07-734B5E801C2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8801" y="2709863"/>
              <a:ext cx="495300" cy="247650"/>
            </a:xfrm>
            <a:custGeom>
              <a:avLst/>
              <a:gdLst>
                <a:gd name="T0" fmla="*/ 421 w 842"/>
                <a:gd name="T1" fmla="*/ 421 h 421"/>
                <a:gd name="T2" fmla="*/ 842 w 842"/>
                <a:gd name="T3" fmla="*/ 0 h 421"/>
                <a:gd name="T4" fmla="*/ 648 w 842"/>
                <a:gd name="T5" fmla="*/ 0 h 421"/>
                <a:gd name="T6" fmla="*/ 421 w 842"/>
                <a:gd name="T7" fmla="*/ 226 h 421"/>
                <a:gd name="T8" fmla="*/ 195 w 842"/>
                <a:gd name="T9" fmla="*/ 0 h 421"/>
                <a:gd name="T10" fmla="*/ 0 w 842"/>
                <a:gd name="T11" fmla="*/ 0 h 421"/>
                <a:gd name="T12" fmla="*/ 421 w 842"/>
                <a:gd name="T13" fmla="*/ 421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2" h="421">
                  <a:moveTo>
                    <a:pt x="421" y="421"/>
                  </a:moveTo>
                  <a:cubicBezTo>
                    <a:pt x="654" y="421"/>
                    <a:pt x="842" y="232"/>
                    <a:pt x="842" y="0"/>
                  </a:cubicBezTo>
                  <a:lnTo>
                    <a:pt x="648" y="0"/>
                  </a:lnTo>
                  <a:cubicBezTo>
                    <a:pt x="648" y="125"/>
                    <a:pt x="546" y="226"/>
                    <a:pt x="421" y="226"/>
                  </a:cubicBezTo>
                  <a:cubicBezTo>
                    <a:pt x="297" y="226"/>
                    <a:pt x="195" y="125"/>
                    <a:pt x="195" y="0"/>
                  </a:cubicBezTo>
                  <a:lnTo>
                    <a:pt x="0" y="0"/>
                  </a:lnTo>
                  <a:cubicBezTo>
                    <a:pt x="0" y="232"/>
                    <a:pt x="189" y="421"/>
                    <a:pt x="421" y="421"/>
                  </a:cubicBezTo>
                  <a:close/>
                </a:path>
              </a:pathLst>
            </a:custGeom>
            <a:solidFill>
              <a:schemeClr val="accent4"/>
            </a:solidFill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5" name="Freeform 178">
              <a:extLst>
                <a:ext uri="{FF2B5EF4-FFF2-40B4-BE49-F238E27FC236}">
                  <a16:creationId xmlns:a16="http://schemas.microsoft.com/office/drawing/2014/main" id="{2259ADF6-1AFD-BF3A-1C43-BCD6D8BE2E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7076" y="2714626"/>
              <a:ext cx="155575" cy="77788"/>
            </a:xfrm>
            <a:custGeom>
              <a:avLst/>
              <a:gdLst>
                <a:gd name="T0" fmla="*/ 133 w 265"/>
                <a:gd name="T1" fmla="*/ 132 h 132"/>
                <a:gd name="T2" fmla="*/ 265 w 265"/>
                <a:gd name="T3" fmla="*/ 0 h 132"/>
                <a:gd name="T4" fmla="*/ 0 w 265"/>
                <a:gd name="T5" fmla="*/ 0 h 132"/>
                <a:gd name="T6" fmla="*/ 133 w 265"/>
                <a:gd name="T7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5" h="132">
                  <a:moveTo>
                    <a:pt x="133" y="132"/>
                  </a:moveTo>
                  <a:cubicBezTo>
                    <a:pt x="206" y="132"/>
                    <a:pt x="265" y="73"/>
                    <a:pt x="265" y="0"/>
                  </a:cubicBezTo>
                  <a:lnTo>
                    <a:pt x="0" y="0"/>
                  </a:lnTo>
                  <a:cubicBezTo>
                    <a:pt x="0" y="73"/>
                    <a:pt x="59" y="132"/>
                    <a:pt x="133" y="132"/>
                  </a:cubicBezTo>
                  <a:close/>
                </a:path>
              </a:pathLst>
            </a:custGeom>
            <a:solidFill>
              <a:schemeClr val="accent1"/>
            </a:solidFill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</p:grpSp>
      <p:grpSp>
        <p:nvGrpSpPr>
          <p:cNvPr id="7" name="Grupo 6">
            <a:extLst>
              <a:ext uri="{FF2B5EF4-FFF2-40B4-BE49-F238E27FC236}">
                <a16:creationId xmlns:a16="http://schemas.microsoft.com/office/drawing/2014/main" id="{521051C5-6BF1-7E58-5162-006104AE3AAE}"/>
              </a:ext>
            </a:extLst>
          </p:cNvPr>
          <p:cNvGrpSpPr/>
          <p:nvPr userDrawn="1"/>
        </p:nvGrpSpPr>
        <p:grpSpPr>
          <a:xfrm>
            <a:off x="299452" y="310078"/>
            <a:ext cx="8545096" cy="4523344"/>
            <a:chOff x="723900" y="552450"/>
            <a:chExt cx="7696200" cy="4038600"/>
          </a:xfrm>
        </p:grpSpPr>
        <p:sp>
          <p:nvSpPr>
            <p:cNvPr id="8" name="Rectángulo: esquinas redondeadas 7">
              <a:extLst>
                <a:ext uri="{FF2B5EF4-FFF2-40B4-BE49-F238E27FC236}">
                  <a16:creationId xmlns:a16="http://schemas.microsoft.com/office/drawing/2014/main" id="{1DB57403-D33D-7FD5-1272-4AFF15A40387}"/>
                </a:ext>
              </a:extLst>
            </p:cNvPr>
            <p:cNvSpPr/>
            <p:nvPr/>
          </p:nvSpPr>
          <p:spPr>
            <a:xfrm>
              <a:off x="723900" y="552450"/>
              <a:ext cx="7696200" cy="4038600"/>
            </a:xfrm>
            <a:prstGeom prst="roundRect">
              <a:avLst>
                <a:gd name="adj" fmla="val 6817"/>
              </a:avLst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cxnSp>
          <p:nvCxnSpPr>
            <p:cNvPr id="9" name="Conector recto 8">
              <a:extLst>
                <a:ext uri="{FF2B5EF4-FFF2-40B4-BE49-F238E27FC236}">
                  <a16:creationId xmlns:a16="http://schemas.microsoft.com/office/drawing/2014/main" id="{6026A10C-37CC-33E2-FF5F-8AFFA4EC64D8}"/>
                </a:ext>
              </a:extLst>
            </p:cNvPr>
            <p:cNvCxnSpPr/>
            <p:nvPr/>
          </p:nvCxnSpPr>
          <p:spPr>
            <a:xfrm>
              <a:off x="723900" y="1080005"/>
              <a:ext cx="76962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itle 1">
            <a:extLst>
              <a:ext uri="{FF2B5EF4-FFF2-40B4-BE49-F238E27FC236}">
                <a16:creationId xmlns:a16="http://schemas.microsoft.com/office/drawing/2014/main" id="{9C38E3CB-3CD2-D956-330A-3C426A5CF2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3900" y="589879"/>
            <a:ext cx="7696200" cy="367298"/>
          </a:xfrm>
        </p:spPr>
        <p:txBody>
          <a:bodyPr>
            <a:noAutofit/>
          </a:bodyPr>
          <a:lstStyle>
            <a:lvl1pPr algn="ctr">
              <a:defRPr sz="3000" b="1">
                <a:latin typeface="+mj-lt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7568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s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F81C632B-AC14-5A8D-B1A4-8D10BD906F3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63" y="-25831"/>
            <a:ext cx="9205992" cy="5207431"/>
          </a:xfrm>
          <a:prstGeom prst="rect">
            <a:avLst/>
          </a:prstGeom>
          <a:effectLst>
            <a:outerShdw dist="50800" sx="1000" sy="1000" algn="ctr" rotWithShape="0">
              <a:srgbClr val="000000"/>
            </a:outerShdw>
          </a:effectLst>
        </p:spPr>
      </p:pic>
      <p:sp>
        <p:nvSpPr>
          <p:cNvPr id="24" name="Freeform 233">
            <a:extLst>
              <a:ext uri="{FF2B5EF4-FFF2-40B4-BE49-F238E27FC236}">
                <a16:creationId xmlns:a16="http://schemas.microsoft.com/office/drawing/2014/main" id="{229FBF62-1661-52A1-B4A0-244BCC236E04}"/>
              </a:ext>
            </a:extLst>
          </p:cNvPr>
          <p:cNvSpPr>
            <a:spLocks/>
          </p:cNvSpPr>
          <p:nvPr userDrawn="1"/>
        </p:nvSpPr>
        <p:spPr bwMode="auto">
          <a:xfrm>
            <a:off x="1815309" y="4961022"/>
            <a:ext cx="1192089" cy="208833"/>
          </a:xfrm>
          <a:custGeom>
            <a:avLst/>
            <a:gdLst>
              <a:gd name="T0" fmla="*/ 372 w 372"/>
              <a:gd name="T1" fmla="*/ 64 h 64"/>
              <a:gd name="T2" fmla="*/ 325 w 372"/>
              <a:gd name="T3" fmla="*/ 44 h 64"/>
              <a:gd name="T4" fmla="*/ 298 w 372"/>
              <a:gd name="T5" fmla="*/ 32 h 64"/>
              <a:gd name="T6" fmla="*/ 271 w 372"/>
              <a:gd name="T7" fmla="*/ 44 h 64"/>
              <a:gd name="T8" fmla="*/ 223 w 372"/>
              <a:gd name="T9" fmla="*/ 64 h 64"/>
              <a:gd name="T10" fmla="*/ 176 w 372"/>
              <a:gd name="T11" fmla="*/ 44 h 64"/>
              <a:gd name="T12" fmla="*/ 149 w 372"/>
              <a:gd name="T13" fmla="*/ 32 h 64"/>
              <a:gd name="T14" fmla="*/ 122 w 372"/>
              <a:gd name="T15" fmla="*/ 44 h 64"/>
              <a:gd name="T16" fmla="*/ 74 w 372"/>
              <a:gd name="T17" fmla="*/ 64 h 64"/>
              <a:gd name="T18" fmla="*/ 27 w 372"/>
              <a:gd name="T19" fmla="*/ 44 h 64"/>
              <a:gd name="T20" fmla="*/ 0 w 372"/>
              <a:gd name="T21" fmla="*/ 32 h 64"/>
              <a:gd name="T22" fmla="*/ 0 w 372"/>
              <a:gd name="T23" fmla="*/ 0 h 64"/>
              <a:gd name="T24" fmla="*/ 48 w 372"/>
              <a:gd name="T25" fmla="*/ 20 h 64"/>
              <a:gd name="T26" fmla="*/ 74 w 372"/>
              <a:gd name="T27" fmla="*/ 32 h 64"/>
              <a:gd name="T28" fmla="*/ 101 w 372"/>
              <a:gd name="T29" fmla="*/ 20 h 64"/>
              <a:gd name="T30" fmla="*/ 149 w 372"/>
              <a:gd name="T31" fmla="*/ 0 h 64"/>
              <a:gd name="T32" fmla="*/ 197 w 372"/>
              <a:gd name="T33" fmla="*/ 20 h 64"/>
              <a:gd name="T34" fmla="*/ 223 w 372"/>
              <a:gd name="T35" fmla="*/ 32 h 64"/>
              <a:gd name="T36" fmla="*/ 250 w 372"/>
              <a:gd name="T37" fmla="*/ 20 h 64"/>
              <a:gd name="T38" fmla="*/ 298 w 372"/>
              <a:gd name="T39" fmla="*/ 0 h 64"/>
              <a:gd name="T40" fmla="*/ 346 w 372"/>
              <a:gd name="T41" fmla="*/ 20 h 64"/>
              <a:gd name="T42" fmla="*/ 372 w 372"/>
              <a:gd name="T43" fmla="*/ 32 h 64"/>
              <a:gd name="T44" fmla="*/ 372 w 372"/>
              <a:gd name="T45" fmla="*/ 6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72" h="64">
                <a:moveTo>
                  <a:pt x="372" y="64"/>
                </a:moveTo>
                <a:cubicBezTo>
                  <a:pt x="348" y="64"/>
                  <a:pt x="335" y="53"/>
                  <a:pt x="325" y="44"/>
                </a:cubicBezTo>
                <a:cubicBezTo>
                  <a:pt x="316" y="37"/>
                  <a:pt x="311" y="32"/>
                  <a:pt x="298" y="32"/>
                </a:cubicBezTo>
                <a:cubicBezTo>
                  <a:pt x="285" y="32"/>
                  <a:pt x="280" y="37"/>
                  <a:pt x="271" y="44"/>
                </a:cubicBezTo>
                <a:cubicBezTo>
                  <a:pt x="261" y="53"/>
                  <a:pt x="248" y="64"/>
                  <a:pt x="223" y="64"/>
                </a:cubicBezTo>
                <a:cubicBezTo>
                  <a:pt x="199" y="64"/>
                  <a:pt x="186" y="53"/>
                  <a:pt x="176" y="44"/>
                </a:cubicBezTo>
                <a:cubicBezTo>
                  <a:pt x="167" y="37"/>
                  <a:pt x="162" y="32"/>
                  <a:pt x="149" y="32"/>
                </a:cubicBezTo>
                <a:cubicBezTo>
                  <a:pt x="136" y="32"/>
                  <a:pt x="131" y="37"/>
                  <a:pt x="122" y="44"/>
                </a:cubicBezTo>
                <a:cubicBezTo>
                  <a:pt x="112" y="53"/>
                  <a:pt x="99" y="64"/>
                  <a:pt x="74" y="64"/>
                </a:cubicBezTo>
                <a:cubicBezTo>
                  <a:pt x="50" y="64"/>
                  <a:pt x="37" y="53"/>
                  <a:pt x="27" y="44"/>
                </a:cubicBezTo>
                <a:cubicBezTo>
                  <a:pt x="18" y="37"/>
                  <a:pt x="13" y="32"/>
                  <a:pt x="0" y="32"/>
                </a:cubicBezTo>
                <a:lnTo>
                  <a:pt x="0" y="0"/>
                </a:lnTo>
                <a:cubicBezTo>
                  <a:pt x="25" y="0"/>
                  <a:pt x="37" y="11"/>
                  <a:pt x="48" y="20"/>
                </a:cubicBezTo>
                <a:cubicBezTo>
                  <a:pt x="56" y="27"/>
                  <a:pt x="62" y="32"/>
                  <a:pt x="74" y="32"/>
                </a:cubicBezTo>
                <a:cubicBezTo>
                  <a:pt x="87" y="32"/>
                  <a:pt x="93" y="27"/>
                  <a:pt x="101" y="20"/>
                </a:cubicBezTo>
                <a:cubicBezTo>
                  <a:pt x="111" y="11"/>
                  <a:pt x="124" y="0"/>
                  <a:pt x="149" y="0"/>
                </a:cubicBezTo>
                <a:cubicBezTo>
                  <a:pt x="174" y="0"/>
                  <a:pt x="186" y="11"/>
                  <a:pt x="197" y="20"/>
                </a:cubicBezTo>
                <a:cubicBezTo>
                  <a:pt x="205" y="27"/>
                  <a:pt x="211" y="32"/>
                  <a:pt x="223" y="32"/>
                </a:cubicBezTo>
                <a:cubicBezTo>
                  <a:pt x="236" y="32"/>
                  <a:pt x="242" y="27"/>
                  <a:pt x="250" y="20"/>
                </a:cubicBezTo>
                <a:cubicBezTo>
                  <a:pt x="260" y="11"/>
                  <a:pt x="273" y="0"/>
                  <a:pt x="298" y="0"/>
                </a:cubicBezTo>
                <a:cubicBezTo>
                  <a:pt x="323" y="0"/>
                  <a:pt x="335" y="11"/>
                  <a:pt x="346" y="20"/>
                </a:cubicBezTo>
                <a:cubicBezTo>
                  <a:pt x="354" y="27"/>
                  <a:pt x="360" y="32"/>
                  <a:pt x="372" y="32"/>
                </a:cubicBezTo>
                <a:lnTo>
                  <a:pt x="372" y="64"/>
                </a:lnTo>
                <a:close/>
              </a:path>
            </a:pathLst>
          </a:custGeom>
          <a:solidFill>
            <a:schemeClr val="accent4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25" name="Freeform 220">
            <a:extLst>
              <a:ext uri="{FF2B5EF4-FFF2-40B4-BE49-F238E27FC236}">
                <a16:creationId xmlns:a16="http://schemas.microsoft.com/office/drawing/2014/main" id="{A3669237-0CB1-2E5D-6628-B618F223506F}"/>
              </a:ext>
            </a:extLst>
          </p:cNvPr>
          <p:cNvSpPr>
            <a:spLocks/>
          </p:cNvSpPr>
          <p:nvPr userDrawn="1"/>
        </p:nvSpPr>
        <p:spPr bwMode="auto">
          <a:xfrm rot="5400000">
            <a:off x="-351682" y="1360815"/>
            <a:ext cx="980883" cy="494302"/>
          </a:xfrm>
          <a:custGeom>
            <a:avLst/>
            <a:gdLst>
              <a:gd name="T0" fmla="*/ 171 w 343"/>
              <a:gd name="T1" fmla="*/ 172 h 172"/>
              <a:gd name="T2" fmla="*/ 343 w 343"/>
              <a:gd name="T3" fmla="*/ 0 h 172"/>
              <a:gd name="T4" fmla="*/ 0 w 343"/>
              <a:gd name="T5" fmla="*/ 0 h 172"/>
              <a:gd name="T6" fmla="*/ 171 w 343"/>
              <a:gd name="T7" fmla="*/ 172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3" h="172">
                <a:moveTo>
                  <a:pt x="171" y="172"/>
                </a:moveTo>
                <a:cubicBezTo>
                  <a:pt x="266" y="172"/>
                  <a:pt x="343" y="95"/>
                  <a:pt x="343" y="0"/>
                </a:cubicBezTo>
                <a:lnTo>
                  <a:pt x="0" y="0"/>
                </a:lnTo>
                <a:cubicBezTo>
                  <a:pt x="0" y="95"/>
                  <a:pt x="76" y="172"/>
                  <a:pt x="171" y="172"/>
                </a:cubicBezTo>
                <a:close/>
              </a:path>
            </a:pathLst>
          </a:custGeom>
          <a:solidFill>
            <a:schemeClr val="accent3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C9CCF33D-5EDC-A80C-DB40-8D8BD44AFCBE}"/>
              </a:ext>
            </a:extLst>
          </p:cNvPr>
          <p:cNvGrpSpPr/>
          <p:nvPr userDrawn="1"/>
        </p:nvGrpSpPr>
        <p:grpSpPr>
          <a:xfrm>
            <a:off x="299451" y="310078"/>
            <a:ext cx="8545096" cy="4523344"/>
            <a:chOff x="723900" y="552450"/>
            <a:chExt cx="7696200" cy="4038600"/>
          </a:xfrm>
        </p:grpSpPr>
        <p:sp>
          <p:nvSpPr>
            <p:cNvPr id="12" name="Rectángulo: esquinas redondeadas 11">
              <a:extLst>
                <a:ext uri="{FF2B5EF4-FFF2-40B4-BE49-F238E27FC236}">
                  <a16:creationId xmlns:a16="http://schemas.microsoft.com/office/drawing/2014/main" id="{CB83B7F4-3727-97BB-2CE7-02AFB252ED0A}"/>
                </a:ext>
              </a:extLst>
            </p:cNvPr>
            <p:cNvSpPr/>
            <p:nvPr/>
          </p:nvSpPr>
          <p:spPr>
            <a:xfrm>
              <a:off x="723900" y="552450"/>
              <a:ext cx="7696200" cy="4038600"/>
            </a:xfrm>
            <a:prstGeom prst="roundRect">
              <a:avLst>
                <a:gd name="adj" fmla="val 6817"/>
              </a:avLst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cxnSp>
          <p:nvCxnSpPr>
            <p:cNvPr id="13" name="Conector recto 12">
              <a:extLst>
                <a:ext uri="{FF2B5EF4-FFF2-40B4-BE49-F238E27FC236}">
                  <a16:creationId xmlns:a16="http://schemas.microsoft.com/office/drawing/2014/main" id="{8838743B-6C79-B4A6-7498-76F0AED8D9C9}"/>
                </a:ext>
              </a:extLst>
            </p:cNvPr>
            <p:cNvCxnSpPr/>
            <p:nvPr/>
          </p:nvCxnSpPr>
          <p:spPr>
            <a:xfrm>
              <a:off x="723900" y="1080005"/>
              <a:ext cx="76962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itle 1">
            <a:extLst>
              <a:ext uri="{FF2B5EF4-FFF2-40B4-BE49-F238E27FC236}">
                <a16:creationId xmlns:a16="http://schemas.microsoft.com/office/drawing/2014/main" id="{745EDEF1-92F5-4269-B9A0-1D165E1121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3900" y="589879"/>
            <a:ext cx="7696200" cy="367298"/>
          </a:xfrm>
        </p:spPr>
        <p:txBody>
          <a:bodyPr>
            <a:noAutofit/>
          </a:bodyPr>
          <a:lstStyle>
            <a:lvl1pPr algn="ctr">
              <a:defRPr sz="3000" b="1">
                <a:latin typeface="+mj-lt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8C000A77-7427-6354-9D0B-E06E9F0BF9CA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1640151" y="1566089"/>
            <a:ext cx="2266333" cy="377366"/>
          </a:xfrm>
        </p:spPr>
        <p:txBody>
          <a:bodyPr>
            <a:noAutofit/>
          </a:bodyPr>
          <a:lstStyle>
            <a:lvl1pPr marL="0" indent="0" algn="l">
              <a:buNone/>
              <a:defRPr sz="2300" b="1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59C725AB-57E2-E006-E6D0-A29089A1352F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1640151" y="3032645"/>
            <a:ext cx="2266333" cy="377366"/>
          </a:xfrm>
        </p:spPr>
        <p:txBody>
          <a:bodyPr>
            <a:noAutofit/>
          </a:bodyPr>
          <a:lstStyle>
            <a:lvl1pPr marL="0" indent="0" algn="l">
              <a:buNone/>
              <a:defRPr sz="2300" b="1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3EBB5B96-46B1-9689-4593-077DC02960D9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1640151" y="1947610"/>
            <a:ext cx="2266333" cy="623978"/>
          </a:xfrm>
        </p:spPr>
        <p:txBody>
          <a:bodyPr>
            <a:no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68F5FA72-7015-7B54-80B4-A58556400005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640151" y="3413292"/>
            <a:ext cx="2266333" cy="623978"/>
          </a:xfrm>
        </p:spPr>
        <p:txBody>
          <a:bodyPr>
            <a:no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609584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s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63A12127-4B7A-719B-32D8-D104FC53856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63" y="-25831"/>
            <a:ext cx="9205992" cy="5207431"/>
          </a:xfrm>
          <a:prstGeom prst="rect">
            <a:avLst/>
          </a:prstGeom>
          <a:effectLst>
            <a:outerShdw dist="50800" sx="1000" sy="1000" algn="ctr" rotWithShape="0">
              <a:srgbClr val="000000"/>
            </a:outerShdw>
          </a:effectLst>
        </p:spPr>
      </p:pic>
      <p:sp>
        <p:nvSpPr>
          <p:cNvPr id="2" name="Freeform 233">
            <a:extLst>
              <a:ext uri="{FF2B5EF4-FFF2-40B4-BE49-F238E27FC236}">
                <a16:creationId xmlns:a16="http://schemas.microsoft.com/office/drawing/2014/main" id="{F40664C3-916B-11AE-9C8F-EDB84CEE901E}"/>
              </a:ext>
            </a:extLst>
          </p:cNvPr>
          <p:cNvSpPr>
            <a:spLocks/>
          </p:cNvSpPr>
          <p:nvPr userDrawn="1"/>
        </p:nvSpPr>
        <p:spPr bwMode="auto">
          <a:xfrm>
            <a:off x="-260576" y="4346487"/>
            <a:ext cx="1192089" cy="208833"/>
          </a:xfrm>
          <a:custGeom>
            <a:avLst/>
            <a:gdLst>
              <a:gd name="T0" fmla="*/ 372 w 372"/>
              <a:gd name="T1" fmla="*/ 64 h 64"/>
              <a:gd name="T2" fmla="*/ 325 w 372"/>
              <a:gd name="T3" fmla="*/ 44 h 64"/>
              <a:gd name="T4" fmla="*/ 298 w 372"/>
              <a:gd name="T5" fmla="*/ 32 h 64"/>
              <a:gd name="T6" fmla="*/ 271 w 372"/>
              <a:gd name="T7" fmla="*/ 44 h 64"/>
              <a:gd name="T8" fmla="*/ 223 w 372"/>
              <a:gd name="T9" fmla="*/ 64 h 64"/>
              <a:gd name="T10" fmla="*/ 176 w 372"/>
              <a:gd name="T11" fmla="*/ 44 h 64"/>
              <a:gd name="T12" fmla="*/ 149 w 372"/>
              <a:gd name="T13" fmla="*/ 32 h 64"/>
              <a:gd name="T14" fmla="*/ 122 w 372"/>
              <a:gd name="T15" fmla="*/ 44 h 64"/>
              <a:gd name="T16" fmla="*/ 74 w 372"/>
              <a:gd name="T17" fmla="*/ 64 h 64"/>
              <a:gd name="T18" fmla="*/ 27 w 372"/>
              <a:gd name="T19" fmla="*/ 44 h 64"/>
              <a:gd name="T20" fmla="*/ 0 w 372"/>
              <a:gd name="T21" fmla="*/ 32 h 64"/>
              <a:gd name="T22" fmla="*/ 0 w 372"/>
              <a:gd name="T23" fmla="*/ 0 h 64"/>
              <a:gd name="T24" fmla="*/ 48 w 372"/>
              <a:gd name="T25" fmla="*/ 20 h 64"/>
              <a:gd name="T26" fmla="*/ 74 w 372"/>
              <a:gd name="T27" fmla="*/ 32 h 64"/>
              <a:gd name="T28" fmla="*/ 101 w 372"/>
              <a:gd name="T29" fmla="*/ 20 h 64"/>
              <a:gd name="T30" fmla="*/ 149 w 372"/>
              <a:gd name="T31" fmla="*/ 0 h 64"/>
              <a:gd name="T32" fmla="*/ 197 w 372"/>
              <a:gd name="T33" fmla="*/ 20 h 64"/>
              <a:gd name="T34" fmla="*/ 223 w 372"/>
              <a:gd name="T35" fmla="*/ 32 h 64"/>
              <a:gd name="T36" fmla="*/ 250 w 372"/>
              <a:gd name="T37" fmla="*/ 20 h 64"/>
              <a:gd name="T38" fmla="*/ 298 w 372"/>
              <a:gd name="T39" fmla="*/ 0 h 64"/>
              <a:gd name="T40" fmla="*/ 346 w 372"/>
              <a:gd name="T41" fmla="*/ 20 h 64"/>
              <a:gd name="T42" fmla="*/ 372 w 372"/>
              <a:gd name="T43" fmla="*/ 32 h 64"/>
              <a:gd name="T44" fmla="*/ 372 w 372"/>
              <a:gd name="T45" fmla="*/ 6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72" h="64">
                <a:moveTo>
                  <a:pt x="372" y="64"/>
                </a:moveTo>
                <a:cubicBezTo>
                  <a:pt x="348" y="64"/>
                  <a:pt x="335" y="53"/>
                  <a:pt x="325" y="44"/>
                </a:cubicBezTo>
                <a:cubicBezTo>
                  <a:pt x="316" y="37"/>
                  <a:pt x="311" y="32"/>
                  <a:pt x="298" y="32"/>
                </a:cubicBezTo>
                <a:cubicBezTo>
                  <a:pt x="285" y="32"/>
                  <a:pt x="280" y="37"/>
                  <a:pt x="271" y="44"/>
                </a:cubicBezTo>
                <a:cubicBezTo>
                  <a:pt x="261" y="53"/>
                  <a:pt x="248" y="64"/>
                  <a:pt x="223" y="64"/>
                </a:cubicBezTo>
                <a:cubicBezTo>
                  <a:pt x="199" y="64"/>
                  <a:pt x="186" y="53"/>
                  <a:pt x="176" y="44"/>
                </a:cubicBezTo>
                <a:cubicBezTo>
                  <a:pt x="167" y="37"/>
                  <a:pt x="162" y="32"/>
                  <a:pt x="149" y="32"/>
                </a:cubicBezTo>
                <a:cubicBezTo>
                  <a:pt x="136" y="32"/>
                  <a:pt x="131" y="37"/>
                  <a:pt x="122" y="44"/>
                </a:cubicBezTo>
                <a:cubicBezTo>
                  <a:pt x="112" y="53"/>
                  <a:pt x="99" y="64"/>
                  <a:pt x="74" y="64"/>
                </a:cubicBezTo>
                <a:cubicBezTo>
                  <a:pt x="50" y="64"/>
                  <a:pt x="37" y="53"/>
                  <a:pt x="27" y="44"/>
                </a:cubicBezTo>
                <a:cubicBezTo>
                  <a:pt x="18" y="37"/>
                  <a:pt x="13" y="32"/>
                  <a:pt x="0" y="32"/>
                </a:cubicBezTo>
                <a:lnTo>
                  <a:pt x="0" y="0"/>
                </a:lnTo>
                <a:cubicBezTo>
                  <a:pt x="25" y="0"/>
                  <a:pt x="37" y="11"/>
                  <a:pt x="48" y="20"/>
                </a:cubicBezTo>
                <a:cubicBezTo>
                  <a:pt x="56" y="27"/>
                  <a:pt x="62" y="32"/>
                  <a:pt x="74" y="32"/>
                </a:cubicBezTo>
                <a:cubicBezTo>
                  <a:pt x="87" y="32"/>
                  <a:pt x="93" y="27"/>
                  <a:pt x="101" y="20"/>
                </a:cubicBezTo>
                <a:cubicBezTo>
                  <a:pt x="111" y="11"/>
                  <a:pt x="124" y="0"/>
                  <a:pt x="149" y="0"/>
                </a:cubicBezTo>
                <a:cubicBezTo>
                  <a:pt x="174" y="0"/>
                  <a:pt x="186" y="11"/>
                  <a:pt x="197" y="20"/>
                </a:cubicBezTo>
                <a:cubicBezTo>
                  <a:pt x="205" y="27"/>
                  <a:pt x="211" y="32"/>
                  <a:pt x="223" y="32"/>
                </a:cubicBezTo>
                <a:cubicBezTo>
                  <a:pt x="236" y="32"/>
                  <a:pt x="242" y="27"/>
                  <a:pt x="250" y="20"/>
                </a:cubicBezTo>
                <a:cubicBezTo>
                  <a:pt x="260" y="11"/>
                  <a:pt x="273" y="0"/>
                  <a:pt x="298" y="0"/>
                </a:cubicBezTo>
                <a:cubicBezTo>
                  <a:pt x="323" y="0"/>
                  <a:pt x="335" y="11"/>
                  <a:pt x="346" y="20"/>
                </a:cubicBezTo>
                <a:cubicBezTo>
                  <a:pt x="354" y="27"/>
                  <a:pt x="360" y="32"/>
                  <a:pt x="372" y="32"/>
                </a:cubicBezTo>
                <a:lnTo>
                  <a:pt x="372" y="64"/>
                </a:lnTo>
                <a:close/>
              </a:path>
            </a:pathLst>
          </a:custGeom>
          <a:solidFill>
            <a:schemeClr val="accent4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4" name="Freeform 329">
            <a:extLst>
              <a:ext uri="{FF2B5EF4-FFF2-40B4-BE49-F238E27FC236}">
                <a16:creationId xmlns:a16="http://schemas.microsoft.com/office/drawing/2014/main" id="{75C2ADCF-EBB1-32B8-F34D-817495E0022D}"/>
              </a:ext>
            </a:extLst>
          </p:cNvPr>
          <p:cNvSpPr>
            <a:spLocks/>
          </p:cNvSpPr>
          <p:nvPr userDrawn="1"/>
        </p:nvSpPr>
        <p:spPr bwMode="auto">
          <a:xfrm>
            <a:off x="8547322" y="1273664"/>
            <a:ext cx="1145216" cy="751548"/>
          </a:xfrm>
          <a:custGeom>
            <a:avLst/>
            <a:gdLst>
              <a:gd name="T0" fmla="*/ 187 w 691"/>
              <a:gd name="T1" fmla="*/ 48 h 453"/>
              <a:gd name="T2" fmla="*/ 332 w 691"/>
              <a:gd name="T3" fmla="*/ 8 h 453"/>
              <a:gd name="T4" fmla="*/ 689 w 691"/>
              <a:gd name="T5" fmla="*/ 335 h 453"/>
              <a:gd name="T6" fmla="*/ 603 w 691"/>
              <a:gd name="T7" fmla="*/ 428 h 453"/>
              <a:gd name="T8" fmla="*/ 509 w 691"/>
              <a:gd name="T9" fmla="*/ 343 h 453"/>
              <a:gd name="T10" fmla="*/ 340 w 691"/>
              <a:gd name="T11" fmla="*/ 188 h 453"/>
              <a:gd name="T12" fmla="*/ 228 w 691"/>
              <a:gd name="T13" fmla="*/ 240 h 453"/>
              <a:gd name="T14" fmla="*/ 185 w 691"/>
              <a:gd name="T15" fmla="*/ 357 h 453"/>
              <a:gd name="T16" fmla="*/ 99 w 691"/>
              <a:gd name="T17" fmla="*/ 451 h 453"/>
              <a:gd name="T18" fmla="*/ 6 w 691"/>
              <a:gd name="T19" fmla="*/ 365 h 453"/>
              <a:gd name="T20" fmla="*/ 187 w 691"/>
              <a:gd name="T21" fmla="*/ 48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91" h="453">
                <a:moveTo>
                  <a:pt x="187" y="48"/>
                </a:moveTo>
                <a:cubicBezTo>
                  <a:pt x="230" y="25"/>
                  <a:pt x="280" y="11"/>
                  <a:pt x="332" y="8"/>
                </a:cubicBezTo>
                <a:cubicBezTo>
                  <a:pt x="520" y="0"/>
                  <a:pt x="680" y="146"/>
                  <a:pt x="689" y="335"/>
                </a:cubicBezTo>
                <a:cubicBezTo>
                  <a:pt x="691" y="384"/>
                  <a:pt x="652" y="426"/>
                  <a:pt x="603" y="428"/>
                </a:cubicBezTo>
                <a:cubicBezTo>
                  <a:pt x="553" y="431"/>
                  <a:pt x="511" y="392"/>
                  <a:pt x="509" y="343"/>
                </a:cubicBezTo>
                <a:cubicBezTo>
                  <a:pt x="505" y="253"/>
                  <a:pt x="429" y="184"/>
                  <a:pt x="340" y="188"/>
                </a:cubicBezTo>
                <a:cubicBezTo>
                  <a:pt x="297" y="190"/>
                  <a:pt x="257" y="208"/>
                  <a:pt x="228" y="240"/>
                </a:cubicBezTo>
                <a:cubicBezTo>
                  <a:pt x="198" y="272"/>
                  <a:pt x="183" y="314"/>
                  <a:pt x="185" y="357"/>
                </a:cubicBezTo>
                <a:cubicBezTo>
                  <a:pt x="187" y="407"/>
                  <a:pt x="149" y="448"/>
                  <a:pt x="99" y="451"/>
                </a:cubicBezTo>
                <a:cubicBezTo>
                  <a:pt x="50" y="453"/>
                  <a:pt x="8" y="414"/>
                  <a:pt x="6" y="365"/>
                </a:cubicBezTo>
                <a:cubicBezTo>
                  <a:pt x="0" y="229"/>
                  <a:pt x="74" y="108"/>
                  <a:pt x="187" y="48"/>
                </a:cubicBez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8" name="Freeform 235">
            <a:extLst>
              <a:ext uri="{FF2B5EF4-FFF2-40B4-BE49-F238E27FC236}">
                <a16:creationId xmlns:a16="http://schemas.microsoft.com/office/drawing/2014/main" id="{02F82688-8CE7-9247-2662-B3F9EE799914}"/>
              </a:ext>
            </a:extLst>
          </p:cNvPr>
          <p:cNvSpPr>
            <a:spLocks/>
          </p:cNvSpPr>
          <p:nvPr userDrawn="1"/>
        </p:nvSpPr>
        <p:spPr bwMode="auto">
          <a:xfrm>
            <a:off x="4147362" y="-30741"/>
            <a:ext cx="902826" cy="231741"/>
          </a:xfrm>
          <a:custGeom>
            <a:avLst/>
            <a:gdLst>
              <a:gd name="T0" fmla="*/ 333 w 504"/>
              <a:gd name="T1" fmla="*/ 130 h 130"/>
              <a:gd name="T2" fmla="*/ 252 w 504"/>
              <a:gd name="T3" fmla="*/ 43 h 130"/>
              <a:gd name="T4" fmla="*/ 172 w 504"/>
              <a:gd name="T5" fmla="*/ 130 h 130"/>
              <a:gd name="T6" fmla="*/ 91 w 504"/>
              <a:gd name="T7" fmla="*/ 43 h 130"/>
              <a:gd name="T8" fmla="*/ 21 w 504"/>
              <a:gd name="T9" fmla="*/ 118 h 130"/>
              <a:gd name="T10" fmla="*/ 0 w 504"/>
              <a:gd name="T11" fmla="*/ 98 h 130"/>
              <a:gd name="T12" fmla="*/ 91 w 504"/>
              <a:gd name="T13" fmla="*/ 0 h 130"/>
              <a:gd name="T14" fmla="*/ 172 w 504"/>
              <a:gd name="T15" fmla="*/ 86 h 130"/>
              <a:gd name="T16" fmla="*/ 252 w 504"/>
              <a:gd name="T17" fmla="*/ 0 h 130"/>
              <a:gd name="T18" fmla="*/ 333 w 504"/>
              <a:gd name="T19" fmla="*/ 86 h 130"/>
              <a:gd name="T20" fmla="*/ 413 w 504"/>
              <a:gd name="T21" fmla="*/ 0 h 130"/>
              <a:gd name="T22" fmla="*/ 504 w 504"/>
              <a:gd name="T23" fmla="*/ 98 h 130"/>
              <a:gd name="T24" fmla="*/ 483 w 504"/>
              <a:gd name="T25" fmla="*/ 118 h 130"/>
              <a:gd name="T26" fmla="*/ 413 w 504"/>
              <a:gd name="T27" fmla="*/ 43 h 130"/>
              <a:gd name="T28" fmla="*/ 333 w 504"/>
              <a:gd name="T29" fmla="*/ 13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04" h="130">
                <a:moveTo>
                  <a:pt x="333" y="130"/>
                </a:moveTo>
                <a:lnTo>
                  <a:pt x="252" y="43"/>
                </a:lnTo>
                <a:lnTo>
                  <a:pt x="172" y="130"/>
                </a:lnTo>
                <a:lnTo>
                  <a:pt x="91" y="43"/>
                </a:lnTo>
                <a:lnTo>
                  <a:pt x="21" y="118"/>
                </a:lnTo>
                <a:lnTo>
                  <a:pt x="0" y="98"/>
                </a:lnTo>
                <a:lnTo>
                  <a:pt x="91" y="0"/>
                </a:lnTo>
                <a:lnTo>
                  <a:pt x="172" y="86"/>
                </a:lnTo>
                <a:lnTo>
                  <a:pt x="252" y="0"/>
                </a:lnTo>
                <a:lnTo>
                  <a:pt x="333" y="86"/>
                </a:lnTo>
                <a:lnTo>
                  <a:pt x="413" y="0"/>
                </a:lnTo>
                <a:lnTo>
                  <a:pt x="504" y="98"/>
                </a:lnTo>
                <a:lnTo>
                  <a:pt x="483" y="118"/>
                </a:lnTo>
                <a:lnTo>
                  <a:pt x="413" y="43"/>
                </a:lnTo>
                <a:lnTo>
                  <a:pt x="333" y="130"/>
                </a:ln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9" name="Freeform 220">
            <a:extLst>
              <a:ext uri="{FF2B5EF4-FFF2-40B4-BE49-F238E27FC236}">
                <a16:creationId xmlns:a16="http://schemas.microsoft.com/office/drawing/2014/main" id="{041F8D10-50D2-070D-6D09-C693A95DB085}"/>
              </a:ext>
            </a:extLst>
          </p:cNvPr>
          <p:cNvSpPr>
            <a:spLocks/>
          </p:cNvSpPr>
          <p:nvPr userDrawn="1"/>
        </p:nvSpPr>
        <p:spPr bwMode="auto">
          <a:xfrm rot="5400000">
            <a:off x="8646565" y="4371703"/>
            <a:ext cx="980883" cy="494302"/>
          </a:xfrm>
          <a:custGeom>
            <a:avLst/>
            <a:gdLst>
              <a:gd name="T0" fmla="*/ 171 w 343"/>
              <a:gd name="T1" fmla="*/ 172 h 172"/>
              <a:gd name="T2" fmla="*/ 343 w 343"/>
              <a:gd name="T3" fmla="*/ 0 h 172"/>
              <a:gd name="T4" fmla="*/ 0 w 343"/>
              <a:gd name="T5" fmla="*/ 0 h 172"/>
              <a:gd name="T6" fmla="*/ 171 w 343"/>
              <a:gd name="T7" fmla="*/ 172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3" h="172">
                <a:moveTo>
                  <a:pt x="171" y="172"/>
                </a:moveTo>
                <a:cubicBezTo>
                  <a:pt x="266" y="172"/>
                  <a:pt x="343" y="95"/>
                  <a:pt x="343" y="0"/>
                </a:cubicBezTo>
                <a:lnTo>
                  <a:pt x="0" y="0"/>
                </a:lnTo>
                <a:cubicBezTo>
                  <a:pt x="0" y="95"/>
                  <a:pt x="76" y="172"/>
                  <a:pt x="171" y="172"/>
                </a:cubicBezTo>
                <a:close/>
              </a:path>
            </a:pathLst>
          </a:custGeom>
          <a:solidFill>
            <a:schemeClr val="accent3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04E709FD-0C88-CF0C-D748-495AAD4731E0}"/>
              </a:ext>
            </a:extLst>
          </p:cNvPr>
          <p:cNvGrpSpPr/>
          <p:nvPr userDrawn="1"/>
        </p:nvGrpSpPr>
        <p:grpSpPr>
          <a:xfrm>
            <a:off x="299451" y="310078"/>
            <a:ext cx="8545096" cy="4523344"/>
            <a:chOff x="723900" y="552450"/>
            <a:chExt cx="7696200" cy="4038600"/>
          </a:xfrm>
        </p:grpSpPr>
        <p:sp>
          <p:nvSpPr>
            <p:cNvPr id="6" name="Rectángulo: esquinas redondeadas 5">
              <a:extLst>
                <a:ext uri="{FF2B5EF4-FFF2-40B4-BE49-F238E27FC236}">
                  <a16:creationId xmlns:a16="http://schemas.microsoft.com/office/drawing/2014/main" id="{7B0796A8-5163-249A-69DE-6E3DA6CA4602}"/>
                </a:ext>
              </a:extLst>
            </p:cNvPr>
            <p:cNvSpPr/>
            <p:nvPr/>
          </p:nvSpPr>
          <p:spPr>
            <a:xfrm>
              <a:off x="723900" y="552450"/>
              <a:ext cx="7696200" cy="4038600"/>
            </a:xfrm>
            <a:prstGeom prst="roundRect">
              <a:avLst>
                <a:gd name="adj" fmla="val 6817"/>
              </a:avLst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cxnSp>
          <p:nvCxnSpPr>
            <p:cNvPr id="7" name="Conector recto 6">
              <a:extLst>
                <a:ext uri="{FF2B5EF4-FFF2-40B4-BE49-F238E27FC236}">
                  <a16:creationId xmlns:a16="http://schemas.microsoft.com/office/drawing/2014/main" id="{039A4B8B-C43C-59C9-C207-FBDB6D1B4E3A}"/>
                </a:ext>
              </a:extLst>
            </p:cNvPr>
            <p:cNvCxnSpPr/>
            <p:nvPr/>
          </p:nvCxnSpPr>
          <p:spPr>
            <a:xfrm>
              <a:off x="723900" y="1080005"/>
              <a:ext cx="76962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1947A8CD-D7A8-58C3-41D5-536EA85DFB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729740" y="3767538"/>
            <a:ext cx="2712482" cy="475008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F36E8C69-E5AF-44A9-61C2-D7EAE74AE689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729740" y="3361055"/>
            <a:ext cx="2712482" cy="395082"/>
          </a:xfrm>
        </p:spPr>
        <p:txBody>
          <a:bodyPr anchor="b">
            <a:noAutofit/>
          </a:bodyPr>
          <a:lstStyle>
            <a:lvl1pPr marL="0" indent="0" algn="ctr">
              <a:buNone/>
              <a:defRPr sz="2300" b="1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AC0F0680-65DE-EA4B-1174-AB5AE4B42F6C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4692562" y="3762232"/>
            <a:ext cx="2712482" cy="475008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5A54DB53-3E0C-2A8A-C67D-EBB1D82BB1F0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4692562" y="3355749"/>
            <a:ext cx="2712482" cy="395082"/>
          </a:xfrm>
        </p:spPr>
        <p:txBody>
          <a:bodyPr anchor="b">
            <a:noAutofit/>
          </a:bodyPr>
          <a:lstStyle>
            <a:lvl1pPr marL="0" indent="0" algn="ctr">
              <a:buNone/>
              <a:defRPr sz="2300" b="1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EE359D9C-EF91-174E-0130-D1CB6414F5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3900" y="589879"/>
            <a:ext cx="7696200" cy="367298"/>
          </a:xfrm>
        </p:spPr>
        <p:txBody>
          <a:bodyPr>
            <a:noAutofit/>
          </a:bodyPr>
          <a:lstStyle>
            <a:lvl1pPr algn="ctr">
              <a:defRPr sz="3000" b="1">
                <a:latin typeface="+mj-lt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5327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1E78C51-65C7-1EDB-4D15-76D209B8532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63" y="-25831"/>
            <a:ext cx="9205992" cy="5207431"/>
          </a:xfrm>
          <a:prstGeom prst="rect">
            <a:avLst/>
          </a:prstGeom>
          <a:effectLst>
            <a:outerShdw dist="50800" sx="1000" sy="1000" algn="ctr" rotWithShape="0">
              <a:srgbClr val="000000"/>
            </a:outerShdw>
          </a:effectLst>
        </p:spPr>
      </p:pic>
      <p:sp>
        <p:nvSpPr>
          <p:cNvPr id="6" name="Freeform 220">
            <a:extLst>
              <a:ext uri="{FF2B5EF4-FFF2-40B4-BE49-F238E27FC236}">
                <a16:creationId xmlns:a16="http://schemas.microsoft.com/office/drawing/2014/main" id="{52F0B234-C3B1-DB25-4A99-5B8D6692902F}"/>
              </a:ext>
            </a:extLst>
          </p:cNvPr>
          <p:cNvSpPr>
            <a:spLocks/>
          </p:cNvSpPr>
          <p:nvPr userDrawn="1"/>
        </p:nvSpPr>
        <p:spPr bwMode="auto">
          <a:xfrm rot="5400000">
            <a:off x="-243290" y="4405908"/>
            <a:ext cx="980883" cy="494302"/>
          </a:xfrm>
          <a:custGeom>
            <a:avLst/>
            <a:gdLst>
              <a:gd name="T0" fmla="*/ 171 w 343"/>
              <a:gd name="T1" fmla="*/ 172 h 172"/>
              <a:gd name="T2" fmla="*/ 343 w 343"/>
              <a:gd name="T3" fmla="*/ 0 h 172"/>
              <a:gd name="T4" fmla="*/ 0 w 343"/>
              <a:gd name="T5" fmla="*/ 0 h 172"/>
              <a:gd name="T6" fmla="*/ 171 w 343"/>
              <a:gd name="T7" fmla="*/ 172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3" h="172">
                <a:moveTo>
                  <a:pt x="171" y="172"/>
                </a:moveTo>
                <a:cubicBezTo>
                  <a:pt x="266" y="172"/>
                  <a:pt x="343" y="95"/>
                  <a:pt x="343" y="0"/>
                </a:cubicBezTo>
                <a:lnTo>
                  <a:pt x="0" y="0"/>
                </a:lnTo>
                <a:cubicBezTo>
                  <a:pt x="0" y="95"/>
                  <a:pt x="76" y="172"/>
                  <a:pt x="171" y="172"/>
                </a:cubicBezTo>
                <a:close/>
              </a:path>
            </a:pathLst>
          </a:custGeom>
          <a:solidFill>
            <a:schemeClr val="accent3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67DBBD95-8D2E-7A62-97CF-E412C16972CF}"/>
              </a:ext>
            </a:extLst>
          </p:cNvPr>
          <p:cNvGrpSpPr/>
          <p:nvPr userDrawn="1"/>
        </p:nvGrpSpPr>
        <p:grpSpPr>
          <a:xfrm>
            <a:off x="299452" y="310078"/>
            <a:ext cx="8545096" cy="4523344"/>
            <a:chOff x="723900" y="552450"/>
            <a:chExt cx="7696200" cy="4038600"/>
          </a:xfrm>
        </p:grpSpPr>
        <p:sp>
          <p:nvSpPr>
            <p:cNvPr id="8" name="Rectángulo: esquinas redondeadas 7">
              <a:extLst>
                <a:ext uri="{FF2B5EF4-FFF2-40B4-BE49-F238E27FC236}">
                  <a16:creationId xmlns:a16="http://schemas.microsoft.com/office/drawing/2014/main" id="{0CADC873-431D-8A37-09A5-5214926EBF73}"/>
                </a:ext>
              </a:extLst>
            </p:cNvPr>
            <p:cNvSpPr/>
            <p:nvPr/>
          </p:nvSpPr>
          <p:spPr>
            <a:xfrm>
              <a:off x="723900" y="552450"/>
              <a:ext cx="7696200" cy="4038600"/>
            </a:xfrm>
            <a:prstGeom prst="roundRect">
              <a:avLst>
                <a:gd name="adj" fmla="val 6817"/>
              </a:avLst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cxnSp>
          <p:nvCxnSpPr>
            <p:cNvPr id="9" name="Conector recto 8">
              <a:extLst>
                <a:ext uri="{FF2B5EF4-FFF2-40B4-BE49-F238E27FC236}">
                  <a16:creationId xmlns:a16="http://schemas.microsoft.com/office/drawing/2014/main" id="{D3C9132E-6B51-DC5A-35C5-21A20367A108}"/>
                </a:ext>
              </a:extLst>
            </p:cNvPr>
            <p:cNvCxnSpPr/>
            <p:nvPr/>
          </p:nvCxnSpPr>
          <p:spPr>
            <a:xfrm>
              <a:off x="723900" y="1080005"/>
              <a:ext cx="76962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itle 1">
            <a:extLst>
              <a:ext uri="{FF2B5EF4-FFF2-40B4-BE49-F238E27FC236}">
                <a16:creationId xmlns:a16="http://schemas.microsoft.com/office/drawing/2014/main" id="{F7977DE4-965D-7AC7-D4CD-9F1917C8E1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3900" y="589879"/>
            <a:ext cx="7696200" cy="367298"/>
          </a:xfrm>
        </p:spPr>
        <p:txBody>
          <a:bodyPr>
            <a:noAutofit/>
          </a:bodyPr>
          <a:lstStyle>
            <a:lvl1pPr algn="ctr">
              <a:defRPr sz="3000" b="1">
                <a:latin typeface="+mj-lt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B635EEB3-969E-0EF5-4159-2484C23A1026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907029" y="2584844"/>
            <a:ext cx="2266333" cy="377366"/>
          </a:xfrm>
        </p:spPr>
        <p:txBody>
          <a:bodyPr>
            <a:noAutofit/>
          </a:bodyPr>
          <a:lstStyle>
            <a:lvl1pPr marL="0" indent="0" algn="ctr">
              <a:buNone/>
              <a:defRPr sz="2300" b="1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385262A7-9B9D-4709-D986-FB76B2CA45A5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3438834" y="2583166"/>
            <a:ext cx="2266333" cy="377366"/>
          </a:xfrm>
        </p:spPr>
        <p:txBody>
          <a:bodyPr>
            <a:noAutofit/>
          </a:bodyPr>
          <a:lstStyle>
            <a:lvl1pPr marL="0" indent="0" algn="ctr">
              <a:buNone/>
              <a:defRPr sz="2300" b="1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D24E4E1D-8AE9-2576-42D8-147AA0FE78E2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5991533" y="2579016"/>
            <a:ext cx="2266333" cy="377366"/>
          </a:xfrm>
        </p:spPr>
        <p:txBody>
          <a:bodyPr>
            <a:noAutofit/>
          </a:bodyPr>
          <a:lstStyle>
            <a:lvl1pPr marL="0" indent="0" algn="ctr">
              <a:buNone/>
              <a:defRPr sz="2300" b="1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29637E2B-CF48-C065-133B-ED8CEF6DCBC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07029" y="2964687"/>
            <a:ext cx="2266333" cy="623978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CC4B036B-9E36-9341-207C-907B003EB667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3438834" y="2964687"/>
            <a:ext cx="2266333" cy="623978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67139621-E8AE-0906-8A0B-DFCEE5DF0B9F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5991533" y="2964687"/>
            <a:ext cx="2266333" cy="623978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782614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four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E20A363-C94C-F3FA-D1E8-54328FDBD2D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63" y="-25831"/>
            <a:ext cx="9205992" cy="5207431"/>
          </a:xfrm>
          <a:prstGeom prst="rect">
            <a:avLst/>
          </a:prstGeom>
          <a:effectLst>
            <a:outerShdw dist="50800" sx="1000" sy="1000" algn="ctr" rotWithShape="0">
              <a:srgbClr val="000000"/>
            </a:outerShdw>
          </a:effectLst>
        </p:spPr>
      </p:pic>
      <p:sp>
        <p:nvSpPr>
          <p:cNvPr id="4" name="Freeform 329">
            <a:extLst>
              <a:ext uri="{FF2B5EF4-FFF2-40B4-BE49-F238E27FC236}">
                <a16:creationId xmlns:a16="http://schemas.microsoft.com/office/drawing/2014/main" id="{09392717-5DE9-BC08-7A60-AA9BBECE3ED5}"/>
              </a:ext>
            </a:extLst>
          </p:cNvPr>
          <p:cNvSpPr>
            <a:spLocks/>
          </p:cNvSpPr>
          <p:nvPr userDrawn="1"/>
        </p:nvSpPr>
        <p:spPr bwMode="auto">
          <a:xfrm>
            <a:off x="7993546" y="2273395"/>
            <a:ext cx="1145216" cy="751548"/>
          </a:xfrm>
          <a:custGeom>
            <a:avLst/>
            <a:gdLst>
              <a:gd name="T0" fmla="*/ 187 w 691"/>
              <a:gd name="T1" fmla="*/ 48 h 453"/>
              <a:gd name="T2" fmla="*/ 332 w 691"/>
              <a:gd name="T3" fmla="*/ 8 h 453"/>
              <a:gd name="T4" fmla="*/ 689 w 691"/>
              <a:gd name="T5" fmla="*/ 335 h 453"/>
              <a:gd name="T6" fmla="*/ 603 w 691"/>
              <a:gd name="T7" fmla="*/ 428 h 453"/>
              <a:gd name="T8" fmla="*/ 509 w 691"/>
              <a:gd name="T9" fmla="*/ 343 h 453"/>
              <a:gd name="T10" fmla="*/ 340 w 691"/>
              <a:gd name="T11" fmla="*/ 188 h 453"/>
              <a:gd name="T12" fmla="*/ 228 w 691"/>
              <a:gd name="T13" fmla="*/ 240 h 453"/>
              <a:gd name="T14" fmla="*/ 185 w 691"/>
              <a:gd name="T15" fmla="*/ 357 h 453"/>
              <a:gd name="T16" fmla="*/ 99 w 691"/>
              <a:gd name="T17" fmla="*/ 451 h 453"/>
              <a:gd name="T18" fmla="*/ 6 w 691"/>
              <a:gd name="T19" fmla="*/ 365 h 453"/>
              <a:gd name="T20" fmla="*/ 187 w 691"/>
              <a:gd name="T21" fmla="*/ 48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91" h="453">
                <a:moveTo>
                  <a:pt x="187" y="48"/>
                </a:moveTo>
                <a:cubicBezTo>
                  <a:pt x="230" y="25"/>
                  <a:pt x="280" y="11"/>
                  <a:pt x="332" y="8"/>
                </a:cubicBezTo>
                <a:cubicBezTo>
                  <a:pt x="520" y="0"/>
                  <a:pt x="680" y="146"/>
                  <a:pt x="689" y="335"/>
                </a:cubicBezTo>
                <a:cubicBezTo>
                  <a:pt x="691" y="384"/>
                  <a:pt x="652" y="426"/>
                  <a:pt x="603" y="428"/>
                </a:cubicBezTo>
                <a:cubicBezTo>
                  <a:pt x="553" y="431"/>
                  <a:pt x="511" y="392"/>
                  <a:pt x="509" y="343"/>
                </a:cubicBezTo>
                <a:cubicBezTo>
                  <a:pt x="505" y="253"/>
                  <a:pt x="429" y="184"/>
                  <a:pt x="340" y="188"/>
                </a:cubicBezTo>
                <a:cubicBezTo>
                  <a:pt x="297" y="190"/>
                  <a:pt x="257" y="208"/>
                  <a:pt x="228" y="240"/>
                </a:cubicBezTo>
                <a:cubicBezTo>
                  <a:pt x="198" y="272"/>
                  <a:pt x="183" y="314"/>
                  <a:pt x="185" y="357"/>
                </a:cubicBezTo>
                <a:cubicBezTo>
                  <a:pt x="187" y="407"/>
                  <a:pt x="149" y="448"/>
                  <a:pt x="99" y="451"/>
                </a:cubicBezTo>
                <a:cubicBezTo>
                  <a:pt x="50" y="453"/>
                  <a:pt x="8" y="414"/>
                  <a:pt x="6" y="365"/>
                </a:cubicBezTo>
                <a:cubicBezTo>
                  <a:pt x="0" y="229"/>
                  <a:pt x="74" y="108"/>
                  <a:pt x="187" y="48"/>
                </a:cubicBez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5" name="Freeform 235">
            <a:extLst>
              <a:ext uri="{FF2B5EF4-FFF2-40B4-BE49-F238E27FC236}">
                <a16:creationId xmlns:a16="http://schemas.microsoft.com/office/drawing/2014/main" id="{6567FC05-DCDD-3F65-D67F-BABC83F2A1C3}"/>
              </a:ext>
            </a:extLst>
          </p:cNvPr>
          <p:cNvSpPr>
            <a:spLocks/>
          </p:cNvSpPr>
          <p:nvPr userDrawn="1"/>
        </p:nvSpPr>
        <p:spPr bwMode="auto">
          <a:xfrm>
            <a:off x="5727337" y="-124477"/>
            <a:ext cx="902826" cy="231741"/>
          </a:xfrm>
          <a:custGeom>
            <a:avLst/>
            <a:gdLst>
              <a:gd name="T0" fmla="*/ 333 w 504"/>
              <a:gd name="T1" fmla="*/ 130 h 130"/>
              <a:gd name="T2" fmla="*/ 252 w 504"/>
              <a:gd name="T3" fmla="*/ 43 h 130"/>
              <a:gd name="T4" fmla="*/ 172 w 504"/>
              <a:gd name="T5" fmla="*/ 130 h 130"/>
              <a:gd name="T6" fmla="*/ 91 w 504"/>
              <a:gd name="T7" fmla="*/ 43 h 130"/>
              <a:gd name="T8" fmla="*/ 21 w 504"/>
              <a:gd name="T9" fmla="*/ 118 h 130"/>
              <a:gd name="T10" fmla="*/ 0 w 504"/>
              <a:gd name="T11" fmla="*/ 98 h 130"/>
              <a:gd name="T12" fmla="*/ 91 w 504"/>
              <a:gd name="T13" fmla="*/ 0 h 130"/>
              <a:gd name="T14" fmla="*/ 172 w 504"/>
              <a:gd name="T15" fmla="*/ 86 h 130"/>
              <a:gd name="T16" fmla="*/ 252 w 504"/>
              <a:gd name="T17" fmla="*/ 0 h 130"/>
              <a:gd name="T18" fmla="*/ 333 w 504"/>
              <a:gd name="T19" fmla="*/ 86 h 130"/>
              <a:gd name="T20" fmla="*/ 413 w 504"/>
              <a:gd name="T21" fmla="*/ 0 h 130"/>
              <a:gd name="T22" fmla="*/ 504 w 504"/>
              <a:gd name="T23" fmla="*/ 98 h 130"/>
              <a:gd name="T24" fmla="*/ 483 w 504"/>
              <a:gd name="T25" fmla="*/ 118 h 130"/>
              <a:gd name="T26" fmla="*/ 413 w 504"/>
              <a:gd name="T27" fmla="*/ 43 h 130"/>
              <a:gd name="T28" fmla="*/ 333 w 504"/>
              <a:gd name="T29" fmla="*/ 13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04" h="130">
                <a:moveTo>
                  <a:pt x="333" y="130"/>
                </a:moveTo>
                <a:lnTo>
                  <a:pt x="252" y="43"/>
                </a:lnTo>
                <a:lnTo>
                  <a:pt x="172" y="130"/>
                </a:lnTo>
                <a:lnTo>
                  <a:pt x="91" y="43"/>
                </a:lnTo>
                <a:lnTo>
                  <a:pt x="21" y="118"/>
                </a:lnTo>
                <a:lnTo>
                  <a:pt x="0" y="98"/>
                </a:lnTo>
                <a:lnTo>
                  <a:pt x="91" y="0"/>
                </a:lnTo>
                <a:lnTo>
                  <a:pt x="172" y="86"/>
                </a:lnTo>
                <a:lnTo>
                  <a:pt x="252" y="0"/>
                </a:lnTo>
                <a:lnTo>
                  <a:pt x="333" y="86"/>
                </a:lnTo>
                <a:lnTo>
                  <a:pt x="413" y="0"/>
                </a:lnTo>
                <a:lnTo>
                  <a:pt x="504" y="98"/>
                </a:lnTo>
                <a:lnTo>
                  <a:pt x="483" y="118"/>
                </a:lnTo>
                <a:lnTo>
                  <a:pt x="413" y="43"/>
                </a:lnTo>
                <a:lnTo>
                  <a:pt x="333" y="130"/>
                </a:ln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9394B7D9-D94C-CE6B-0826-EF2BDD8BA437}"/>
              </a:ext>
            </a:extLst>
          </p:cNvPr>
          <p:cNvGrpSpPr/>
          <p:nvPr userDrawn="1"/>
        </p:nvGrpSpPr>
        <p:grpSpPr>
          <a:xfrm>
            <a:off x="299451" y="310078"/>
            <a:ext cx="8545096" cy="4523344"/>
            <a:chOff x="723900" y="552450"/>
            <a:chExt cx="7696200" cy="4038600"/>
          </a:xfrm>
        </p:grpSpPr>
        <p:sp>
          <p:nvSpPr>
            <p:cNvPr id="7" name="Rectángulo: esquinas redondeadas 6">
              <a:extLst>
                <a:ext uri="{FF2B5EF4-FFF2-40B4-BE49-F238E27FC236}">
                  <a16:creationId xmlns:a16="http://schemas.microsoft.com/office/drawing/2014/main" id="{4EF18B02-83C9-2446-216F-2E7FB9B21F76}"/>
                </a:ext>
              </a:extLst>
            </p:cNvPr>
            <p:cNvSpPr/>
            <p:nvPr/>
          </p:nvSpPr>
          <p:spPr>
            <a:xfrm>
              <a:off x="723900" y="552450"/>
              <a:ext cx="7696200" cy="4038600"/>
            </a:xfrm>
            <a:prstGeom prst="roundRect">
              <a:avLst>
                <a:gd name="adj" fmla="val 6817"/>
              </a:avLst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cxnSp>
          <p:nvCxnSpPr>
            <p:cNvPr id="8" name="Conector recto 7">
              <a:extLst>
                <a:ext uri="{FF2B5EF4-FFF2-40B4-BE49-F238E27FC236}">
                  <a16:creationId xmlns:a16="http://schemas.microsoft.com/office/drawing/2014/main" id="{7358E689-D811-E150-7676-0972020A137B}"/>
                </a:ext>
              </a:extLst>
            </p:cNvPr>
            <p:cNvCxnSpPr/>
            <p:nvPr/>
          </p:nvCxnSpPr>
          <p:spPr>
            <a:xfrm>
              <a:off x="723900" y="1080005"/>
              <a:ext cx="76962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FDDC221-102F-FB7F-478D-25FCB67842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91178" y="1593248"/>
            <a:ext cx="4757955" cy="398197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3C345FE3-B0C3-F292-759C-A6CA95244A5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491178" y="1245143"/>
            <a:ext cx="4757955" cy="398197"/>
          </a:xfrm>
        </p:spPr>
        <p:txBody>
          <a:bodyPr anchor="b">
            <a:noAutofit/>
          </a:bodyPr>
          <a:lstStyle>
            <a:lvl1pPr marL="0" indent="0" algn="l">
              <a:buNone/>
              <a:defRPr sz="2300" b="1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1520E19-E762-713C-5741-6A87FD1666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3900" y="589879"/>
            <a:ext cx="7696200" cy="367298"/>
          </a:xfrm>
        </p:spPr>
        <p:txBody>
          <a:bodyPr>
            <a:noAutofit/>
          </a:bodyPr>
          <a:lstStyle>
            <a:lvl1pPr algn="ctr">
              <a:defRPr sz="3000" b="1">
                <a:latin typeface="+mj-lt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5D523EFD-6CD9-498E-11A4-82B36FBC547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1491178" y="2127332"/>
            <a:ext cx="4757955" cy="398197"/>
          </a:xfrm>
        </p:spPr>
        <p:txBody>
          <a:bodyPr anchor="b">
            <a:noAutofit/>
          </a:bodyPr>
          <a:lstStyle>
            <a:lvl1pPr marL="0" indent="0" algn="l">
              <a:buNone/>
              <a:defRPr sz="2300" b="1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0C2DA9EF-AC8A-F02F-C2C9-88C4944DE5BD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1491178" y="2475437"/>
            <a:ext cx="4757955" cy="398197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D84287B-7747-1899-BA22-C3A15D04FC77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1491178" y="3357626"/>
            <a:ext cx="4757955" cy="398197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C311FCFF-D1E0-9ADB-5786-DB787A8715F3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1491178" y="3009521"/>
            <a:ext cx="4757955" cy="398197"/>
          </a:xfrm>
        </p:spPr>
        <p:txBody>
          <a:bodyPr anchor="b">
            <a:noAutofit/>
          </a:bodyPr>
          <a:lstStyle>
            <a:lvl1pPr marL="0" indent="0" algn="l">
              <a:buNone/>
              <a:defRPr sz="2300" b="1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7FEDB3D2-938F-C8F7-D891-891E2D43B7B2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1491178" y="4239815"/>
            <a:ext cx="4757955" cy="398197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0F8E0CC2-C904-3931-3E7D-1D15C35F6E51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1491178" y="3891711"/>
            <a:ext cx="4757955" cy="398197"/>
          </a:xfrm>
        </p:spPr>
        <p:txBody>
          <a:bodyPr anchor="b">
            <a:noAutofit/>
          </a:bodyPr>
          <a:lstStyle>
            <a:lvl1pPr marL="0" indent="0" algn="l">
              <a:buNone/>
              <a:defRPr sz="2300" b="1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915117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D485C855-1CF0-E701-30AC-F2CFBF0A9FE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63" y="-25831"/>
            <a:ext cx="9205992" cy="5207431"/>
          </a:xfrm>
          <a:prstGeom prst="rect">
            <a:avLst/>
          </a:prstGeom>
          <a:effectLst>
            <a:outerShdw dist="50800" sx="1000" sy="1000" algn="ctr" rotWithShape="0">
              <a:srgbClr val="000000"/>
            </a:outerShdw>
          </a:effectLst>
        </p:spPr>
      </p:pic>
      <p:sp>
        <p:nvSpPr>
          <p:cNvPr id="9" name="Freeform 329">
            <a:extLst>
              <a:ext uri="{FF2B5EF4-FFF2-40B4-BE49-F238E27FC236}">
                <a16:creationId xmlns:a16="http://schemas.microsoft.com/office/drawing/2014/main" id="{FB346C95-B5DB-DDB8-C603-EAFB51C2ABB6}"/>
              </a:ext>
            </a:extLst>
          </p:cNvPr>
          <p:cNvSpPr>
            <a:spLocks/>
          </p:cNvSpPr>
          <p:nvPr userDrawn="1"/>
        </p:nvSpPr>
        <p:spPr bwMode="auto">
          <a:xfrm>
            <a:off x="2047639" y="-154093"/>
            <a:ext cx="1145216" cy="751548"/>
          </a:xfrm>
          <a:custGeom>
            <a:avLst/>
            <a:gdLst>
              <a:gd name="T0" fmla="*/ 187 w 691"/>
              <a:gd name="T1" fmla="*/ 48 h 453"/>
              <a:gd name="T2" fmla="*/ 332 w 691"/>
              <a:gd name="T3" fmla="*/ 8 h 453"/>
              <a:gd name="T4" fmla="*/ 689 w 691"/>
              <a:gd name="T5" fmla="*/ 335 h 453"/>
              <a:gd name="T6" fmla="*/ 603 w 691"/>
              <a:gd name="T7" fmla="*/ 428 h 453"/>
              <a:gd name="T8" fmla="*/ 509 w 691"/>
              <a:gd name="T9" fmla="*/ 343 h 453"/>
              <a:gd name="T10" fmla="*/ 340 w 691"/>
              <a:gd name="T11" fmla="*/ 188 h 453"/>
              <a:gd name="T12" fmla="*/ 228 w 691"/>
              <a:gd name="T13" fmla="*/ 240 h 453"/>
              <a:gd name="T14" fmla="*/ 185 w 691"/>
              <a:gd name="T15" fmla="*/ 357 h 453"/>
              <a:gd name="T16" fmla="*/ 99 w 691"/>
              <a:gd name="T17" fmla="*/ 451 h 453"/>
              <a:gd name="T18" fmla="*/ 6 w 691"/>
              <a:gd name="T19" fmla="*/ 365 h 453"/>
              <a:gd name="T20" fmla="*/ 187 w 691"/>
              <a:gd name="T21" fmla="*/ 48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91" h="453">
                <a:moveTo>
                  <a:pt x="187" y="48"/>
                </a:moveTo>
                <a:cubicBezTo>
                  <a:pt x="230" y="25"/>
                  <a:pt x="280" y="11"/>
                  <a:pt x="332" y="8"/>
                </a:cubicBezTo>
                <a:cubicBezTo>
                  <a:pt x="520" y="0"/>
                  <a:pt x="680" y="146"/>
                  <a:pt x="689" y="335"/>
                </a:cubicBezTo>
                <a:cubicBezTo>
                  <a:pt x="691" y="384"/>
                  <a:pt x="652" y="426"/>
                  <a:pt x="603" y="428"/>
                </a:cubicBezTo>
                <a:cubicBezTo>
                  <a:pt x="553" y="431"/>
                  <a:pt x="511" y="392"/>
                  <a:pt x="509" y="343"/>
                </a:cubicBezTo>
                <a:cubicBezTo>
                  <a:pt x="505" y="253"/>
                  <a:pt x="429" y="184"/>
                  <a:pt x="340" y="188"/>
                </a:cubicBezTo>
                <a:cubicBezTo>
                  <a:pt x="297" y="190"/>
                  <a:pt x="257" y="208"/>
                  <a:pt x="228" y="240"/>
                </a:cubicBezTo>
                <a:cubicBezTo>
                  <a:pt x="198" y="272"/>
                  <a:pt x="183" y="314"/>
                  <a:pt x="185" y="357"/>
                </a:cubicBezTo>
                <a:cubicBezTo>
                  <a:pt x="187" y="407"/>
                  <a:pt x="149" y="448"/>
                  <a:pt x="99" y="451"/>
                </a:cubicBezTo>
                <a:cubicBezTo>
                  <a:pt x="50" y="453"/>
                  <a:pt x="8" y="414"/>
                  <a:pt x="6" y="365"/>
                </a:cubicBezTo>
                <a:cubicBezTo>
                  <a:pt x="0" y="229"/>
                  <a:pt x="74" y="108"/>
                  <a:pt x="187" y="48"/>
                </a:cubicBez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11" name="Freeform 220">
            <a:extLst>
              <a:ext uri="{FF2B5EF4-FFF2-40B4-BE49-F238E27FC236}">
                <a16:creationId xmlns:a16="http://schemas.microsoft.com/office/drawing/2014/main" id="{E5CD35FF-77DB-6824-9B0B-37629BF5BE31}"/>
              </a:ext>
            </a:extLst>
          </p:cNvPr>
          <p:cNvSpPr>
            <a:spLocks/>
          </p:cNvSpPr>
          <p:nvPr userDrawn="1"/>
        </p:nvSpPr>
        <p:spPr bwMode="auto">
          <a:xfrm rot="5400000">
            <a:off x="-202241" y="1479304"/>
            <a:ext cx="980883" cy="494302"/>
          </a:xfrm>
          <a:custGeom>
            <a:avLst/>
            <a:gdLst>
              <a:gd name="T0" fmla="*/ 171 w 343"/>
              <a:gd name="T1" fmla="*/ 172 h 172"/>
              <a:gd name="T2" fmla="*/ 343 w 343"/>
              <a:gd name="T3" fmla="*/ 0 h 172"/>
              <a:gd name="T4" fmla="*/ 0 w 343"/>
              <a:gd name="T5" fmla="*/ 0 h 172"/>
              <a:gd name="T6" fmla="*/ 171 w 343"/>
              <a:gd name="T7" fmla="*/ 172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3" h="172">
                <a:moveTo>
                  <a:pt x="171" y="172"/>
                </a:moveTo>
                <a:cubicBezTo>
                  <a:pt x="266" y="172"/>
                  <a:pt x="343" y="95"/>
                  <a:pt x="343" y="0"/>
                </a:cubicBezTo>
                <a:lnTo>
                  <a:pt x="0" y="0"/>
                </a:lnTo>
                <a:cubicBezTo>
                  <a:pt x="0" y="95"/>
                  <a:pt x="76" y="172"/>
                  <a:pt x="171" y="172"/>
                </a:cubicBezTo>
                <a:close/>
              </a:path>
            </a:pathLst>
          </a:custGeom>
          <a:solidFill>
            <a:schemeClr val="accent3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grpSp>
        <p:nvGrpSpPr>
          <p:cNvPr id="12" name="Grupo 11">
            <a:extLst>
              <a:ext uri="{FF2B5EF4-FFF2-40B4-BE49-F238E27FC236}">
                <a16:creationId xmlns:a16="http://schemas.microsoft.com/office/drawing/2014/main" id="{D6F35635-2CE1-6763-EDB6-DAA2AABB13F3}"/>
              </a:ext>
            </a:extLst>
          </p:cNvPr>
          <p:cNvGrpSpPr/>
          <p:nvPr userDrawn="1"/>
        </p:nvGrpSpPr>
        <p:grpSpPr>
          <a:xfrm>
            <a:off x="299451" y="310078"/>
            <a:ext cx="8545096" cy="4523344"/>
            <a:chOff x="723900" y="552450"/>
            <a:chExt cx="7696200" cy="4038600"/>
          </a:xfrm>
        </p:grpSpPr>
        <p:sp>
          <p:nvSpPr>
            <p:cNvPr id="13" name="Rectángulo: esquinas redondeadas 12">
              <a:extLst>
                <a:ext uri="{FF2B5EF4-FFF2-40B4-BE49-F238E27FC236}">
                  <a16:creationId xmlns:a16="http://schemas.microsoft.com/office/drawing/2014/main" id="{2662E079-0C44-1993-CBB3-518C68CC4E87}"/>
                </a:ext>
              </a:extLst>
            </p:cNvPr>
            <p:cNvSpPr/>
            <p:nvPr/>
          </p:nvSpPr>
          <p:spPr>
            <a:xfrm>
              <a:off x="723900" y="552450"/>
              <a:ext cx="7696200" cy="4038600"/>
            </a:xfrm>
            <a:prstGeom prst="roundRect">
              <a:avLst>
                <a:gd name="adj" fmla="val 6817"/>
              </a:avLst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cxnSp>
          <p:nvCxnSpPr>
            <p:cNvPr id="14" name="Conector recto 13">
              <a:extLst>
                <a:ext uri="{FF2B5EF4-FFF2-40B4-BE49-F238E27FC236}">
                  <a16:creationId xmlns:a16="http://schemas.microsoft.com/office/drawing/2014/main" id="{FDB80432-FFE0-7959-DF20-7D8D0A88CB9C}"/>
                </a:ext>
              </a:extLst>
            </p:cNvPr>
            <p:cNvCxnSpPr/>
            <p:nvPr/>
          </p:nvCxnSpPr>
          <p:spPr>
            <a:xfrm>
              <a:off x="723900" y="1080005"/>
              <a:ext cx="76962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1C76BAE8-D06D-79DD-F7E0-C0C20BB12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5803" y="1721060"/>
            <a:ext cx="3962400" cy="1327160"/>
          </a:xfrm>
        </p:spPr>
        <p:txBody>
          <a:bodyPr anchor="b">
            <a:noAutofit/>
          </a:bodyPr>
          <a:lstStyle>
            <a:lvl1pPr algn="l">
              <a:defRPr sz="4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7DF2EB6B-DB6C-66C5-1F31-C439523CD9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35803" y="2914092"/>
            <a:ext cx="3962400" cy="429870"/>
          </a:xfrm>
        </p:spPr>
        <p:txBody>
          <a:bodyPr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095843F3-6B6C-C9D5-876C-88E40AAA3ADC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1545243" y="2230162"/>
            <a:ext cx="1380837" cy="722587"/>
          </a:xfrm>
        </p:spPr>
        <p:txBody>
          <a:bodyPr anchor="ctr">
            <a:noAutofit/>
          </a:bodyPr>
          <a:lstStyle>
            <a:lvl1pPr marL="0" indent="0" algn="ctr">
              <a:buNone/>
              <a:defRPr sz="4400" b="1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228121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lte and six column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572FDC6-F5F5-8605-6B0F-4BE5F6E00CB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63" y="-25831"/>
            <a:ext cx="9205992" cy="5207431"/>
          </a:xfrm>
          <a:prstGeom prst="rect">
            <a:avLst/>
          </a:prstGeom>
          <a:effectLst>
            <a:outerShdw dist="50800" sx="1000" sy="1000" algn="ctr" rotWithShape="0">
              <a:srgbClr val="000000"/>
            </a:outerShdw>
          </a:effectLst>
        </p:spPr>
      </p:pic>
      <p:sp>
        <p:nvSpPr>
          <p:cNvPr id="29" name="Freeform 329">
            <a:extLst>
              <a:ext uri="{FF2B5EF4-FFF2-40B4-BE49-F238E27FC236}">
                <a16:creationId xmlns:a16="http://schemas.microsoft.com/office/drawing/2014/main" id="{E5E80744-99A1-A781-451B-36396213FDEC}"/>
              </a:ext>
            </a:extLst>
          </p:cNvPr>
          <p:cNvSpPr>
            <a:spLocks/>
          </p:cNvSpPr>
          <p:nvPr userDrawn="1"/>
        </p:nvSpPr>
        <p:spPr bwMode="auto">
          <a:xfrm>
            <a:off x="7993546" y="2273395"/>
            <a:ext cx="1145216" cy="751548"/>
          </a:xfrm>
          <a:custGeom>
            <a:avLst/>
            <a:gdLst>
              <a:gd name="T0" fmla="*/ 187 w 691"/>
              <a:gd name="T1" fmla="*/ 48 h 453"/>
              <a:gd name="T2" fmla="*/ 332 w 691"/>
              <a:gd name="T3" fmla="*/ 8 h 453"/>
              <a:gd name="T4" fmla="*/ 689 w 691"/>
              <a:gd name="T5" fmla="*/ 335 h 453"/>
              <a:gd name="T6" fmla="*/ 603 w 691"/>
              <a:gd name="T7" fmla="*/ 428 h 453"/>
              <a:gd name="T8" fmla="*/ 509 w 691"/>
              <a:gd name="T9" fmla="*/ 343 h 453"/>
              <a:gd name="T10" fmla="*/ 340 w 691"/>
              <a:gd name="T11" fmla="*/ 188 h 453"/>
              <a:gd name="T12" fmla="*/ 228 w 691"/>
              <a:gd name="T13" fmla="*/ 240 h 453"/>
              <a:gd name="T14" fmla="*/ 185 w 691"/>
              <a:gd name="T15" fmla="*/ 357 h 453"/>
              <a:gd name="T16" fmla="*/ 99 w 691"/>
              <a:gd name="T17" fmla="*/ 451 h 453"/>
              <a:gd name="T18" fmla="*/ 6 w 691"/>
              <a:gd name="T19" fmla="*/ 365 h 453"/>
              <a:gd name="T20" fmla="*/ 187 w 691"/>
              <a:gd name="T21" fmla="*/ 48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91" h="453">
                <a:moveTo>
                  <a:pt x="187" y="48"/>
                </a:moveTo>
                <a:cubicBezTo>
                  <a:pt x="230" y="25"/>
                  <a:pt x="280" y="11"/>
                  <a:pt x="332" y="8"/>
                </a:cubicBezTo>
                <a:cubicBezTo>
                  <a:pt x="520" y="0"/>
                  <a:pt x="680" y="146"/>
                  <a:pt x="689" y="335"/>
                </a:cubicBezTo>
                <a:cubicBezTo>
                  <a:pt x="691" y="384"/>
                  <a:pt x="652" y="426"/>
                  <a:pt x="603" y="428"/>
                </a:cubicBezTo>
                <a:cubicBezTo>
                  <a:pt x="553" y="431"/>
                  <a:pt x="511" y="392"/>
                  <a:pt x="509" y="343"/>
                </a:cubicBezTo>
                <a:cubicBezTo>
                  <a:pt x="505" y="253"/>
                  <a:pt x="429" y="184"/>
                  <a:pt x="340" y="188"/>
                </a:cubicBezTo>
                <a:cubicBezTo>
                  <a:pt x="297" y="190"/>
                  <a:pt x="257" y="208"/>
                  <a:pt x="228" y="240"/>
                </a:cubicBezTo>
                <a:cubicBezTo>
                  <a:pt x="198" y="272"/>
                  <a:pt x="183" y="314"/>
                  <a:pt x="185" y="357"/>
                </a:cubicBezTo>
                <a:cubicBezTo>
                  <a:pt x="187" y="407"/>
                  <a:pt x="149" y="448"/>
                  <a:pt x="99" y="451"/>
                </a:cubicBezTo>
                <a:cubicBezTo>
                  <a:pt x="50" y="453"/>
                  <a:pt x="8" y="414"/>
                  <a:pt x="6" y="365"/>
                </a:cubicBezTo>
                <a:cubicBezTo>
                  <a:pt x="0" y="229"/>
                  <a:pt x="74" y="108"/>
                  <a:pt x="187" y="48"/>
                </a:cubicBez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31" name="Freeform 220">
            <a:extLst>
              <a:ext uri="{FF2B5EF4-FFF2-40B4-BE49-F238E27FC236}">
                <a16:creationId xmlns:a16="http://schemas.microsoft.com/office/drawing/2014/main" id="{B0993B08-4CD4-70CA-AFD1-88BEDF4F14F1}"/>
              </a:ext>
            </a:extLst>
          </p:cNvPr>
          <p:cNvSpPr>
            <a:spLocks/>
          </p:cNvSpPr>
          <p:nvPr userDrawn="1"/>
        </p:nvSpPr>
        <p:spPr bwMode="auto">
          <a:xfrm rot="5400000">
            <a:off x="1919810" y="-132059"/>
            <a:ext cx="980883" cy="494302"/>
          </a:xfrm>
          <a:custGeom>
            <a:avLst/>
            <a:gdLst>
              <a:gd name="T0" fmla="*/ 171 w 343"/>
              <a:gd name="T1" fmla="*/ 172 h 172"/>
              <a:gd name="T2" fmla="*/ 343 w 343"/>
              <a:gd name="T3" fmla="*/ 0 h 172"/>
              <a:gd name="T4" fmla="*/ 0 w 343"/>
              <a:gd name="T5" fmla="*/ 0 h 172"/>
              <a:gd name="T6" fmla="*/ 171 w 343"/>
              <a:gd name="T7" fmla="*/ 172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3" h="172">
                <a:moveTo>
                  <a:pt x="171" y="172"/>
                </a:moveTo>
                <a:cubicBezTo>
                  <a:pt x="266" y="172"/>
                  <a:pt x="343" y="95"/>
                  <a:pt x="343" y="0"/>
                </a:cubicBezTo>
                <a:lnTo>
                  <a:pt x="0" y="0"/>
                </a:lnTo>
                <a:cubicBezTo>
                  <a:pt x="0" y="95"/>
                  <a:pt x="76" y="172"/>
                  <a:pt x="171" y="172"/>
                </a:cubicBezTo>
                <a:close/>
              </a:path>
            </a:pathLst>
          </a:custGeom>
          <a:solidFill>
            <a:schemeClr val="accent3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042A7557-576A-930F-B6B5-FE146D99A6F5}"/>
              </a:ext>
            </a:extLst>
          </p:cNvPr>
          <p:cNvGrpSpPr/>
          <p:nvPr userDrawn="1"/>
        </p:nvGrpSpPr>
        <p:grpSpPr>
          <a:xfrm>
            <a:off x="299452" y="310078"/>
            <a:ext cx="8545096" cy="4523344"/>
            <a:chOff x="723900" y="552450"/>
            <a:chExt cx="7696200" cy="4038600"/>
          </a:xfrm>
        </p:grpSpPr>
        <p:sp>
          <p:nvSpPr>
            <p:cNvPr id="8" name="Rectángulo: esquinas redondeadas 7">
              <a:extLst>
                <a:ext uri="{FF2B5EF4-FFF2-40B4-BE49-F238E27FC236}">
                  <a16:creationId xmlns:a16="http://schemas.microsoft.com/office/drawing/2014/main" id="{1113A76B-9CCC-172B-F1BF-CD8ABB7518B0}"/>
                </a:ext>
              </a:extLst>
            </p:cNvPr>
            <p:cNvSpPr/>
            <p:nvPr/>
          </p:nvSpPr>
          <p:spPr>
            <a:xfrm>
              <a:off x="723900" y="552450"/>
              <a:ext cx="7696200" cy="4038600"/>
            </a:xfrm>
            <a:prstGeom prst="roundRect">
              <a:avLst>
                <a:gd name="adj" fmla="val 6817"/>
              </a:avLst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cxnSp>
          <p:nvCxnSpPr>
            <p:cNvPr id="9" name="Conector recto 8">
              <a:extLst>
                <a:ext uri="{FF2B5EF4-FFF2-40B4-BE49-F238E27FC236}">
                  <a16:creationId xmlns:a16="http://schemas.microsoft.com/office/drawing/2014/main" id="{26CB2B82-FCEA-7FBD-F302-CC402C77E281}"/>
                </a:ext>
              </a:extLst>
            </p:cNvPr>
            <p:cNvCxnSpPr/>
            <p:nvPr/>
          </p:nvCxnSpPr>
          <p:spPr>
            <a:xfrm>
              <a:off x="723900" y="1080005"/>
              <a:ext cx="76962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44EB6436-7B2F-4CF4-A7B3-637707BBD7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16246" y="2327325"/>
            <a:ext cx="2211091" cy="505570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4B9F2CB4-854C-4A2D-8E5A-AE2CAEDF36C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3511807" y="1981998"/>
            <a:ext cx="2211091" cy="386928"/>
          </a:xfrm>
        </p:spPr>
        <p:txBody>
          <a:bodyPr>
            <a:noAutofit/>
          </a:bodyPr>
          <a:lstStyle>
            <a:lvl1pPr marL="0" indent="0" algn="l">
              <a:buNone/>
              <a:defRPr sz="2300" b="1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8850D3-B5E3-120F-0AE3-E6E1C82131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3900" y="589879"/>
            <a:ext cx="7696200" cy="367298"/>
          </a:xfrm>
        </p:spPr>
        <p:txBody>
          <a:bodyPr>
            <a:noAutofit/>
          </a:bodyPr>
          <a:lstStyle>
            <a:lvl1pPr algn="ctr">
              <a:defRPr sz="3000" b="1">
                <a:latin typeface="+mj-lt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79B24D4A-24D4-4C19-B8E4-B7B34D055A22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5992098" y="1981998"/>
            <a:ext cx="2156750" cy="386928"/>
          </a:xfrm>
        </p:spPr>
        <p:txBody>
          <a:bodyPr>
            <a:noAutofit/>
          </a:bodyPr>
          <a:lstStyle>
            <a:lvl1pPr marL="0" indent="0" algn="l">
              <a:buNone/>
              <a:defRPr sz="2300" b="1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CD50625D-D1D2-4BED-A57E-AF2558964A5D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5992100" y="2327324"/>
            <a:ext cx="2159739" cy="505571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E24B2DD1-582E-877A-9D6B-9C053362FCD0}"/>
              </a:ext>
            </a:extLst>
          </p:cNvPr>
          <p:cNvSpPr>
            <a:spLocks noGrp="1"/>
          </p:cNvSpPr>
          <p:nvPr>
            <p:ph type="body" idx="23"/>
          </p:nvPr>
        </p:nvSpPr>
        <p:spPr>
          <a:xfrm>
            <a:off x="1031516" y="2327325"/>
            <a:ext cx="2212240" cy="505570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035E0F6A-A268-5535-7EEE-3B0A64853FF8}"/>
              </a:ext>
            </a:extLst>
          </p:cNvPr>
          <p:cNvSpPr>
            <a:spLocks noGrp="1"/>
          </p:cNvSpPr>
          <p:nvPr>
            <p:ph type="body" idx="24"/>
          </p:nvPr>
        </p:nvSpPr>
        <p:spPr>
          <a:xfrm>
            <a:off x="1031516" y="1979221"/>
            <a:ext cx="2211091" cy="392482"/>
          </a:xfrm>
        </p:spPr>
        <p:txBody>
          <a:bodyPr>
            <a:noAutofit/>
          </a:bodyPr>
          <a:lstStyle>
            <a:lvl1pPr marL="0" indent="0" algn="l">
              <a:buNone/>
              <a:defRPr sz="2300" b="1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4" name="Text Placeholder 2">
            <a:extLst>
              <a:ext uri="{FF2B5EF4-FFF2-40B4-BE49-F238E27FC236}">
                <a16:creationId xmlns:a16="http://schemas.microsoft.com/office/drawing/2014/main" id="{9E870BDF-2E51-2ED6-A6D3-EEB166F48BD0}"/>
              </a:ext>
            </a:extLst>
          </p:cNvPr>
          <p:cNvSpPr>
            <a:spLocks noGrp="1"/>
          </p:cNvSpPr>
          <p:nvPr>
            <p:ph type="body" idx="25"/>
          </p:nvPr>
        </p:nvSpPr>
        <p:spPr>
          <a:xfrm>
            <a:off x="3511993" y="3809637"/>
            <a:ext cx="2210720" cy="511124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5" name="Text Placeholder 2">
            <a:extLst>
              <a:ext uri="{FF2B5EF4-FFF2-40B4-BE49-F238E27FC236}">
                <a16:creationId xmlns:a16="http://schemas.microsoft.com/office/drawing/2014/main" id="{5452AA52-994E-768E-A2D7-1E10BFD8A455}"/>
              </a:ext>
            </a:extLst>
          </p:cNvPr>
          <p:cNvSpPr>
            <a:spLocks noGrp="1"/>
          </p:cNvSpPr>
          <p:nvPr>
            <p:ph type="body" idx="26"/>
          </p:nvPr>
        </p:nvSpPr>
        <p:spPr>
          <a:xfrm>
            <a:off x="3516246" y="3461533"/>
            <a:ext cx="2211091" cy="386928"/>
          </a:xfrm>
        </p:spPr>
        <p:txBody>
          <a:bodyPr>
            <a:noAutofit/>
          </a:bodyPr>
          <a:lstStyle>
            <a:lvl1pPr marL="0" indent="0" algn="l">
              <a:buNone/>
              <a:defRPr sz="2300" b="1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6" name="Text Placeholder 2">
            <a:extLst>
              <a:ext uri="{FF2B5EF4-FFF2-40B4-BE49-F238E27FC236}">
                <a16:creationId xmlns:a16="http://schemas.microsoft.com/office/drawing/2014/main" id="{5CB33AD6-6360-3838-C72D-2F42DB8F143F}"/>
              </a:ext>
            </a:extLst>
          </p:cNvPr>
          <p:cNvSpPr>
            <a:spLocks noGrp="1"/>
          </p:cNvSpPr>
          <p:nvPr>
            <p:ph type="body" idx="27"/>
          </p:nvPr>
        </p:nvSpPr>
        <p:spPr>
          <a:xfrm>
            <a:off x="5992098" y="3461533"/>
            <a:ext cx="2156750" cy="386928"/>
          </a:xfrm>
        </p:spPr>
        <p:txBody>
          <a:bodyPr>
            <a:noAutofit/>
          </a:bodyPr>
          <a:lstStyle>
            <a:lvl1pPr marL="0" indent="0" algn="l">
              <a:buNone/>
              <a:defRPr sz="2300" b="1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7" name="Text Placeholder 2">
            <a:extLst>
              <a:ext uri="{FF2B5EF4-FFF2-40B4-BE49-F238E27FC236}">
                <a16:creationId xmlns:a16="http://schemas.microsoft.com/office/drawing/2014/main" id="{74D574C4-11FB-3AF2-B5C4-0D486EA2AE44}"/>
              </a:ext>
            </a:extLst>
          </p:cNvPr>
          <p:cNvSpPr>
            <a:spLocks noGrp="1"/>
          </p:cNvSpPr>
          <p:nvPr>
            <p:ph type="body" idx="28"/>
          </p:nvPr>
        </p:nvSpPr>
        <p:spPr>
          <a:xfrm>
            <a:off x="5992098" y="3809636"/>
            <a:ext cx="2159741" cy="511125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8" name="Text Placeholder 2">
            <a:extLst>
              <a:ext uri="{FF2B5EF4-FFF2-40B4-BE49-F238E27FC236}">
                <a16:creationId xmlns:a16="http://schemas.microsoft.com/office/drawing/2014/main" id="{7902EB17-4D85-E150-D09E-38904AA5EFC2}"/>
              </a:ext>
            </a:extLst>
          </p:cNvPr>
          <p:cNvSpPr>
            <a:spLocks noGrp="1"/>
          </p:cNvSpPr>
          <p:nvPr>
            <p:ph type="body" idx="29"/>
          </p:nvPr>
        </p:nvSpPr>
        <p:spPr>
          <a:xfrm>
            <a:off x="1031518" y="3809637"/>
            <a:ext cx="2211090" cy="511124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9" name="Text Placeholder 2">
            <a:extLst>
              <a:ext uri="{FF2B5EF4-FFF2-40B4-BE49-F238E27FC236}">
                <a16:creationId xmlns:a16="http://schemas.microsoft.com/office/drawing/2014/main" id="{E239E469-A447-CDCA-C681-28B5011B16CA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1031516" y="3461533"/>
            <a:ext cx="2211091" cy="392482"/>
          </a:xfrm>
        </p:spPr>
        <p:txBody>
          <a:bodyPr>
            <a:noAutofit/>
          </a:bodyPr>
          <a:lstStyle>
            <a:lvl1pPr marL="0" indent="0" algn="l">
              <a:buNone/>
              <a:defRPr sz="2300" b="1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08386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>
            <a:extLst>
              <a:ext uri="{FF2B5EF4-FFF2-40B4-BE49-F238E27FC236}">
                <a16:creationId xmlns:a16="http://schemas.microsoft.com/office/drawing/2014/main" id="{61F74FE0-8B84-BDC1-82B7-2D8F7A0173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63" y="-25831"/>
            <a:ext cx="9205992" cy="5207431"/>
          </a:xfrm>
          <a:prstGeom prst="rect">
            <a:avLst/>
          </a:prstGeom>
          <a:effectLst>
            <a:outerShdw dist="50800" sx="1000" sy="1000" algn="ctr" rotWithShape="0">
              <a:srgbClr val="000000"/>
            </a:outerShdw>
          </a:effectLst>
        </p:spPr>
      </p:pic>
      <p:sp>
        <p:nvSpPr>
          <p:cNvPr id="3" name="Freeform 233">
            <a:extLst>
              <a:ext uri="{FF2B5EF4-FFF2-40B4-BE49-F238E27FC236}">
                <a16:creationId xmlns:a16="http://schemas.microsoft.com/office/drawing/2014/main" id="{567FF201-1FE8-7F69-72F4-BAA2C19C341B}"/>
              </a:ext>
            </a:extLst>
          </p:cNvPr>
          <p:cNvSpPr>
            <a:spLocks/>
          </p:cNvSpPr>
          <p:nvPr userDrawn="1"/>
        </p:nvSpPr>
        <p:spPr bwMode="auto">
          <a:xfrm>
            <a:off x="-368634" y="4421332"/>
            <a:ext cx="1192089" cy="208833"/>
          </a:xfrm>
          <a:custGeom>
            <a:avLst/>
            <a:gdLst>
              <a:gd name="T0" fmla="*/ 372 w 372"/>
              <a:gd name="T1" fmla="*/ 64 h 64"/>
              <a:gd name="T2" fmla="*/ 325 w 372"/>
              <a:gd name="T3" fmla="*/ 44 h 64"/>
              <a:gd name="T4" fmla="*/ 298 w 372"/>
              <a:gd name="T5" fmla="*/ 32 h 64"/>
              <a:gd name="T6" fmla="*/ 271 w 372"/>
              <a:gd name="T7" fmla="*/ 44 h 64"/>
              <a:gd name="T8" fmla="*/ 223 w 372"/>
              <a:gd name="T9" fmla="*/ 64 h 64"/>
              <a:gd name="T10" fmla="*/ 176 w 372"/>
              <a:gd name="T11" fmla="*/ 44 h 64"/>
              <a:gd name="T12" fmla="*/ 149 w 372"/>
              <a:gd name="T13" fmla="*/ 32 h 64"/>
              <a:gd name="T14" fmla="*/ 122 w 372"/>
              <a:gd name="T15" fmla="*/ 44 h 64"/>
              <a:gd name="T16" fmla="*/ 74 w 372"/>
              <a:gd name="T17" fmla="*/ 64 h 64"/>
              <a:gd name="T18" fmla="*/ 27 w 372"/>
              <a:gd name="T19" fmla="*/ 44 h 64"/>
              <a:gd name="T20" fmla="*/ 0 w 372"/>
              <a:gd name="T21" fmla="*/ 32 h 64"/>
              <a:gd name="T22" fmla="*/ 0 w 372"/>
              <a:gd name="T23" fmla="*/ 0 h 64"/>
              <a:gd name="T24" fmla="*/ 48 w 372"/>
              <a:gd name="T25" fmla="*/ 20 h 64"/>
              <a:gd name="T26" fmla="*/ 74 w 372"/>
              <a:gd name="T27" fmla="*/ 32 h 64"/>
              <a:gd name="T28" fmla="*/ 101 w 372"/>
              <a:gd name="T29" fmla="*/ 20 h 64"/>
              <a:gd name="T30" fmla="*/ 149 w 372"/>
              <a:gd name="T31" fmla="*/ 0 h 64"/>
              <a:gd name="T32" fmla="*/ 197 w 372"/>
              <a:gd name="T33" fmla="*/ 20 h 64"/>
              <a:gd name="T34" fmla="*/ 223 w 372"/>
              <a:gd name="T35" fmla="*/ 32 h 64"/>
              <a:gd name="T36" fmla="*/ 250 w 372"/>
              <a:gd name="T37" fmla="*/ 20 h 64"/>
              <a:gd name="T38" fmla="*/ 298 w 372"/>
              <a:gd name="T39" fmla="*/ 0 h 64"/>
              <a:gd name="T40" fmla="*/ 346 w 372"/>
              <a:gd name="T41" fmla="*/ 20 h 64"/>
              <a:gd name="T42" fmla="*/ 372 w 372"/>
              <a:gd name="T43" fmla="*/ 32 h 64"/>
              <a:gd name="T44" fmla="*/ 372 w 372"/>
              <a:gd name="T45" fmla="*/ 6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72" h="64">
                <a:moveTo>
                  <a:pt x="372" y="64"/>
                </a:moveTo>
                <a:cubicBezTo>
                  <a:pt x="348" y="64"/>
                  <a:pt x="335" y="53"/>
                  <a:pt x="325" y="44"/>
                </a:cubicBezTo>
                <a:cubicBezTo>
                  <a:pt x="316" y="37"/>
                  <a:pt x="311" y="32"/>
                  <a:pt x="298" y="32"/>
                </a:cubicBezTo>
                <a:cubicBezTo>
                  <a:pt x="285" y="32"/>
                  <a:pt x="280" y="37"/>
                  <a:pt x="271" y="44"/>
                </a:cubicBezTo>
                <a:cubicBezTo>
                  <a:pt x="261" y="53"/>
                  <a:pt x="248" y="64"/>
                  <a:pt x="223" y="64"/>
                </a:cubicBezTo>
                <a:cubicBezTo>
                  <a:pt x="199" y="64"/>
                  <a:pt x="186" y="53"/>
                  <a:pt x="176" y="44"/>
                </a:cubicBezTo>
                <a:cubicBezTo>
                  <a:pt x="167" y="37"/>
                  <a:pt x="162" y="32"/>
                  <a:pt x="149" y="32"/>
                </a:cubicBezTo>
                <a:cubicBezTo>
                  <a:pt x="136" y="32"/>
                  <a:pt x="131" y="37"/>
                  <a:pt x="122" y="44"/>
                </a:cubicBezTo>
                <a:cubicBezTo>
                  <a:pt x="112" y="53"/>
                  <a:pt x="99" y="64"/>
                  <a:pt x="74" y="64"/>
                </a:cubicBezTo>
                <a:cubicBezTo>
                  <a:pt x="50" y="64"/>
                  <a:pt x="37" y="53"/>
                  <a:pt x="27" y="44"/>
                </a:cubicBezTo>
                <a:cubicBezTo>
                  <a:pt x="18" y="37"/>
                  <a:pt x="13" y="32"/>
                  <a:pt x="0" y="32"/>
                </a:cubicBezTo>
                <a:lnTo>
                  <a:pt x="0" y="0"/>
                </a:lnTo>
                <a:cubicBezTo>
                  <a:pt x="25" y="0"/>
                  <a:pt x="37" y="11"/>
                  <a:pt x="48" y="20"/>
                </a:cubicBezTo>
                <a:cubicBezTo>
                  <a:pt x="56" y="27"/>
                  <a:pt x="62" y="32"/>
                  <a:pt x="74" y="32"/>
                </a:cubicBezTo>
                <a:cubicBezTo>
                  <a:pt x="87" y="32"/>
                  <a:pt x="93" y="27"/>
                  <a:pt x="101" y="20"/>
                </a:cubicBezTo>
                <a:cubicBezTo>
                  <a:pt x="111" y="11"/>
                  <a:pt x="124" y="0"/>
                  <a:pt x="149" y="0"/>
                </a:cubicBezTo>
                <a:cubicBezTo>
                  <a:pt x="174" y="0"/>
                  <a:pt x="186" y="11"/>
                  <a:pt x="197" y="20"/>
                </a:cubicBezTo>
                <a:cubicBezTo>
                  <a:pt x="205" y="27"/>
                  <a:pt x="211" y="32"/>
                  <a:pt x="223" y="32"/>
                </a:cubicBezTo>
                <a:cubicBezTo>
                  <a:pt x="236" y="32"/>
                  <a:pt x="242" y="27"/>
                  <a:pt x="250" y="20"/>
                </a:cubicBezTo>
                <a:cubicBezTo>
                  <a:pt x="260" y="11"/>
                  <a:pt x="273" y="0"/>
                  <a:pt x="298" y="0"/>
                </a:cubicBezTo>
                <a:cubicBezTo>
                  <a:pt x="323" y="0"/>
                  <a:pt x="335" y="11"/>
                  <a:pt x="346" y="20"/>
                </a:cubicBezTo>
                <a:cubicBezTo>
                  <a:pt x="354" y="27"/>
                  <a:pt x="360" y="32"/>
                  <a:pt x="372" y="32"/>
                </a:cubicBezTo>
                <a:lnTo>
                  <a:pt x="372" y="64"/>
                </a:lnTo>
                <a:close/>
              </a:path>
            </a:pathLst>
          </a:custGeom>
          <a:solidFill>
            <a:schemeClr val="accent4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6" name="Freeform 329">
            <a:extLst>
              <a:ext uri="{FF2B5EF4-FFF2-40B4-BE49-F238E27FC236}">
                <a16:creationId xmlns:a16="http://schemas.microsoft.com/office/drawing/2014/main" id="{0F05182E-6355-5FA9-3B1A-977854870E46}"/>
              </a:ext>
            </a:extLst>
          </p:cNvPr>
          <p:cNvSpPr>
            <a:spLocks/>
          </p:cNvSpPr>
          <p:nvPr userDrawn="1"/>
        </p:nvSpPr>
        <p:spPr bwMode="auto">
          <a:xfrm>
            <a:off x="2566525" y="-15579"/>
            <a:ext cx="1145216" cy="751548"/>
          </a:xfrm>
          <a:custGeom>
            <a:avLst/>
            <a:gdLst>
              <a:gd name="T0" fmla="*/ 187 w 691"/>
              <a:gd name="T1" fmla="*/ 48 h 453"/>
              <a:gd name="T2" fmla="*/ 332 w 691"/>
              <a:gd name="T3" fmla="*/ 8 h 453"/>
              <a:gd name="T4" fmla="*/ 689 w 691"/>
              <a:gd name="T5" fmla="*/ 335 h 453"/>
              <a:gd name="T6" fmla="*/ 603 w 691"/>
              <a:gd name="T7" fmla="*/ 428 h 453"/>
              <a:gd name="T8" fmla="*/ 509 w 691"/>
              <a:gd name="T9" fmla="*/ 343 h 453"/>
              <a:gd name="T10" fmla="*/ 340 w 691"/>
              <a:gd name="T11" fmla="*/ 188 h 453"/>
              <a:gd name="T12" fmla="*/ 228 w 691"/>
              <a:gd name="T13" fmla="*/ 240 h 453"/>
              <a:gd name="T14" fmla="*/ 185 w 691"/>
              <a:gd name="T15" fmla="*/ 357 h 453"/>
              <a:gd name="T16" fmla="*/ 99 w 691"/>
              <a:gd name="T17" fmla="*/ 451 h 453"/>
              <a:gd name="T18" fmla="*/ 6 w 691"/>
              <a:gd name="T19" fmla="*/ 365 h 453"/>
              <a:gd name="T20" fmla="*/ 187 w 691"/>
              <a:gd name="T21" fmla="*/ 48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91" h="453">
                <a:moveTo>
                  <a:pt x="187" y="48"/>
                </a:moveTo>
                <a:cubicBezTo>
                  <a:pt x="230" y="25"/>
                  <a:pt x="280" y="11"/>
                  <a:pt x="332" y="8"/>
                </a:cubicBezTo>
                <a:cubicBezTo>
                  <a:pt x="520" y="0"/>
                  <a:pt x="680" y="146"/>
                  <a:pt x="689" y="335"/>
                </a:cubicBezTo>
                <a:cubicBezTo>
                  <a:pt x="691" y="384"/>
                  <a:pt x="652" y="426"/>
                  <a:pt x="603" y="428"/>
                </a:cubicBezTo>
                <a:cubicBezTo>
                  <a:pt x="553" y="431"/>
                  <a:pt x="511" y="392"/>
                  <a:pt x="509" y="343"/>
                </a:cubicBezTo>
                <a:cubicBezTo>
                  <a:pt x="505" y="253"/>
                  <a:pt x="429" y="184"/>
                  <a:pt x="340" y="188"/>
                </a:cubicBezTo>
                <a:cubicBezTo>
                  <a:pt x="297" y="190"/>
                  <a:pt x="257" y="208"/>
                  <a:pt x="228" y="240"/>
                </a:cubicBezTo>
                <a:cubicBezTo>
                  <a:pt x="198" y="272"/>
                  <a:pt x="183" y="314"/>
                  <a:pt x="185" y="357"/>
                </a:cubicBezTo>
                <a:cubicBezTo>
                  <a:pt x="187" y="407"/>
                  <a:pt x="149" y="448"/>
                  <a:pt x="99" y="451"/>
                </a:cubicBezTo>
                <a:cubicBezTo>
                  <a:pt x="50" y="453"/>
                  <a:pt x="8" y="414"/>
                  <a:pt x="6" y="365"/>
                </a:cubicBezTo>
                <a:cubicBezTo>
                  <a:pt x="0" y="229"/>
                  <a:pt x="74" y="108"/>
                  <a:pt x="187" y="48"/>
                </a:cubicBez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14" name="Freeform 220">
            <a:extLst>
              <a:ext uri="{FF2B5EF4-FFF2-40B4-BE49-F238E27FC236}">
                <a16:creationId xmlns:a16="http://schemas.microsoft.com/office/drawing/2014/main" id="{9F5A2B39-0F17-DAD9-936A-DFFD4F999FCD}"/>
              </a:ext>
            </a:extLst>
          </p:cNvPr>
          <p:cNvSpPr>
            <a:spLocks/>
          </p:cNvSpPr>
          <p:nvPr userDrawn="1"/>
        </p:nvSpPr>
        <p:spPr bwMode="auto">
          <a:xfrm rot="5400000">
            <a:off x="6294822" y="201719"/>
            <a:ext cx="980883" cy="494302"/>
          </a:xfrm>
          <a:custGeom>
            <a:avLst/>
            <a:gdLst>
              <a:gd name="T0" fmla="*/ 171 w 343"/>
              <a:gd name="T1" fmla="*/ 172 h 172"/>
              <a:gd name="T2" fmla="*/ 343 w 343"/>
              <a:gd name="T3" fmla="*/ 0 h 172"/>
              <a:gd name="T4" fmla="*/ 0 w 343"/>
              <a:gd name="T5" fmla="*/ 0 h 172"/>
              <a:gd name="T6" fmla="*/ 171 w 343"/>
              <a:gd name="T7" fmla="*/ 172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3" h="172">
                <a:moveTo>
                  <a:pt x="171" y="172"/>
                </a:moveTo>
                <a:cubicBezTo>
                  <a:pt x="266" y="172"/>
                  <a:pt x="343" y="95"/>
                  <a:pt x="343" y="0"/>
                </a:cubicBezTo>
                <a:lnTo>
                  <a:pt x="0" y="0"/>
                </a:lnTo>
                <a:cubicBezTo>
                  <a:pt x="0" y="95"/>
                  <a:pt x="76" y="172"/>
                  <a:pt x="171" y="172"/>
                </a:cubicBezTo>
                <a:close/>
              </a:path>
            </a:pathLst>
          </a:custGeom>
          <a:solidFill>
            <a:schemeClr val="accent3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24DE58A6-4531-FACE-11F9-4D80BB158385}"/>
              </a:ext>
            </a:extLst>
          </p:cNvPr>
          <p:cNvSpPr/>
          <p:nvPr userDrawn="1"/>
        </p:nvSpPr>
        <p:spPr>
          <a:xfrm>
            <a:off x="506099" y="517045"/>
            <a:ext cx="8531221" cy="4524058"/>
          </a:xfrm>
          <a:prstGeom prst="roundRect">
            <a:avLst>
              <a:gd name="adj" fmla="val 6817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21866CD5-A4E8-B364-09BF-27ADB7EEA360}"/>
              </a:ext>
            </a:extLst>
          </p:cNvPr>
          <p:cNvSpPr/>
          <p:nvPr userDrawn="1"/>
        </p:nvSpPr>
        <p:spPr>
          <a:xfrm>
            <a:off x="402779" y="408559"/>
            <a:ext cx="8531221" cy="4524058"/>
          </a:xfrm>
          <a:prstGeom prst="roundRect">
            <a:avLst>
              <a:gd name="adj" fmla="val 6817"/>
            </a:avLst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59F8E53E-65E1-BC91-A99F-C96D10440A5A}"/>
              </a:ext>
            </a:extLst>
          </p:cNvPr>
          <p:cNvSpPr/>
          <p:nvPr userDrawn="1"/>
        </p:nvSpPr>
        <p:spPr>
          <a:xfrm>
            <a:off x="299451" y="310078"/>
            <a:ext cx="8531221" cy="4524058"/>
          </a:xfrm>
          <a:prstGeom prst="roundRect">
            <a:avLst>
              <a:gd name="adj" fmla="val 6817"/>
            </a:avLst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1802CCD9-0085-86F6-A41E-A22A4499A7E1}"/>
              </a:ext>
            </a:extLst>
          </p:cNvPr>
          <p:cNvGrpSpPr/>
          <p:nvPr userDrawn="1"/>
        </p:nvGrpSpPr>
        <p:grpSpPr>
          <a:xfrm>
            <a:off x="299451" y="310078"/>
            <a:ext cx="8545096" cy="4523344"/>
            <a:chOff x="723900" y="552450"/>
            <a:chExt cx="7696200" cy="4038600"/>
          </a:xfrm>
        </p:grpSpPr>
        <p:sp>
          <p:nvSpPr>
            <p:cNvPr id="5" name="Rectángulo: esquinas redondeadas 4">
              <a:extLst>
                <a:ext uri="{FF2B5EF4-FFF2-40B4-BE49-F238E27FC236}">
                  <a16:creationId xmlns:a16="http://schemas.microsoft.com/office/drawing/2014/main" id="{51649650-A015-C213-552D-1C168A075BEB}"/>
                </a:ext>
              </a:extLst>
            </p:cNvPr>
            <p:cNvSpPr/>
            <p:nvPr/>
          </p:nvSpPr>
          <p:spPr>
            <a:xfrm>
              <a:off x="723900" y="552450"/>
              <a:ext cx="7696200" cy="4038600"/>
            </a:xfrm>
            <a:prstGeom prst="roundRect">
              <a:avLst>
                <a:gd name="adj" fmla="val 6817"/>
              </a:avLst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cxnSp>
          <p:nvCxnSpPr>
            <p:cNvPr id="8" name="Conector recto 7">
              <a:extLst>
                <a:ext uri="{FF2B5EF4-FFF2-40B4-BE49-F238E27FC236}">
                  <a16:creationId xmlns:a16="http://schemas.microsoft.com/office/drawing/2014/main" id="{FA4EB109-DC95-8C4E-0A05-4A8330157561}"/>
                </a:ext>
              </a:extLst>
            </p:cNvPr>
            <p:cNvCxnSpPr/>
            <p:nvPr/>
          </p:nvCxnSpPr>
          <p:spPr>
            <a:xfrm>
              <a:off x="723900" y="1080005"/>
              <a:ext cx="76962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0A5C77C-9605-4FAE-AC0A-22A7D3427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9700" y="1263349"/>
            <a:ext cx="6324600" cy="922389"/>
          </a:xfrm>
        </p:spPr>
        <p:txBody>
          <a:bodyPr>
            <a:noAutofit/>
          </a:bodyPr>
          <a:lstStyle>
            <a:lvl1pPr algn="ctr">
              <a:defRPr sz="8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1E841DF3-0C34-48E1-B17F-1B859283C087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2286000" y="2175439"/>
            <a:ext cx="4572000" cy="111640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80000"/>
              </a:lnSpc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Google Shape;135;p24">
            <a:extLst>
              <a:ext uri="{FF2B5EF4-FFF2-40B4-BE49-F238E27FC236}">
                <a16:creationId xmlns:a16="http://schemas.microsoft.com/office/drawing/2014/main" id="{19366B45-A166-CDB2-4A00-0E907B2BC9B3}"/>
              </a:ext>
            </a:extLst>
          </p:cNvPr>
          <p:cNvSpPr txBox="1"/>
          <p:nvPr userDrawn="1"/>
        </p:nvSpPr>
        <p:spPr>
          <a:xfrm>
            <a:off x="1897657" y="3810054"/>
            <a:ext cx="5348686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s-ES" sz="1200" b="1" dirty="0">
                <a:solidFill>
                  <a:schemeClr val="tx1"/>
                </a:solidFill>
                <a:latin typeface="+mn-lt"/>
                <a:ea typeface="Anaheim"/>
                <a:cs typeface="Anaheim"/>
                <a:sym typeface="Anaheim"/>
              </a:rPr>
              <a:t>CRÉDITOS: </a:t>
            </a:r>
            <a:r>
              <a:rPr lang="es-ES" sz="1200" b="0" dirty="0">
                <a:solidFill>
                  <a:schemeClr val="tx1"/>
                </a:solidFill>
                <a:latin typeface="+mn-lt"/>
                <a:ea typeface="Anaheim"/>
                <a:cs typeface="Anaheim"/>
                <a:sym typeface="Anaheim"/>
              </a:rPr>
              <a:t>Esta plantilla para presentaciones es una creación de </a:t>
            </a:r>
            <a:r>
              <a:rPr lang="es-ES" sz="1200" b="1" dirty="0" err="1">
                <a:solidFill>
                  <a:schemeClr val="tx1"/>
                </a:solidFill>
                <a:latin typeface="+mn-lt"/>
                <a:ea typeface="Anaheim"/>
                <a:cs typeface="Anaheim"/>
                <a:sym typeface="Anahei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s-ES" sz="1200" b="0" dirty="0">
                <a:solidFill>
                  <a:schemeClr val="tx1"/>
                </a:solidFill>
                <a:latin typeface="+mn-lt"/>
                <a:ea typeface="Anaheim"/>
                <a:cs typeface="Anaheim"/>
                <a:sym typeface="Anaheim"/>
              </a:rPr>
              <a:t>, e incluye iconos de </a:t>
            </a:r>
            <a:r>
              <a:rPr lang="es-ES" sz="1200" b="1" dirty="0" err="1">
                <a:solidFill>
                  <a:schemeClr val="tx1"/>
                </a:solidFill>
                <a:latin typeface="+mn-lt"/>
                <a:ea typeface="Anaheim"/>
                <a:cs typeface="Anaheim"/>
                <a:sym typeface="Anahei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s-ES" sz="1200" b="0" dirty="0">
                <a:solidFill>
                  <a:schemeClr val="tx1"/>
                </a:solidFill>
                <a:latin typeface="+mn-lt"/>
                <a:ea typeface="Anaheim"/>
                <a:cs typeface="Anaheim"/>
                <a:sym typeface="Anaheim"/>
              </a:rPr>
              <a:t>, e infografías e imágenes de </a:t>
            </a:r>
            <a:r>
              <a:rPr lang="es-ES" sz="1200" b="1" dirty="0" err="1">
                <a:solidFill>
                  <a:schemeClr val="tx1"/>
                </a:solidFill>
                <a:latin typeface="+mn-lt"/>
                <a:ea typeface="Anaheim"/>
                <a:cs typeface="Anaheim"/>
                <a:sym typeface="Anaheim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lang="en-US" sz="1200" b="1" dirty="0">
              <a:solidFill>
                <a:schemeClr val="tx1"/>
              </a:solidFill>
              <a:latin typeface="+mn-lt"/>
              <a:ea typeface="Anaheim"/>
              <a:cs typeface="Anaheim"/>
              <a:sym typeface="Anaheim"/>
            </a:endParaRPr>
          </a:p>
        </p:txBody>
      </p:sp>
    </p:spTree>
    <p:extLst>
      <p:ext uri="{BB962C8B-B14F-4D97-AF65-F5344CB8AC3E}">
        <p14:creationId xmlns:p14="http://schemas.microsoft.com/office/powerpoint/2010/main" val="27537163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E843DFDB-774C-A2D7-3AB6-CE2EDA45C3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63" y="-25831"/>
            <a:ext cx="9205992" cy="5207431"/>
          </a:xfrm>
          <a:prstGeom prst="rect">
            <a:avLst/>
          </a:prstGeom>
          <a:effectLst>
            <a:outerShdw dist="50800" sx="1000" sy="1000" algn="ctr" rotWithShape="0">
              <a:srgbClr val="000000"/>
            </a:outerShdw>
          </a:effectLst>
        </p:spPr>
      </p:pic>
      <p:sp>
        <p:nvSpPr>
          <p:cNvPr id="5" name="Freeform 233">
            <a:extLst>
              <a:ext uri="{FF2B5EF4-FFF2-40B4-BE49-F238E27FC236}">
                <a16:creationId xmlns:a16="http://schemas.microsoft.com/office/drawing/2014/main" id="{D9A89C99-5E2F-A145-207C-1D4163601D73}"/>
              </a:ext>
            </a:extLst>
          </p:cNvPr>
          <p:cNvSpPr>
            <a:spLocks/>
          </p:cNvSpPr>
          <p:nvPr userDrawn="1"/>
        </p:nvSpPr>
        <p:spPr bwMode="auto">
          <a:xfrm>
            <a:off x="-609965" y="2547414"/>
            <a:ext cx="1192089" cy="208833"/>
          </a:xfrm>
          <a:custGeom>
            <a:avLst/>
            <a:gdLst>
              <a:gd name="T0" fmla="*/ 372 w 372"/>
              <a:gd name="T1" fmla="*/ 64 h 64"/>
              <a:gd name="T2" fmla="*/ 325 w 372"/>
              <a:gd name="T3" fmla="*/ 44 h 64"/>
              <a:gd name="T4" fmla="*/ 298 w 372"/>
              <a:gd name="T5" fmla="*/ 32 h 64"/>
              <a:gd name="T6" fmla="*/ 271 w 372"/>
              <a:gd name="T7" fmla="*/ 44 h 64"/>
              <a:gd name="T8" fmla="*/ 223 w 372"/>
              <a:gd name="T9" fmla="*/ 64 h 64"/>
              <a:gd name="T10" fmla="*/ 176 w 372"/>
              <a:gd name="T11" fmla="*/ 44 h 64"/>
              <a:gd name="T12" fmla="*/ 149 w 372"/>
              <a:gd name="T13" fmla="*/ 32 h 64"/>
              <a:gd name="T14" fmla="*/ 122 w 372"/>
              <a:gd name="T15" fmla="*/ 44 h 64"/>
              <a:gd name="T16" fmla="*/ 74 w 372"/>
              <a:gd name="T17" fmla="*/ 64 h 64"/>
              <a:gd name="T18" fmla="*/ 27 w 372"/>
              <a:gd name="T19" fmla="*/ 44 h 64"/>
              <a:gd name="T20" fmla="*/ 0 w 372"/>
              <a:gd name="T21" fmla="*/ 32 h 64"/>
              <a:gd name="T22" fmla="*/ 0 w 372"/>
              <a:gd name="T23" fmla="*/ 0 h 64"/>
              <a:gd name="T24" fmla="*/ 48 w 372"/>
              <a:gd name="T25" fmla="*/ 20 h 64"/>
              <a:gd name="T26" fmla="*/ 74 w 372"/>
              <a:gd name="T27" fmla="*/ 32 h 64"/>
              <a:gd name="T28" fmla="*/ 101 w 372"/>
              <a:gd name="T29" fmla="*/ 20 h 64"/>
              <a:gd name="T30" fmla="*/ 149 w 372"/>
              <a:gd name="T31" fmla="*/ 0 h 64"/>
              <a:gd name="T32" fmla="*/ 197 w 372"/>
              <a:gd name="T33" fmla="*/ 20 h 64"/>
              <a:gd name="T34" fmla="*/ 223 w 372"/>
              <a:gd name="T35" fmla="*/ 32 h 64"/>
              <a:gd name="T36" fmla="*/ 250 w 372"/>
              <a:gd name="T37" fmla="*/ 20 h 64"/>
              <a:gd name="T38" fmla="*/ 298 w 372"/>
              <a:gd name="T39" fmla="*/ 0 h 64"/>
              <a:gd name="T40" fmla="*/ 346 w 372"/>
              <a:gd name="T41" fmla="*/ 20 h 64"/>
              <a:gd name="T42" fmla="*/ 372 w 372"/>
              <a:gd name="T43" fmla="*/ 32 h 64"/>
              <a:gd name="T44" fmla="*/ 372 w 372"/>
              <a:gd name="T45" fmla="*/ 6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72" h="64">
                <a:moveTo>
                  <a:pt x="372" y="64"/>
                </a:moveTo>
                <a:cubicBezTo>
                  <a:pt x="348" y="64"/>
                  <a:pt x="335" y="53"/>
                  <a:pt x="325" y="44"/>
                </a:cubicBezTo>
                <a:cubicBezTo>
                  <a:pt x="316" y="37"/>
                  <a:pt x="311" y="32"/>
                  <a:pt x="298" y="32"/>
                </a:cubicBezTo>
                <a:cubicBezTo>
                  <a:pt x="285" y="32"/>
                  <a:pt x="280" y="37"/>
                  <a:pt x="271" y="44"/>
                </a:cubicBezTo>
                <a:cubicBezTo>
                  <a:pt x="261" y="53"/>
                  <a:pt x="248" y="64"/>
                  <a:pt x="223" y="64"/>
                </a:cubicBezTo>
                <a:cubicBezTo>
                  <a:pt x="199" y="64"/>
                  <a:pt x="186" y="53"/>
                  <a:pt x="176" y="44"/>
                </a:cubicBezTo>
                <a:cubicBezTo>
                  <a:pt x="167" y="37"/>
                  <a:pt x="162" y="32"/>
                  <a:pt x="149" y="32"/>
                </a:cubicBezTo>
                <a:cubicBezTo>
                  <a:pt x="136" y="32"/>
                  <a:pt x="131" y="37"/>
                  <a:pt x="122" y="44"/>
                </a:cubicBezTo>
                <a:cubicBezTo>
                  <a:pt x="112" y="53"/>
                  <a:pt x="99" y="64"/>
                  <a:pt x="74" y="64"/>
                </a:cubicBezTo>
                <a:cubicBezTo>
                  <a:pt x="50" y="64"/>
                  <a:pt x="37" y="53"/>
                  <a:pt x="27" y="44"/>
                </a:cubicBezTo>
                <a:cubicBezTo>
                  <a:pt x="18" y="37"/>
                  <a:pt x="13" y="32"/>
                  <a:pt x="0" y="32"/>
                </a:cubicBezTo>
                <a:lnTo>
                  <a:pt x="0" y="0"/>
                </a:lnTo>
                <a:cubicBezTo>
                  <a:pt x="25" y="0"/>
                  <a:pt x="37" y="11"/>
                  <a:pt x="48" y="20"/>
                </a:cubicBezTo>
                <a:cubicBezTo>
                  <a:pt x="56" y="27"/>
                  <a:pt x="62" y="32"/>
                  <a:pt x="74" y="32"/>
                </a:cubicBezTo>
                <a:cubicBezTo>
                  <a:pt x="87" y="32"/>
                  <a:pt x="93" y="27"/>
                  <a:pt x="101" y="20"/>
                </a:cubicBezTo>
                <a:cubicBezTo>
                  <a:pt x="111" y="11"/>
                  <a:pt x="124" y="0"/>
                  <a:pt x="149" y="0"/>
                </a:cubicBezTo>
                <a:cubicBezTo>
                  <a:pt x="174" y="0"/>
                  <a:pt x="186" y="11"/>
                  <a:pt x="197" y="20"/>
                </a:cubicBezTo>
                <a:cubicBezTo>
                  <a:pt x="205" y="27"/>
                  <a:pt x="211" y="32"/>
                  <a:pt x="223" y="32"/>
                </a:cubicBezTo>
                <a:cubicBezTo>
                  <a:pt x="236" y="32"/>
                  <a:pt x="242" y="27"/>
                  <a:pt x="250" y="20"/>
                </a:cubicBezTo>
                <a:cubicBezTo>
                  <a:pt x="260" y="11"/>
                  <a:pt x="273" y="0"/>
                  <a:pt x="298" y="0"/>
                </a:cubicBezTo>
                <a:cubicBezTo>
                  <a:pt x="323" y="0"/>
                  <a:pt x="335" y="11"/>
                  <a:pt x="346" y="20"/>
                </a:cubicBezTo>
                <a:cubicBezTo>
                  <a:pt x="354" y="27"/>
                  <a:pt x="360" y="32"/>
                  <a:pt x="372" y="32"/>
                </a:cubicBezTo>
                <a:lnTo>
                  <a:pt x="372" y="64"/>
                </a:lnTo>
                <a:close/>
              </a:path>
            </a:pathLst>
          </a:custGeom>
          <a:solidFill>
            <a:schemeClr val="accent4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11" name="Freeform 329">
            <a:extLst>
              <a:ext uri="{FF2B5EF4-FFF2-40B4-BE49-F238E27FC236}">
                <a16:creationId xmlns:a16="http://schemas.microsoft.com/office/drawing/2014/main" id="{DFB07863-871B-BCAB-9393-AC5D3AEF4426}"/>
              </a:ext>
            </a:extLst>
          </p:cNvPr>
          <p:cNvSpPr>
            <a:spLocks/>
          </p:cNvSpPr>
          <p:nvPr userDrawn="1"/>
        </p:nvSpPr>
        <p:spPr bwMode="auto">
          <a:xfrm>
            <a:off x="7998784" y="2276056"/>
            <a:ext cx="1145216" cy="751548"/>
          </a:xfrm>
          <a:custGeom>
            <a:avLst/>
            <a:gdLst>
              <a:gd name="T0" fmla="*/ 187 w 691"/>
              <a:gd name="T1" fmla="*/ 48 h 453"/>
              <a:gd name="T2" fmla="*/ 332 w 691"/>
              <a:gd name="T3" fmla="*/ 8 h 453"/>
              <a:gd name="T4" fmla="*/ 689 w 691"/>
              <a:gd name="T5" fmla="*/ 335 h 453"/>
              <a:gd name="T6" fmla="*/ 603 w 691"/>
              <a:gd name="T7" fmla="*/ 428 h 453"/>
              <a:gd name="T8" fmla="*/ 509 w 691"/>
              <a:gd name="T9" fmla="*/ 343 h 453"/>
              <a:gd name="T10" fmla="*/ 340 w 691"/>
              <a:gd name="T11" fmla="*/ 188 h 453"/>
              <a:gd name="T12" fmla="*/ 228 w 691"/>
              <a:gd name="T13" fmla="*/ 240 h 453"/>
              <a:gd name="T14" fmla="*/ 185 w 691"/>
              <a:gd name="T15" fmla="*/ 357 h 453"/>
              <a:gd name="T16" fmla="*/ 99 w 691"/>
              <a:gd name="T17" fmla="*/ 451 h 453"/>
              <a:gd name="T18" fmla="*/ 6 w 691"/>
              <a:gd name="T19" fmla="*/ 365 h 453"/>
              <a:gd name="T20" fmla="*/ 187 w 691"/>
              <a:gd name="T21" fmla="*/ 48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91" h="453">
                <a:moveTo>
                  <a:pt x="187" y="48"/>
                </a:moveTo>
                <a:cubicBezTo>
                  <a:pt x="230" y="25"/>
                  <a:pt x="280" y="11"/>
                  <a:pt x="332" y="8"/>
                </a:cubicBezTo>
                <a:cubicBezTo>
                  <a:pt x="520" y="0"/>
                  <a:pt x="680" y="146"/>
                  <a:pt x="689" y="335"/>
                </a:cubicBezTo>
                <a:cubicBezTo>
                  <a:pt x="691" y="384"/>
                  <a:pt x="652" y="426"/>
                  <a:pt x="603" y="428"/>
                </a:cubicBezTo>
                <a:cubicBezTo>
                  <a:pt x="553" y="431"/>
                  <a:pt x="511" y="392"/>
                  <a:pt x="509" y="343"/>
                </a:cubicBezTo>
                <a:cubicBezTo>
                  <a:pt x="505" y="253"/>
                  <a:pt x="429" y="184"/>
                  <a:pt x="340" y="188"/>
                </a:cubicBezTo>
                <a:cubicBezTo>
                  <a:pt x="297" y="190"/>
                  <a:pt x="257" y="208"/>
                  <a:pt x="228" y="240"/>
                </a:cubicBezTo>
                <a:cubicBezTo>
                  <a:pt x="198" y="272"/>
                  <a:pt x="183" y="314"/>
                  <a:pt x="185" y="357"/>
                </a:cubicBezTo>
                <a:cubicBezTo>
                  <a:pt x="187" y="407"/>
                  <a:pt x="149" y="448"/>
                  <a:pt x="99" y="451"/>
                </a:cubicBezTo>
                <a:cubicBezTo>
                  <a:pt x="50" y="453"/>
                  <a:pt x="8" y="414"/>
                  <a:pt x="6" y="365"/>
                </a:cubicBezTo>
                <a:cubicBezTo>
                  <a:pt x="0" y="229"/>
                  <a:pt x="74" y="108"/>
                  <a:pt x="187" y="48"/>
                </a:cubicBez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12" name="Freeform 220">
            <a:extLst>
              <a:ext uri="{FF2B5EF4-FFF2-40B4-BE49-F238E27FC236}">
                <a16:creationId xmlns:a16="http://schemas.microsoft.com/office/drawing/2014/main" id="{28EE5968-DDB9-D789-FF3E-6EF6AF7B69EE}"/>
              </a:ext>
            </a:extLst>
          </p:cNvPr>
          <p:cNvSpPr>
            <a:spLocks/>
          </p:cNvSpPr>
          <p:nvPr userDrawn="1"/>
        </p:nvSpPr>
        <p:spPr bwMode="auto">
          <a:xfrm rot="5400000">
            <a:off x="1919810" y="-132059"/>
            <a:ext cx="980883" cy="494302"/>
          </a:xfrm>
          <a:custGeom>
            <a:avLst/>
            <a:gdLst>
              <a:gd name="T0" fmla="*/ 171 w 343"/>
              <a:gd name="T1" fmla="*/ 172 h 172"/>
              <a:gd name="T2" fmla="*/ 343 w 343"/>
              <a:gd name="T3" fmla="*/ 0 h 172"/>
              <a:gd name="T4" fmla="*/ 0 w 343"/>
              <a:gd name="T5" fmla="*/ 0 h 172"/>
              <a:gd name="T6" fmla="*/ 171 w 343"/>
              <a:gd name="T7" fmla="*/ 172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3" h="172">
                <a:moveTo>
                  <a:pt x="171" y="172"/>
                </a:moveTo>
                <a:cubicBezTo>
                  <a:pt x="266" y="172"/>
                  <a:pt x="343" y="95"/>
                  <a:pt x="343" y="0"/>
                </a:cubicBezTo>
                <a:lnTo>
                  <a:pt x="0" y="0"/>
                </a:lnTo>
                <a:cubicBezTo>
                  <a:pt x="0" y="95"/>
                  <a:pt x="76" y="172"/>
                  <a:pt x="171" y="172"/>
                </a:cubicBezTo>
                <a:close/>
              </a:path>
            </a:pathLst>
          </a:custGeom>
          <a:solidFill>
            <a:schemeClr val="accent3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1089E59D-B444-99E3-EDFC-23595B53E84F}"/>
              </a:ext>
            </a:extLst>
          </p:cNvPr>
          <p:cNvSpPr/>
          <p:nvPr userDrawn="1"/>
        </p:nvSpPr>
        <p:spPr>
          <a:xfrm>
            <a:off x="402779" y="408559"/>
            <a:ext cx="8531221" cy="4524058"/>
          </a:xfrm>
          <a:prstGeom prst="roundRect">
            <a:avLst>
              <a:gd name="adj" fmla="val 6817"/>
            </a:avLst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79C80A07-ED75-B654-F721-42D9196C5F8E}"/>
              </a:ext>
            </a:extLst>
          </p:cNvPr>
          <p:cNvGrpSpPr/>
          <p:nvPr userDrawn="1"/>
        </p:nvGrpSpPr>
        <p:grpSpPr>
          <a:xfrm>
            <a:off x="307869" y="205910"/>
            <a:ext cx="8548927" cy="4523344"/>
            <a:chOff x="711402" y="543517"/>
            <a:chExt cx="7699650" cy="4038600"/>
          </a:xfrm>
        </p:grpSpPr>
        <p:sp>
          <p:nvSpPr>
            <p:cNvPr id="8" name="Rectángulo: esquinas redondeadas 7">
              <a:extLst>
                <a:ext uri="{FF2B5EF4-FFF2-40B4-BE49-F238E27FC236}">
                  <a16:creationId xmlns:a16="http://schemas.microsoft.com/office/drawing/2014/main" id="{ED034BAD-1D8A-83DA-3040-B5DB887D62B0}"/>
                </a:ext>
              </a:extLst>
            </p:cNvPr>
            <p:cNvSpPr/>
            <p:nvPr/>
          </p:nvSpPr>
          <p:spPr>
            <a:xfrm>
              <a:off x="711402" y="543517"/>
              <a:ext cx="7696200" cy="4038600"/>
            </a:xfrm>
            <a:prstGeom prst="roundRect">
              <a:avLst>
                <a:gd name="adj" fmla="val 6817"/>
              </a:avLst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cxnSp>
          <p:nvCxnSpPr>
            <p:cNvPr id="9" name="Conector recto 8">
              <a:extLst>
                <a:ext uri="{FF2B5EF4-FFF2-40B4-BE49-F238E27FC236}">
                  <a16:creationId xmlns:a16="http://schemas.microsoft.com/office/drawing/2014/main" id="{208A3600-0508-BCD1-A123-8282D444E898}"/>
                </a:ext>
              </a:extLst>
            </p:cNvPr>
            <p:cNvCxnSpPr/>
            <p:nvPr/>
          </p:nvCxnSpPr>
          <p:spPr>
            <a:xfrm>
              <a:off x="714852" y="1080005"/>
              <a:ext cx="76962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Freeform 235">
            <a:extLst>
              <a:ext uri="{FF2B5EF4-FFF2-40B4-BE49-F238E27FC236}">
                <a16:creationId xmlns:a16="http://schemas.microsoft.com/office/drawing/2014/main" id="{93D5381F-FD8E-ED7A-532C-302521DA9567}"/>
              </a:ext>
            </a:extLst>
          </p:cNvPr>
          <p:cNvSpPr>
            <a:spLocks/>
          </p:cNvSpPr>
          <p:nvPr userDrawn="1"/>
        </p:nvSpPr>
        <p:spPr bwMode="auto">
          <a:xfrm>
            <a:off x="5955937" y="-55897"/>
            <a:ext cx="902826" cy="231741"/>
          </a:xfrm>
          <a:custGeom>
            <a:avLst/>
            <a:gdLst>
              <a:gd name="T0" fmla="*/ 333 w 504"/>
              <a:gd name="T1" fmla="*/ 130 h 130"/>
              <a:gd name="T2" fmla="*/ 252 w 504"/>
              <a:gd name="T3" fmla="*/ 43 h 130"/>
              <a:gd name="T4" fmla="*/ 172 w 504"/>
              <a:gd name="T5" fmla="*/ 130 h 130"/>
              <a:gd name="T6" fmla="*/ 91 w 504"/>
              <a:gd name="T7" fmla="*/ 43 h 130"/>
              <a:gd name="T8" fmla="*/ 21 w 504"/>
              <a:gd name="T9" fmla="*/ 118 h 130"/>
              <a:gd name="T10" fmla="*/ 0 w 504"/>
              <a:gd name="T11" fmla="*/ 98 h 130"/>
              <a:gd name="T12" fmla="*/ 91 w 504"/>
              <a:gd name="T13" fmla="*/ 0 h 130"/>
              <a:gd name="T14" fmla="*/ 172 w 504"/>
              <a:gd name="T15" fmla="*/ 86 h 130"/>
              <a:gd name="T16" fmla="*/ 252 w 504"/>
              <a:gd name="T17" fmla="*/ 0 h 130"/>
              <a:gd name="T18" fmla="*/ 333 w 504"/>
              <a:gd name="T19" fmla="*/ 86 h 130"/>
              <a:gd name="T20" fmla="*/ 413 w 504"/>
              <a:gd name="T21" fmla="*/ 0 h 130"/>
              <a:gd name="T22" fmla="*/ 504 w 504"/>
              <a:gd name="T23" fmla="*/ 98 h 130"/>
              <a:gd name="T24" fmla="*/ 483 w 504"/>
              <a:gd name="T25" fmla="*/ 118 h 130"/>
              <a:gd name="T26" fmla="*/ 413 w 504"/>
              <a:gd name="T27" fmla="*/ 43 h 130"/>
              <a:gd name="T28" fmla="*/ 333 w 504"/>
              <a:gd name="T29" fmla="*/ 13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04" h="130">
                <a:moveTo>
                  <a:pt x="333" y="130"/>
                </a:moveTo>
                <a:lnTo>
                  <a:pt x="252" y="43"/>
                </a:lnTo>
                <a:lnTo>
                  <a:pt x="172" y="130"/>
                </a:lnTo>
                <a:lnTo>
                  <a:pt x="91" y="43"/>
                </a:lnTo>
                <a:lnTo>
                  <a:pt x="21" y="118"/>
                </a:lnTo>
                <a:lnTo>
                  <a:pt x="0" y="98"/>
                </a:lnTo>
                <a:lnTo>
                  <a:pt x="91" y="0"/>
                </a:lnTo>
                <a:lnTo>
                  <a:pt x="172" y="86"/>
                </a:lnTo>
                <a:lnTo>
                  <a:pt x="252" y="0"/>
                </a:lnTo>
                <a:lnTo>
                  <a:pt x="333" y="86"/>
                </a:lnTo>
                <a:lnTo>
                  <a:pt x="413" y="0"/>
                </a:lnTo>
                <a:lnTo>
                  <a:pt x="504" y="98"/>
                </a:lnTo>
                <a:lnTo>
                  <a:pt x="483" y="118"/>
                </a:lnTo>
                <a:lnTo>
                  <a:pt x="413" y="43"/>
                </a:lnTo>
                <a:lnTo>
                  <a:pt x="333" y="130"/>
                </a:ln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800254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1E78C51-65C7-1EDB-4D15-76D209B8532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63" y="-25831"/>
            <a:ext cx="9205992" cy="5207431"/>
          </a:xfrm>
          <a:prstGeom prst="rect">
            <a:avLst/>
          </a:prstGeom>
          <a:effectLst>
            <a:outerShdw dist="50800" sx="1000" sy="1000" algn="ctr" rotWithShape="0">
              <a:srgbClr val="000000"/>
            </a:outerShdw>
          </a:effectLst>
        </p:spPr>
      </p:pic>
      <p:sp>
        <p:nvSpPr>
          <p:cNvPr id="4" name="Freeform 233">
            <a:extLst>
              <a:ext uri="{FF2B5EF4-FFF2-40B4-BE49-F238E27FC236}">
                <a16:creationId xmlns:a16="http://schemas.microsoft.com/office/drawing/2014/main" id="{52C7D299-01E9-4281-FFE2-73EED37401DE}"/>
              </a:ext>
            </a:extLst>
          </p:cNvPr>
          <p:cNvSpPr>
            <a:spLocks/>
          </p:cNvSpPr>
          <p:nvPr userDrawn="1"/>
        </p:nvSpPr>
        <p:spPr bwMode="auto">
          <a:xfrm>
            <a:off x="7065777" y="5039083"/>
            <a:ext cx="1192089" cy="208833"/>
          </a:xfrm>
          <a:custGeom>
            <a:avLst/>
            <a:gdLst>
              <a:gd name="T0" fmla="*/ 372 w 372"/>
              <a:gd name="T1" fmla="*/ 64 h 64"/>
              <a:gd name="T2" fmla="*/ 325 w 372"/>
              <a:gd name="T3" fmla="*/ 44 h 64"/>
              <a:gd name="T4" fmla="*/ 298 w 372"/>
              <a:gd name="T5" fmla="*/ 32 h 64"/>
              <a:gd name="T6" fmla="*/ 271 w 372"/>
              <a:gd name="T7" fmla="*/ 44 h 64"/>
              <a:gd name="T8" fmla="*/ 223 w 372"/>
              <a:gd name="T9" fmla="*/ 64 h 64"/>
              <a:gd name="T10" fmla="*/ 176 w 372"/>
              <a:gd name="T11" fmla="*/ 44 h 64"/>
              <a:gd name="T12" fmla="*/ 149 w 372"/>
              <a:gd name="T13" fmla="*/ 32 h 64"/>
              <a:gd name="T14" fmla="*/ 122 w 372"/>
              <a:gd name="T15" fmla="*/ 44 h 64"/>
              <a:gd name="T16" fmla="*/ 74 w 372"/>
              <a:gd name="T17" fmla="*/ 64 h 64"/>
              <a:gd name="T18" fmla="*/ 27 w 372"/>
              <a:gd name="T19" fmla="*/ 44 h 64"/>
              <a:gd name="T20" fmla="*/ 0 w 372"/>
              <a:gd name="T21" fmla="*/ 32 h 64"/>
              <a:gd name="T22" fmla="*/ 0 w 372"/>
              <a:gd name="T23" fmla="*/ 0 h 64"/>
              <a:gd name="T24" fmla="*/ 48 w 372"/>
              <a:gd name="T25" fmla="*/ 20 h 64"/>
              <a:gd name="T26" fmla="*/ 74 w 372"/>
              <a:gd name="T27" fmla="*/ 32 h 64"/>
              <a:gd name="T28" fmla="*/ 101 w 372"/>
              <a:gd name="T29" fmla="*/ 20 h 64"/>
              <a:gd name="T30" fmla="*/ 149 w 372"/>
              <a:gd name="T31" fmla="*/ 0 h 64"/>
              <a:gd name="T32" fmla="*/ 197 w 372"/>
              <a:gd name="T33" fmla="*/ 20 h 64"/>
              <a:gd name="T34" fmla="*/ 223 w 372"/>
              <a:gd name="T35" fmla="*/ 32 h 64"/>
              <a:gd name="T36" fmla="*/ 250 w 372"/>
              <a:gd name="T37" fmla="*/ 20 h 64"/>
              <a:gd name="T38" fmla="*/ 298 w 372"/>
              <a:gd name="T39" fmla="*/ 0 h 64"/>
              <a:gd name="T40" fmla="*/ 346 w 372"/>
              <a:gd name="T41" fmla="*/ 20 h 64"/>
              <a:gd name="T42" fmla="*/ 372 w 372"/>
              <a:gd name="T43" fmla="*/ 32 h 64"/>
              <a:gd name="T44" fmla="*/ 372 w 372"/>
              <a:gd name="T45" fmla="*/ 6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72" h="64">
                <a:moveTo>
                  <a:pt x="372" y="64"/>
                </a:moveTo>
                <a:cubicBezTo>
                  <a:pt x="348" y="64"/>
                  <a:pt x="335" y="53"/>
                  <a:pt x="325" y="44"/>
                </a:cubicBezTo>
                <a:cubicBezTo>
                  <a:pt x="316" y="37"/>
                  <a:pt x="311" y="32"/>
                  <a:pt x="298" y="32"/>
                </a:cubicBezTo>
                <a:cubicBezTo>
                  <a:pt x="285" y="32"/>
                  <a:pt x="280" y="37"/>
                  <a:pt x="271" y="44"/>
                </a:cubicBezTo>
                <a:cubicBezTo>
                  <a:pt x="261" y="53"/>
                  <a:pt x="248" y="64"/>
                  <a:pt x="223" y="64"/>
                </a:cubicBezTo>
                <a:cubicBezTo>
                  <a:pt x="199" y="64"/>
                  <a:pt x="186" y="53"/>
                  <a:pt x="176" y="44"/>
                </a:cubicBezTo>
                <a:cubicBezTo>
                  <a:pt x="167" y="37"/>
                  <a:pt x="162" y="32"/>
                  <a:pt x="149" y="32"/>
                </a:cubicBezTo>
                <a:cubicBezTo>
                  <a:pt x="136" y="32"/>
                  <a:pt x="131" y="37"/>
                  <a:pt x="122" y="44"/>
                </a:cubicBezTo>
                <a:cubicBezTo>
                  <a:pt x="112" y="53"/>
                  <a:pt x="99" y="64"/>
                  <a:pt x="74" y="64"/>
                </a:cubicBezTo>
                <a:cubicBezTo>
                  <a:pt x="50" y="64"/>
                  <a:pt x="37" y="53"/>
                  <a:pt x="27" y="44"/>
                </a:cubicBezTo>
                <a:cubicBezTo>
                  <a:pt x="18" y="37"/>
                  <a:pt x="13" y="32"/>
                  <a:pt x="0" y="32"/>
                </a:cubicBezTo>
                <a:lnTo>
                  <a:pt x="0" y="0"/>
                </a:lnTo>
                <a:cubicBezTo>
                  <a:pt x="25" y="0"/>
                  <a:pt x="37" y="11"/>
                  <a:pt x="48" y="20"/>
                </a:cubicBezTo>
                <a:cubicBezTo>
                  <a:pt x="56" y="27"/>
                  <a:pt x="62" y="32"/>
                  <a:pt x="74" y="32"/>
                </a:cubicBezTo>
                <a:cubicBezTo>
                  <a:pt x="87" y="32"/>
                  <a:pt x="93" y="27"/>
                  <a:pt x="101" y="20"/>
                </a:cubicBezTo>
                <a:cubicBezTo>
                  <a:pt x="111" y="11"/>
                  <a:pt x="124" y="0"/>
                  <a:pt x="149" y="0"/>
                </a:cubicBezTo>
                <a:cubicBezTo>
                  <a:pt x="174" y="0"/>
                  <a:pt x="186" y="11"/>
                  <a:pt x="197" y="20"/>
                </a:cubicBezTo>
                <a:cubicBezTo>
                  <a:pt x="205" y="27"/>
                  <a:pt x="211" y="32"/>
                  <a:pt x="223" y="32"/>
                </a:cubicBezTo>
                <a:cubicBezTo>
                  <a:pt x="236" y="32"/>
                  <a:pt x="242" y="27"/>
                  <a:pt x="250" y="20"/>
                </a:cubicBezTo>
                <a:cubicBezTo>
                  <a:pt x="260" y="11"/>
                  <a:pt x="273" y="0"/>
                  <a:pt x="298" y="0"/>
                </a:cubicBezTo>
                <a:cubicBezTo>
                  <a:pt x="323" y="0"/>
                  <a:pt x="335" y="11"/>
                  <a:pt x="346" y="20"/>
                </a:cubicBezTo>
                <a:cubicBezTo>
                  <a:pt x="354" y="27"/>
                  <a:pt x="360" y="32"/>
                  <a:pt x="372" y="32"/>
                </a:cubicBezTo>
                <a:lnTo>
                  <a:pt x="372" y="64"/>
                </a:lnTo>
                <a:close/>
              </a:path>
            </a:pathLst>
          </a:custGeom>
          <a:solidFill>
            <a:schemeClr val="accent4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5" name="Freeform 235">
            <a:extLst>
              <a:ext uri="{FF2B5EF4-FFF2-40B4-BE49-F238E27FC236}">
                <a16:creationId xmlns:a16="http://schemas.microsoft.com/office/drawing/2014/main" id="{5D6E6DAC-9D99-91F4-4247-FE00B0DE20E1}"/>
              </a:ext>
            </a:extLst>
          </p:cNvPr>
          <p:cNvSpPr>
            <a:spLocks/>
          </p:cNvSpPr>
          <p:nvPr userDrawn="1"/>
        </p:nvSpPr>
        <p:spPr bwMode="auto">
          <a:xfrm>
            <a:off x="4236763" y="-59751"/>
            <a:ext cx="902826" cy="231741"/>
          </a:xfrm>
          <a:custGeom>
            <a:avLst/>
            <a:gdLst>
              <a:gd name="T0" fmla="*/ 333 w 504"/>
              <a:gd name="T1" fmla="*/ 130 h 130"/>
              <a:gd name="T2" fmla="*/ 252 w 504"/>
              <a:gd name="T3" fmla="*/ 43 h 130"/>
              <a:gd name="T4" fmla="*/ 172 w 504"/>
              <a:gd name="T5" fmla="*/ 130 h 130"/>
              <a:gd name="T6" fmla="*/ 91 w 504"/>
              <a:gd name="T7" fmla="*/ 43 h 130"/>
              <a:gd name="T8" fmla="*/ 21 w 504"/>
              <a:gd name="T9" fmla="*/ 118 h 130"/>
              <a:gd name="T10" fmla="*/ 0 w 504"/>
              <a:gd name="T11" fmla="*/ 98 h 130"/>
              <a:gd name="T12" fmla="*/ 91 w 504"/>
              <a:gd name="T13" fmla="*/ 0 h 130"/>
              <a:gd name="T14" fmla="*/ 172 w 504"/>
              <a:gd name="T15" fmla="*/ 86 h 130"/>
              <a:gd name="T16" fmla="*/ 252 w 504"/>
              <a:gd name="T17" fmla="*/ 0 h 130"/>
              <a:gd name="T18" fmla="*/ 333 w 504"/>
              <a:gd name="T19" fmla="*/ 86 h 130"/>
              <a:gd name="T20" fmla="*/ 413 w 504"/>
              <a:gd name="T21" fmla="*/ 0 h 130"/>
              <a:gd name="T22" fmla="*/ 504 w 504"/>
              <a:gd name="T23" fmla="*/ 98 h 130"/>
              <a:gd name="T24" fmla="*/ 483 w 504"/>
              <a:gd name="T25" fmla="*/ 118 h 130"/>
              <a:gd name="T26" fmla="*/ 413 w 504"/>
              <a:gd name="T27" fmla="*/ 43 h 130"/>
              <a:gd name="T28" fmla="*/ 333 w 504"/>
              <a:gd name="T29" fmla="*/ 13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04" h="130">
                <a:moveTo>
                  <a:pt x="333" y="130"/>
                </a:moveTo>
                <a:lnTo>
                  <a:pt x="252" y="43"/>
                </a:lnTo>
                <a:lnTo>
                  <a:pt x="172" y="130"/>
                </a:lnTo>
                <a:lnTo>
                  <a:pt x="91" y="43"/>
                </a:lnTo>
                <a:lnTo>
                  <a:pt x="21" y="118"/>
                </a:lnTo>
                <a:lnTo>
                  <a:pt x="0" y="98"/>
                </a:lnTo>
                <a:lnTo>
                  <a:pt x="91" y="0"/>
                </a:lnTo>
                <a:lnTo>
                  <a:pt x="172" y="86"/>
                </a:lnTo>
                <a:lnTo>
                  <a:pt x="252" y="0"/>
                </a:lnTo>
                <a:lnTo>
                  <a:pt x="333" y="86"/>
                </a:lnTo>
                <a:lnTo>
                  <a:pt x="413" y="0"/>
                </a:lnTo>
                <a:lnTo>
                  <a:pt x="504" y="98"/>
                </a:lnTo>
                <a:lnTo>
                  <a:pt x="483" y="118"/>
                </a:lnTo>
                <a:lnTo>
                  <a:pt x="413" y="43"/>
                </a:lnTo>
                <a:lnTo>
                  <a:pt x="333" y="130"/>
                </a:ln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6" name="Freeform 220">
            <a:extLst>
              <a:ext uri="{FF2B5EF4-FFF2-40B4-BE49-F238E27FC236}">
                <a16:creationId xmlns:a16="http://schemas.microsoft.com/office/drawing/2014/main" id="{52F0B234-C3B1-DB25-4A99-5B8D6692902F}"/>
              </a:ext>
            </a:extLst>
          </p:cNvPr>
          <p:cNvSpPr>
            <a:spLocks/>
          </p:cNvSpPr>
          <p:nvPr userDrawn="1"/>
        </p:nvSpPr>
        <p:spPr bwMode="auto">
          <a:xfrm rot="5400000">
            <a:off x="-243290" y="4405908"/>
            <a:ext cx="980883" cy="494302"/>
          </a:xfrm>
          <a:custGeom>
            <a:avLst/>
            <a:gdLst>
              <a:gd name="T0" fmla="*/ 171 w 343"/>
              <a:gd name="T1" fmla="*/ 172 h 172"/>
              <a:gd name="T2" fmla="*/ 343 w 343"/>
              <a:gd name="T3" fmla="*/ 0 h 172"/>
              <a:gd name="T4" fmla="*/ 0 w 343"/>
              <a:gd name="T5" fmla="*/ 0 h 172"/>
              <a:gd name="T6" fmla="*/ 171 w 343"/>
              <a:gd name="T7" fmla="*/ 172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3" h="172">
                <a:moveTo>
                  <a:pt x="171" y="172"/>
                </a:moveTo>
                <a:cubicBezTo>
                  <a:pt x="266" y="172"/>
                  <a:pt x="343" y="95"/>
                  <a:pt x="343" y="0"/>
                </a:cubicBezTo>
                <a:lnTo>
                  <a:pt x="0" y="0"/>
                </a:lnTo>
                <a:cubicBezTo>
                  <a:pt x="0" y="95"/>
                  <a:pt x="76" y="172"/>
                  <a:pt x="171" y="172"/>
                </a:cubicBezTo>
                <a:close/>
              </a:path>
            </a:pathLst>
          </a:custGeom>
          <a:solidFill>
            <a:schemeClr val="accent3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67DBBD95-8D2E-7A62-97CF-E412C16972CF}"/>
              </a:ext>
            </a:extLst>
          </p:cNvPr>
          <p:cNvGrpSpPr/>
          <p:nvPr userDrawn="1"/>
        </p:nvGrpSpPr>
        <p:grpSpPr>
          <a:xfrm>
            <a:off x="299452" y="310078"/>
            <a:ext cx="8545096" cy="4523344"/>
            <a:chOff x="723900" y="552450"/>
            <a:chExt cx="7696200" cy="4038600"/>
          </a:xfrm>
        </p:grpSpPr>
        <p:sp>
          <p:nvSpPr>
            <p:cNvPr id="8" name="Rectángulo: esquinas redondeadas 7">
              <a:extLst>
                <a:ext uri="{FF2B5EF4-FFF2-40B4-BE49-F238E27FC236}">
                  <a16:creationId xmlns:a16="http://schemas.microsoft.com/office/drawing/2014/main" id="{0CADC873-431D-8A37-09A5-5214926EBF73}"/>
                </a:ext>
              </a:extLst>
            </p:cNvPr>
            <p:cNvSpPr/>
            <p:nvPr/>
          </p:nvSpPr>
          <p:spPr>
            <a:xfrm>
              <a:off x="723900" y="552450"/>
              <a:ext cx="7696200" cy="4038600"/>
            </a:xfrm>
            <a:prstGeom prst="roundRect">
              <a:avLst>
                <a:gd name="adj" fmla="val 6817"/>
              </a:avLst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cxnSp>
          <p:nvCxnSpPr>
            <p:cNvPr id="9" name="Conector recto 8">
              <a:extLst>
                <a:ext uri="{FF2B5EF4-FFF2-40B4-BE49-F238E27FC236}">
                  <a16:creationId xmlns:a16="http://schemas.microsoft.com/office/drawing/2014/main" id="{D3C9132E-6B51-DC5A-35C5-21A20367A108}"/>
                </a:ext>
              </a:extLst>
            </p:cNvPr>
            <p:cNvCxnSpPr/>
            <p:nvPr/>
          </p:nvCxnSpPr>
          <p:spPr>
            <a:xfrm>
              <a:off x="723900" y="1080005"/>
              <a:ext cx="76962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262168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bod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C03BB3D2-52C1-9491-5DCE-0DB9CA96C57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63" y="-25831"/>
            <a:ext cx="9205992" cy="5207431"/>
          </a:xfrm>
          <a:prstGeom prst="rect">
            <a:avLst/>
          </a:prstGeom>
          <a:effectLst>
            <a:outerShdw dist="50800" sx="1000" sy="1000" algn="ctr" rotWithShape="0">
              <a:srgbClr val="000000"/>
            </a:outerShdw>
          </a:effectLst>
        </p:spPr>
      </p:pic>
      <p:sp>
        <p:nvSpPr>
          <p:cNvPr id="8" name="Freeform 329">
            <a:extLst>
              <a:ext uri="{FF2B5EF4-FFF2-40B4-BE49-F238E27FC236}">
                <a16:creationId xmlns:a16="http://schemas.microsoft.com/office/drawing/2014/main" id="{D23DC2EC-7955-5AAF-88FF-B286E00E6047}"/>
              </a:ext>
            </a:extLst>
          </p:cNvPr>
          <p:cNvSpPr>
            <a:spLocks/>
          </p:cNvSpPr>
          <p:nvPr userDrawn="1"/>
        </p:nvSpPr>
        <p:spPr bwMode="auto">
          <a:xfrm>
            <a:off x="-581373" y="1324339"/>
            <a:ext cx="1145216" cy="751548"/>
          </a:xfrm>
          <a:custGeom>
            <a:avLst/>
            <a:gdLst>
              <a:gd name="T0" fmla="*/ 187 w 691"/>
              <a:gd name="T1" fmla="*/ 48 h 453"/>
              <a:gd name="T2" fmla="*/ 332 w 691"/>
              <a:gd name="T3" fmla="*/ 8 h 453"/>
              <a:gd name="T4" fmla="*/ 689 w 691"/>
              <a:gd name="T5" fmla="*/ 335 h 453"/>
              <a:gd name="T6" fmla="*/ 603 w 691"/>
              <a:gd name="T7" fmla="*/ 428 h 453"/>
              <a:gd name="T8" fmla="*/ 509 w 691"/>
              <a:gd name="T9" fmla="*/ 343 h 453"/>
              <a:gd name="T10" fmla="*/ 340 w 691"/>
              <a:gd name="T11" fmla="*/ 188 h 453"/>
              <a:gd name="T12" fmla="*/ 228 w 691"/>
              <a:gd name="T13" fmla="*/ 240 h 453"/>
              <a:gd name="T14" fmla="*/ 185 w 691"/>
              <a:gd name="T15" fmla="*/ 357 h 453"/>
              <a:gd name="T16" fmla="*/ 99 w 691"/>
              <a:gd name="T17" fmla="*/ 451 h 453"/>
              <a:gd name="T18" fmla="*/ 6 w 691"/>
              <a:gd name="T19" fmla="*/ 365 h 453"/>
              <a:gd name="T20" fmla="*/ 187 w 691"/>
              <a:gd name="T21" fmla="*/ 48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91" h="453">
                <a:moveTo>
                  <a:pt x="187" y="48"/>
                </a:moveTo>
                <a:cubicBezTo>
                  <a:pt x="230" y="25"/>
                  <a:pt x="280" y="11"/>
                  <a:pt x="332" y="8"/>
                </a:cubicBezTo>
                <a:cubicBezTo>
                  <a:pt x="520" y="0"/>
                  <a:pt x="680" y="146"/>
                  <a:pt x="689" y="335"/>
                </a:cubicBezTo>
                <a:cubicBezTo>
                  <a:pt x="691" y="384"/>
                  <a:pt x="652" y="426"/>
                  <a:pt x="603" y="428"/>
                </a:cubicBezTo>
                <a:cubicBezTo>
                  <a:pt x="553" y="431"/>
                  <a:pt x="511" y="392"/>
                  <a:pt x="509" y="343"/>
                </a:cubicBezTo>
                <a:cubicBezTo>
                  <a:pt x="505" y="253"/>
                  <a:pt x="429" y="184"/>
                  <a:pt x="340" y="188"/>
                </a:cubicBezTo>
                <a:cubicBezTo>
                  <a:pt x="297" y="190"/>
                  <a:pt x="257" y="208"/>
                  <a:pt x="228" y="240"/>
                </a:cubicBezTo>
                <a:cubicBezTo>
                  <a:pt x="198" y="272"/>
                  <a:pt x="183" y="314"/>
                  <a:pt x="185" y="357"/>
                </a:cubicBezTo>
                <a:cubicBezTo>
                  <a:pt x="187" y="407"/>
                  <a:pt x="149" y="448"/>
                  <a:pt x="99" y="451"/>
                </a:cubicBezTo>
                <a:cubicBezTo>
                  <a:pt x="50" y="453"/>
                  <a:pt x="8" y="414"/>
                  <a:pt x="6" y="365"/>
                </a:cubicBezTo>
                <a:cubicBezTo>
                  <a:pt x="0" y="229"/>
                  <a:pt x="74" y="108"/>
                  <a:pt x="187" y="48"/>
                </a:cubicBez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ED3C62A7-6974-9CAF-C95C-270BCF7A8F6E}"/>
              </a:ext>
            </a:extLst>
          </p:cNvPr>
          <p:cNvGrpSpPr/>
          <p:nvPr userDrawn="1"/>
        </p:nvGrpSpPr>
        <p:grpSpPr>
          <a:xfrm>
            <a:off x="8026882" y="2780626"/>
            <a:ext cx="1199268" cy="599634"/>
            <a:chOff x="5638801" y="2709863"/>
            <a:chExt cx="495300" cy="247650"/>
          </a:xfrm>
        </p:grpSpPr>
        <p:sp>
          <p:nvSpPr>
            <p:cNvPr id="10" name="Freeform 175">
              <a:extLst>
                <a:ext uri="{FF2B5EF4-FFF2-40B4-BE49-F238E27FC236}">
                  <a16:creationId xmlns:a16="http://schemas.microsoft.com/office/drawing/2014/main" id="{75DDB757-69B3-B9A5-7AD3-FFDBBCE670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8801" y="2709863"/>
              <a:ext cx="495300" cy="247650"/>
            </a:xfrm>
            <a:custGeom>
              <a:avLst/>
              <a:gdLst>
                <a:gd name="T0" fmla="*/ 421 w 842"/>
                <a:gd name="T1" fmla="*/ 421 h 421"/>
                <a:gd name="T2" fmla="*/ 842 w 842"/>
                <a:gd name="T3" fmla="*/ 0 h 421"/>
                <a:gd name="T4" fmla="*/ 648 w 842"/>
                <a:gd name="T5" fmla="*/ 0 h 421"/>
                <a:gd name="T6" fmla="*/ 421 w 842"/>
                <a:gd name="T7" fmla="*/ 226 h 421"/>
                <a:gd name="T8" fmla="*/ 195 w 842"/>
                <a:gd name="T9" fmla="*/ 0 h 421"/>
                <a:gd name="T10" fmla="*/ 0 w 842"/>
                <a:gd name="T11" fmla="*/ 0 h 421"/>
                <a:gd name="T12" fmla="*/ 421 w 842"/>
                <a:gd name="T13" fmla="*/ 421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2" h="421">
                  <a:moveTo>
                    <a:pt x="421" y="421"/>
                  </a:moveTo>
                  <a:cubicBezTo>
                    <a:pt x="654" y="421"/>
                    <a:pt x="842" y="232"/>
                    <a:pt x="842" y="0"/>
                  </a:cubicBezTo>
                  <a:lnTo>
                    <a:pt x="648" y="0"/>
                  </a:lnTo>
                  <a:cubicBezTo>
                    <a:pt x="648" y="125"/>
                    <a:pt x="546" y="226"/>
                    <a:pt x="421" y="226"/>
                  </a:cubicBezTo>
                  <a:cubicBezTo>
                    <a:pt x="297" y="226"/>
                    <a:pt x="195" y="125"/>
                    <a:pt x="195" y="0"/>
                  </a:cubicBezTo>
                  <a:lnTo>
                    <a:pt x="0" y="0"/>
                  </a:lnTo>
                  <a:cubicBezTo>
                    <a:pt x="0" y="232"/>
                    <a:pt x="189" y="421"/>
                    <a:pt x="421" y="421"/>
                  </a:cubicBezTo>
                  <a:close/>
                </a:path>
              </a:pathLst>
            </a:custGeom>
            <a:solidFill>
              <a:schemeClr val="accent4"/>
            </a:solidFill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1" name="Freeform 178">
              <a:extLst>
                <a:ext uri="{FF2B5EF4-FFF2-40B4-BE49-F238E27FC236}">
                  <a16:creationId xmlns:a16="http://schemas.microsoft.com/office/drawing/2014/main" id="{0E3AEA28-4543-E608-7138-208B1878A744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7076" y="2714626"/>
              <a:ext cx="155575" cy="77788"/>
            </a:xfrm>
            <a:custGeom>
              <a:avLst/>
              <a:gdLst>
                <a:gd name="T0" fmla="*/ 133 w 265"/>
                <a:gd name="T1" fmla="*/ 132 h 132"/>
                <a:gd name="T2" fmla="*/ 265 w 265"/>
                <a:gd name="T3" fmla="*/ 0 h 132"/>
                <a:gd name="T4" fmla="*/ 0 w 265"/>
                <a:gd name="T5" fmla="*/ 0 h 132"/>
                <a:gd name="T6" fmla="*/ 133 w 265"/>
                <a:gd name="T7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5" h="132">
                  <a:moveTo>
                    <a:pt x="133" y="132"/>
                  </a:moveTo>
                  <a:cubicBezTo>
                    <a:pt x="206" y="132"/>
                    <a:pt x="265" y="73"/>
                    <a:pt x="265" y="0"/>
                  </a:cubicBezTo>
                  <a:lnTo>
                    <a:pt x="0" y="0"/>
                  </a:lnTo>
                  <a:cubicBezTo>
                    <a:pt x="0" y="73"/>
                    <a:pt x="59" y="132"/>
                    <a:pt x="133" y="132"/>
                  </a:cubicBezTo>
                  <a:close/>
                </a:path>
              </a:pathLst>
            </a:custGeom>
            <a:solidFill>
              <a:schemeClr val="accent1"/>
            </a:solidFill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</p:grpSp>
      <p:grpSp>
        <p:nvGrpSpPr>
          <p:cNvPr id="13" name="Grupo 12">
            <a:extLst>
              <a:ext uri="{FF2B5EF4-FFF2-40B4-BE49-F238E27FC236}">
                <a16:creationId xmlns:a16="http://schemas.microsoft.com/office/drawing/2014/main" id="{E9B987DA-A8B9-45E2-E85C-652093C6EE4D}"/>
              </a:ext>
            </a:extLst>
          </p:cNvPr>
          <p:cNvGrpSpPr/>
          <p:nvPr userDrawn="1"/>
        </p:nvGrpSpPr>
        <p:grpSpPr>
          <a:xfrm>
            <a:off x="299451" y="310078"/>
            <a:ext cx="8545096" cy="4523344"/>
            <a:chOff x="723900" y="552450"/>
            <a:chExt cx="7696200" cy="4038600"/>
          </a:xfrm>
        </p:grpSpPr>
        <p:sp>
          <p:nvSpPr>
            <p:cNvPr id="14" name="Rectángulo: esquinas redondeadas 13">
              <a:extLst>
                <a:ext uri="{FF2B5EF4-FFF2-40B4-BE49-F238E27FC236}">
                  <a16:creationId xmlns:a16="http://schemas.microsoft.com/office/drawing/2014/main" id="{4A2FF7E2-606E-1FAB-29EF-2EB24C62D635}"/>
                </a:ext>
              </a:extLst>
            </p:cNvPr>
            <p:cNvSpPr/>
            <p:nvPr/>
          </p:nvSpPr>
          <p:spPr>
            <a:xfrm>
              <a:off x="723900" y="552450"/>
              <a:ext cx="7696200" cy="4038600"/>
            </a:xfrm>
            <a:prstGeom prst="roundRect">
              <a:avLst>
                <a:gd name="adj" fmla="val 6817"/>
              </a:avLst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cxnSp>
          <p:nvCxnSpPr>
            <p:cNvPr id="15" name="Conector recto 14">
              <a:extLst>
                <a:ext uri="{FF2B5EF4-FFF2-40B4-BE49-F238E27FC236}">
                  <a16:creationId xmlns:a16="http://schemas.microsoft.com/office/drawing/2014/main" id="{37DB7D77-3D51-C0F2-2246-AD80AB8A6105}"/>
                </a:ext>
              </a:extLst>
            </p:cNvPr>
            <p:cNvCxnSpPr/>
            <p:nvPr/>
          </p:nvCxnSpPr>
          <p:spPr>
            <a:xfrm>
              <a:off x="723900" y="1080005"/>
              <a:ext cx="76962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3900" y="589879"/>
            <a:ext cx="7696200" cy="367298"/>
          </a:xfrm>
        </p:spPr>
        <p:txBody>
          <a:bodyPr/>
          <a:lstStyle>
            <a:lvl1pPr algn="ctr">
              <a:defRPr b="1">
                <a:latin typeface="+mj-lt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3900" y="946485"/>
            <a:ext cx="7696200" cy="2034021"/>
          </a:xfrm>
        </p:spPr>
        <p:txBody>
          <a:bodyPr>
            <a:noAutofit/>
          </a:bodyPr>
          <a:lstStyle>
            <a:lvl1pPr marL="0" indent="0" algn="l">
              <a:buNone/>
              <a:tabLst>
                <a:tab pos="2335213" algn="l"/>
              </a:tabLst>
              <a:defRPr sz="1400">
                <a:latin typeface="Candara" panose="020E0502030303020204" pitchFamily="34" charset="0"/>
              </a:defRPr>
            </a:lvl1pPr>
            <a:lvl2pPr marL="342900" indent="0" algn="l">
              <a:buNone/>
              <a:defRPr>
                <a:latin typeface="Candara" panose="020E0502030303020204" pitchFamily="34" charset="0"/>
              </a:defRPr>
            </a:lvl2pPr>
            <a:lvl3pPr marL="685800" indent="0" algn="l">
              <a:buNone/>
              <a:defRPr>
                <a:latin typeface="Candara" panose="020E0502030303020204" pitchFamily="34" charset="0"/>
              </a:defRPr>
            </a:lvl3pPr>
            <a:lvl4pPr marL="1028700" indent="0" algn="l">
              <a:buNone/>
              <a:defRPr>
                <a:latin typeface="Candara" panose="020E0502030303020204" pitchFamily="34" charset="0"/>
              </a:defRPr>
            </a:lvl4pPr>
            <a:lvl5pPr marL="1371600" indent="0" algn="l">
              <a:buNone/>
              <a:defRPr>
                <a:latin typeface="Candara" panose="020E0502030303020204" pitchFamily="34" charset="0"/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192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E069195C-32A6-B8A9-6A7A-D60B5510E4D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63" y="-25831"/>
            <a:ext cx="9205992" cy="5207431"/>
          </a:xfrm>
          <a:prstGeom prst="rect">
            <a:avLst/>
          </a:prstGeom>
          <a:effectLst>
            <a:outerShdw dist="50800" sx="1000" sy="1000" algn="ctr" rotWithShape="0">
              <a:srgbClr val="000000"/>
            </a:outerShdw>
          </a:effectLst>
        </p:spPr>
      </p:pic>
      <p:grpSp>
        <p:nvGrpSpPr>
          <p:cNvPr id="2" name="Grupo 1">
            <a:extLst>
              <a:ext uri="{FF2B5EF4-FFF2-40B4-BE49-F238E27FC236}">
                <a16:creationId xmlns:a16="http://schemas.microsoft.com/office/drawing/2014/main" id="{8AC5B578-9C65-DC19-CE10-E901CB124CF1}"/>
              </a:ext>
            </a:extLst>
          </p:cNvPr>
          <p:cNvGrpSpPr/>
          <p:nvPr userDrawn="1"/>
        </p:nvGrpSpPr>
        <p:grpSpPr>
          <a:xfrm>
            <a:off x="-318957" y="-319344"/>
            <a:ext cx="812385" cy="815360"/>
            <a:chOff x="2759075" y="2149476"/>
            <a:chExt cx="433388" cy="434975"/>
          </a:xfrm>
        </p:grpSpPr>
        <p:sp>
          <p:nvSpPr>
            <p:cNvPr id="3" name="Freeform 236">
              <a:extLst>
                <a:ext uri="{FF2B5EF4-FFF2-40B4-BE49-F238E27FC236}">
                  <a16:creationId xmlns:a16="http://schemas.microsoft.com/office/drawing/2014/main" id="{D118D3B1-7FB4-D52F-ECB8-12AFFC6361E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59075" y="2149476"/>
              <a:ext cx="433388" cy="434975"/>
            </a:xfrm>
            <a:custGeom>
              <a:avLst/>
              <a:gdLst>
                <a:gd name="T0" fmla="*/ 0 w 738"/>
                <a:gd name="T1" fmla="*/ 369 h 738"/>
                <a:gd name="T2" fmla="*/ 369 w 738"/>
                <a:gd name="T3" fmla="*/ 0 h 738"/>
                <a:gd name="T4" fmla="*/ 738 w 738"/>
                <a:gd name="T5" fmla="*/ 369 h 738"/>
                <a:gd name="T6" fmla="*/ 369 w 738"/>
                <a:gd name="T7" fmla="*/ 738 h 738"/>
                <a:gd name="T8" fmla="*/ 0 w 738"/>
                <a:gd name="T9" fmla="*/ 369 h 738"/>
                <a:gd name="T10" fmla="*/ 108 w 738"/>
                <a:gd name="T11" fmla="*/ 369 h 738"/>
                <a:gd name="T12" fmla="*/ 369 w 738"/>
                <a:gd name="T13" fmla="*/ 629 h 738"/>
                <a:gd name="T14" fmla="*/ 630 w 738"/>
                <a:gd name="T15" fmla="*/ 369 h 738"/>
                <a:gd name="T16" fmla="*/ 369 w 738"/>
                <a:gd name="T17" fmla="*/ 108 h 738"/>
                <a:gd name="T18" fmla="*/ 108 w 738"/>
                <a:gd name="T19" fmla="*/ 369 h 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38" h="738">
                  <a:moveTo>
                    <a:pt x="0" y="369"/>
                  </a:moveTo>
                  <a:cubicBezTo>
                    <a:pt x="0" y="165"/>
                    <a:pt x="165" y="0"/>
                    <a:pt x="369" y="0"/>
                  </a:cubicBezTo>
                  <a:cubicBezTo>
                    <a:pt x="572" y="0"/>
                    <a:pt x="738" y="165"/>
                    <a:pt x="738" y="369"/>
                  </a:cubicBezTo>
                  <a:cubicBezTo>
                    <a:pt x="738" y="572"/>
                    <a:pt x="572" y="738"/>
                    <a:pt x="369" y="738"/>
                  </a:cubicBezTo>
                  <a:cubicBezTo>
                    <a:pt x="165" y="738"/>
                    <a:pt x="0" y="572"/>
                    <a:pt x="0" y="369"/>
                  </a:cubicBezTo>
                  <a:close/>
                  <a:moveTo>
                    <a:pt x="108" y="369"/>
                  </a:moveTo>
                  <a:cubicBezTo>
                    <a:pt x="108" y="513"/>
                    <a:pt x="225" y="629"/>
                    <a:pt x="369" y="629"/>
                  </a:cubicBezTo>
                  <a:cubicBezTo>
                    <a:pt x="513" y="629"/>
                    <a:pt x="630" y="513"/>
                    <a:pt x="630" y="369"/>
                  </a:cubicBezTo>
                  <a:cubicBezTo>
                    <a:pt x="630" y="224"/>
                    <a:pt x="513" y="108"/>
                    <a:pt x="369" y="108"/>
                  </a:cubicBezTo>
                  <a:cubicBezTo>
                    <a:pt x="225" y="108"/>
                    <a:pt x="108" y="224"/>
                    <a:pt x="108" y="369"/>
                  </a:cubicBezTo>
                  <a:close/>
                </a:path>
              </a:pathLst>
            </a:custGeom>
            <a:solidFill>
              <a:schemeClr val="accent2"/>
            </a:solidFill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4" name="Freeform 230">
              <a:extLst>
                <a:ext uri="{FF2B5EF4-FFF2-40B4-BE49-F238E27FC236}">
                  <a16:creationId xmlns:a16="http://schemas.microsoft.com/office/drawing/2014/main" id="{EC69C536-7C11-993B-C77E-39E5DF243AD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6876" y="2328863"/>
              <a:ext cx="128588" cy="130175"/>
            </a:xfrm>
            <a:custGeom>
              <a:avLst/>
              <a:gdLst>
                <a:gd name="T0" fmla="*/ 173 w 220"/>
                <a:gd name="T1" fmla="*/ 35 h 221"/>
                <a:gd name="T2" fmla="*/ 185 w 220"/>
                <a:gd name="T3" fmla="*/ 174 h 221"/>
                <a:gd name="T4" fmla="*/ 46 w 220"/>
                <a:gd name="T5" fmla="*/ 185 h 221"/>
                <a:gd name="T6" fmla="*/ 35 w 220"/>
                <a:gd name="T7" fmla="*/ 47 h 221"/>
                <a:gd name="T8" fmla="*/ 173 w 220"/>
                <a:gd name="T9" fmla="*/ 35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0" h="221">
                  <a:moveTo>
                    <a:pt x="173" y="35"/>
                  </a:moveTo>
                  <a:cubicBezTo>
                    <a:pt x="215" y="71"/>
                    <a:pt x="220" y="133"/>
                    <a:pt x="185" y="174"/>
                  </a:cubicBezTo>
                  <a:cubicBezTo>
                    <a:pt x="150" y="216"/>
                    <a:pt x="87" y="221"/>
                    <a:pt x="46" y="185"/>
                  </a:cubicBezTo>
                  <a:cubicBezTo>
                    <a:pt x="5" y="150"/>
                    <a:pt x="0" y="88"/>
                    <a:pt x="35" y="47"/>
                  </a:cubicBezTo>
                  <a:cubicBezTo>
                    <a:pt x="70" y="5"/>
                    <a:pt x="132" y="0"/>
                    <a:pt x="173" y="35"/>
                  </a:cubicBezTo>
                  <a:close/>
                </a:path>
              </a:pathLst>
            </a:custGeom>
            <a:solidFill>
              <a:schemeClr val="accent1"/>
            </a:solidFill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</p:grpSp>
      <p:sp>
        <p:nvSpPr>
          <p:cNvPr id="5" name="Freeform 220">
            <a:extLst>
              <a:ext uri="{FF2B5EF4-FFF2-40B4-BE49-F238E27FC236}">
                <a16:creationId xmlns:a16="http://schemas.microsoft.com/office/drawing/2014/main" id="{A523B018-3EB9-B3AB-E311-6069BF0A7327}"/>
              </a:ext>
            </a:extLst>
          </p:cNvPr>
          <p:cNvSpPr>
            <a:spLocks/>
          </p:cNvSpPr>
          <p:nvPr userDrawn="1"/>
        </p:nvSpPr>
        <p:spPr bwMode="auto">
          <a:xfrm rot="5400000">
            <a:off x="8653558" y="1434665"/>
            <a:ext cx="980883" cy="494302"/>
          </a:xfrm>
          <a:custGeom>
            <a:avLst/>
            <a:gdLst>
              <a:gd name="T0" fmla="*/ 171 w 343"/>
              <a:gd name="T1" fmla="*/ 172 h 172"/>
              <a:gd name="T2" fmla="*/ 343 w 343"/>
              <a:gd name="T3" fmla="*/ 0 h 172"/>
              <a:gd name="T4" fmla="*/ 0 w 343"/>
              <a:gd name="T5" fmla="*/ 0 h 172"/>
              <a:gd name="T6" fmla="*/ 171 w 343"/>
              <a:gd name="T7" fmla="*/ 172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3" h="172">
                <a:moveTo>
                  <a:pt x="171" y="172"/>
                </a:moveTo>
                <a:cubicBezTo>
                  <a:pt x="266" y="172"/>
                  <a:pt x="343" y="95"/>
                  <a:pt x="343" y="0"/>
                </a:cubicBezTo>
                <a:lnTo>
                  <a:pt x="0" y="0"/>
                </a:lnTo>
                <a:cubicBezTo>
                  <a:pt x="0" y="95"/>
                  <a:pt x="76" y="172"/>
                  <a:pt x="171" y="172"/>
                </a:cubicBezTo>
                <a:close/>
              </a:path>
            </a:pathLst>
          </a:custGeom>
          <a:solidFill>
            <a:schemeClr val="accent3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1E2601FC-2D04-BC28-8A5A-808E347DCF1A}"/>
              </a:ext>
            </a:extLst>
          </p:cNvPr>
          <p:cNvGrpSpPr/>
          <p:nvPr userDrawn="1"/>
        </p:nvGrpSpPr>
        <p:grpSpPr>
          <a:xfrm>
            <a:off x="299451" y="310078"/>
            <a:ext cx="8545096" cy="4523344"/>
            <a:chOff x="723900" y="552450"/>
            <a:chExt cx="7696200" cy="4038600"/>
          </a:xfrm>
        </p:grpSpPr>
        <p:sp>
          <p:nvSpPr>
            <p:cNvPr id="9" name="Rectángulo: esquinas redondeadas 8">
              <a:extLst>
                <a:ext uri="{FF2B5EF4-FFF2-40B4-BE49-F238E27FC236}">
                  <a16:creationId xmlns:a16="http://schemas.microsoft.com/office/drawing/2014/main" id="{923D1646-97F4-2F2E-2D26-09C2945E3F3E}"/>
                </a:ext>
              </a:extLst>
            </p:cNvPr>
            <p:cNvSpPr/>
            <p:nvPr/>
          </p:nvSpPr>
          <p:spPr>
            <a:xfrm>
              <a:off x="723900" y="552450"/>
              <a:ext cx="7696200" cy="4038600"/>
            </a:xfrm>
            <a:prstGeom prst="roundRect">
              <a:avLst>
                <a:gd name="adj" fmla="val 6817"/>
              </a:avLst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cxnSp>
          <p:nvCxnSpPr>
            <p:cNvPr id="10" name="Conector recto 9">
              <a:extLst>
                <a:ext uri="{FF2B5EF4-FFF2-40B4-BE49-F238E27FC236}">
                  <a16:creationId xmlns:a16="http://schemas.microsoft.com/office/drawing/2014/main" id="{08A3CD22-0EB0-677B-F3A2-4562A19B6BBF}"/>
                </a:ext>
              </a:extLst>
            </p:cNvPr>
            <p:cNvCxnSpPr/>
            <p:nvPr/>
          </p:nvCxnSpPr>
          <p:spPr>
            <a:xfrm>
              <a:off x="723900" y="1080005"/>
              <a:ext cx="76962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EEB61C7D-7290-AF2C-F2B8-B37E68BB2AC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196340" y="3153493"/>
            <a:ext cx="3253502" cy="475008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EE7187E3-3A2B-6DD3-D916-DE0D884CD711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196340" y="2747010"/>
            <a:ext cx="3253502" cy="395082"/>
          </a:xfrm>
        </p:spPr>
        <p:txBody>
          <a:bodyPr anchor="b">
            <a:noAutofit/>
          </a:bodyPr>
          <a:lstStyle>
            <a:lvl1pPr marL="0" indent="0" algn="ctr">
              <a:buNone/>
              <a:defRPr sz="2300" b="1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490B76A2-9E01-03E3-53E7-1DAFAF070B7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4700182" y="3148187"/>
            <a:ext cx="3253502" cy="475008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CE7B32BB-BE3D-B0CA-248A-0DE194B1C153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4700182" y="2741704"/>
            <a:ext cx="3253502" cy="395082"/>
          </a:xfrm>
        </p:spPr>
        <p:txBody>
          <a:bodyPr anchor="b">
            <a:noAutofit/>
          </a:bodyPr>
          <a:lstStyle>
            <a:lvl1pPr marL="0" indent="0" algn="ctr">
              <a:buNone/>
              <a:defRPr sz="2300" b="1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A9A1A716-B4DE-A740-0591-00AAA2C838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3900" y="589879"/>
            <a:ext cx="7696200" cy="367298"/>
          </a:xfrm>
        </p:spPr>
        <p:txBody>
          <a:bodyPr>
            <a:noAutofit/>
          </a:bodyPr>
          <a:lstStyle>
            <a:lvl1pPr algn="ctr">
              <a:defRPr sz="3000" b="1">
                <a:latin typeface="+mj-lt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5294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BFCD41F-BF1D-384F-680A-0B312130F2D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63" y="-25831"/>
            <a:ext cx="9205992" cy="5207431"/>
          </a:xfrm>
          <a:prstGeom prst="rect">
            <a:avLst/>
          </a:prstGeom>
          <a:effectLst>
            <a:outerShdw dist="50800" sx="1000" sy="1000" algn="ctr" rotWithShape="0">
              <a:srgbClr val="000000"/>
            </a:outerShdw>
          </a:effectLst>
        </p:spPr>
      </p:pic>
      <p:grpSp>
        <p:nvGrpSpPr>
          <p:cNvPr id="6" name="Grupo 5">
            <a:extLst>
              <a:ext uri="{FF2B5EF4-FFF2-40B4-BE49-F238E27FC236}">
                <a16:creationId xmlns:a16="http://schemas.microsoft.com/office/drawing/2014/main" id="{9591ACFD-B26E-3403-21F2-BEBEF0F653E7}"/>
              </a:ext>
            </a:extLst>
          </p:cNvPr>
          <p:cNvGrpSpPr/>
          <p:nvPr userDrawn="1"/>
        </p:nvGrpSpPr>
        <p:grpSpPr>
          <a:xfrm>
            <a:off x="8982561" y="1860186"/>
            <a:ext cx="812385" cy="815360"/>
            <a:chOff x="2759075" y="2149476"/>
            <a:chExt cx="433388" cy="434975"/>
          </a:xfrm>
        </p:grpSpPr>
        <p:sp>
          <p:nvSpPr>
            <p:cNvPr id="10" name="Freeform 236">
              <a:extLst>
                <a:ext uri="{FF2B5EF4-FFF2-40B4-BE49-F238E27FC236}">
                  <a16:creationId xmlns:a16="http://schemas.microsoft.com/office/drawing/2014/main" id="{1335EDD7-F86C-6BA2-9037-AADFDF3FA4F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59075" y="2149476"/>
              <a:ext cx="433388" cy="434975"/>
            </a:xfrm>
            <a:custGeom>
              <a:avLst/>
              <a:gdLst>
                <a:gd name="T0" fmla="*/ 0 w 738"/>
                <a:gd name="T1" fmla="*/ 369 h 738"/>
                <a:gd name="T2" fmla="*/ 369 w 738"/>
                <a:gd name="T3" fmla="*/ 0 h 738"/>
                <a:gd name="T4" fmla="*/ 738 w 738"/>
                <a:gd name="T5" fmla="*/ 369 h 738"/>
                <a:gd name="T6" fmla="*/ 369 w 738"/>
                <a:gd name="T7" fmla="*/ 738 h 738"/>
                <a:gd name="T8" fmla="*/ 0 w 738"/>
                <a:gd name="T9" fmla="*/ 369 h 738"/>
                <a:gd name="T10" fmla="*/ 108 w 738"/>
                <a:gd name="T11" fmla="*/ 369 h 738"/>
                <a:gd name="T12" fmla="*/ 369 w 738"/>
                <a:gd name="T13" fmla="*/ 629 h 738"/>
                <a:gd name="T14" fmla="*/ 630 w 738"/>
                <a:gd name="T15" fmla="*/ 369 h 738"/>
                <a:gd name="T16" fmla="*/ 369 w 738"/>
                <a:gd name="T17" fmla="*/ 108 h 738"/>
                <a:gd name="T18" fmla="*/ 108 w 738"/>
                <a:gd name="T19" fmla="*/ 369 h 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38" h="738">
                  <a:moveTo>
                    <a:pt x="0" y="369"/>
                  </a:moveTo>
                  <a:cubicBezTo>
                    <a:pt x="0" y="165"/>
                    <a:pt x="165" y="0"/>
                    <a:pt x="369" y="0"/>
                  </a:cubicBezTo>
                  <a:cubicBezTo>
                    <a:pt x="572" y="0"/>
                    <a:pt x="738" y="165"/>
                    <a:pt x="738" y="369"/>
                  </a:cubicBezTo>
                  <a:cubicBezTo>
                    <a:pt x="738" y="572"/>
                    <a:pt x="572" y="738"/>
                    <a:pt x="369" y="738"/>
                  </a:cubicBezTo>
                  <a:cubicBezTo>
                    <a:pt x="165" y="738"/>
                    <a:pt x="0" y="572"/>
                    <a:pt x="0" y="369"/>
                  </a:cubicBezTo>
                  <a:close/>
                  <a:moveTo>
                    <a:pt x="108" y="369"/>
                  </a:moveTo>
                  <a:cubicBezTo>
                    <a:pt x="108" y="513"/>
                    <a:pt x="225" y="629"/>
                    <a:pt x="369" y="629"/>
                  </a:cubicBezTo>
                  <a:cubicBezTo>
                    <a:pt x="513" y="629"/>
                    <a:pt x="630" y="513"/>
                    <a:pt x="630" y="369"/>
                  </a:cubicBezTo>
                  <a:cubicBezTo>
                    <a:pt x="630" y="224"/>
                    <a:pt x="513" y="108"/>
                    <a:pt x="369" y="108"/>
                  </a:cubicBezTo>
                  <a:cubicBezTo>
                    <a:pt x="225" y="108"/>
                    <a:pt x="108" y="224"/>
                    <a:pt x="108" y="369"/>
                  </a:cubicBezTo>
                  <a:close/>
                </a:path>
              </a:pathLst>
            </a:custGeom>
            <a:solidFill>
              <a:schemeClr val="accent2"/>
            </a:solidFill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2" name="Freeform 230">
              <a:extLst>
                <a:ext uri="{FF2B5EF4-FFF2-40B4-BE49-F238E27FC236}">
                  <a16:creationId xmlns:a16="http://schemas.microsoft.com/office/drawing/2014/main" id="{7AB8AD97-3F99-0752-E9CF-5B14B82134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6876" y="2328863"/>
              <a:ext cx="128588" cy="130175"/>
            </a:xfrm>
            <a:custGeom>
              <a:avLst/>
              <a:gdLst>
                <a:gd name="T0" fmla="*/ 173 w 220"/>
                <a:gd name="T1" fmla="*/ 35 h 221"/>
                <a:gd name="T2" fmla="*/ 185 w 220"/>
                <a:gd name="T3" fmla="*/ 174 h 221"/>
                <a:gd name="T4" fmla="*/ 46 w 220"/>
                <a:gd name="T5" fmla="*/ 185 h 221"/>
                <a:gd name="T6" fmla="*/ 35 w 220"/>
                <a:gd name="T7" fmla="*/ 47 h 221"/>
                <a:gd name="T8" fmla="*/ 173 w 220"/>
                <a:gd name="T9" fmla="*/ 35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0" h="221">
                  <a:moveTo>
                    <a:pt x="173" y="35"/>
                  </a:moveTo>
                  <a:cubicBezTo>
                    <a:pt x="215" y="71"/>
                    <a:pt x="220" y="133"/>
                    <a:pt x="185" y="174"/>
                  </a:cubicBezTo>
                  <a:cubicBezTo>
                    <a:pt x="150" y="216"/>
                    <a:pt x="87" y="221"/>
                    <a:pt x="46" y="185"/>
                  </a:cubicBezTo>
                  <a:cubicBezTo>
                    <a:pt x="5" y="150"/>
                    <a:pt x="0" y="88"/>
                    <a:pt x="35" y="47"/>
                  </a:cubicBezTo>
                  <a:cubicBezTo>
                    <a:pt x="70" y="5"/>
                    <a:pt x="132" y="0"/>
                    <a:pt x="173" y="35"/>
                  </a:cubicBezTo>
                  <a:close/>
                </a:path>
              </a:pathLst>
            </a:custGeom>
            <a:solidFill>
              <a:schemeClr val="accent1"/>
            </a:solidFill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</p:grpSp>
      <p:sp>
        <p:nvSpPr>
          <p:cNvPr id="13" name="Freeform 220">
            <a:extLst>
              <a:ext uri="{FF2B5EF4-FFF2-40B4-BE49-F238E27FC236}">
                <a16:creationId xmlns:a16="http://schemas.microsoft.com/office/drawing/2014/main" id="{5E5A2BD9-A255-23CC-0946-DC680109E106}"/>
              </a:ext>
            </a:extLst>
          </p:cNvPr>
          <p:cNvSpPr>
            <a:spLocks/>
          </p:cNvSpPr>
          <p:nvPr userDrawn="1"/>
        </p:nvSpPr>
        <p:spPr bwMode="auto">
          <a:xfrm rot="5400000">
            <a:off x="-254725" y="1702867"/>
            <a:ext cx="980883" cy="494302"/>
          </a:xfrm>
          <a:custGeom>
            <a:avLst/>
            <a:gdLst>
              <a:gd name="T0" fmla="*/ 171 w 343"/>
              <a:gd name="T1" fmla="*/ 172 h 172"/>
              <a:gd name="T2" fmla="*/ 343 w 343"/>
              <a:gd name="T3" fmla="*/ 0 h 172"/>
              <a:gd name="T4" fmla="*/ 0 w 343"/>
              <a:gd name="T5" fmla="*/ 0 h 172"/>
              <a:gd name="T6" fmla="*/ 171 w 343"/>
              <a:gd name="T7" fmla="*/ 172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3" h="172">
                <a:moveTo>
                  <a:pt x="171" y="172"/>
                </a:moveTo>
                <a:cubicBezTo>
                  <a:pt x="266" y="172"/>
                  <a:pt x="343" y="95"/>
                  <a:pt x="343" y="0"/>
                </a:cubicBezTo>
                <a:lnTo>
                  <a:pt x="0" y="0"/>
                </a:lnTo>
                <a:cubicBezTo>
                  <a:pt x="0" y="95"/>
                  <a:pt x="76" y="172"/>
                  <a:pt x="171" y="172"/>
                </a:cubicBezTo>
                <a:close/>
              </a:path>
            </a:pathLst>
          </a:custGeom>
          <a:solidFill>
            <a:schemeClr val="accent3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521051C5-6BF1-7E58-5162-006104AE3AAE}"/>
              </a:ext>
            </a:extLst>
          </p:cNvPr>
          <p:cNvGrpSpPr/>
          <p:nvPr userDrawn="1"/>
        </p:nvGrpSpPr>
        <p:grpSpPr>
          <a:xfrm>
            <a:off x="299452" y="310078"/>
            <a:ext cx="8545096" cy="4523344"/>
            <a:chOff x="723900" y="552450"/>
            <a:chExt cx="7696200" cy="4038600"/>
          </a:xfrm>
        </p:grpSpPr>
        <p:sp>
          <p:nvSpPr>
            <p:cNvPr id="8" name="Rectángulo: esquinas redondeadas 7">
              <a:extLst>
                <a:ext uri="{FF2B5EF4-FFF2-40B4-BE49-F238E27FC236}">
                  <a16:creationId xmlns:a16="http://schemas.microsoft.com/office/drawing/2014/main" id="{1DB57403-D33D-7FD5-1272-4AFF15A40387}"/>
                </a:ext>
              </a:extLst>
            </p:cNvPr>
            <p:cNvSpPr/>
            <p:nvPr/>
          </p:nvSpPr>
          <p:spPr>
            <a:xfrm>
              <a:off x="723900" y="552450"/>
              <a:ext cx="7696200" cy="4038600"/>
            </a:xfrm>
            <a:prstGeom prst="roundRect">
              <a:avLst>
                <a:gd name="adj" fmla="val 6817"/>
              </a:avLst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cxnSp>
          <p:nvCxnSpPr>
            <p:cNvPr id="9" name="Conector recto 8">
              <a:extLst>
                <a:ext uri="{FF2B5EF4-FFF2-40B4-BE49-F238E27FC236}">
                  <a16:creationId xmlns:a16="http://schemas.microsoft.com/office/drawing/2014/main" id="{6026A10C-37CC-33E2-FF5F-8AFFA4EC64D8}"/>
                </a:ext>
              </a:extLst>
            </p:cNvPr>
            <p:cNvCxnSpPr/>
            <p:nvPr/>
          </p:nvCxnSpPr>
          <p:spPr>
            <a:xfrm>
              <a:off x="723900" y="1080005"/>
              <a:ext cx="76962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itle 1">
            <a:extLst>
              <a:ext uri="{FF2B5EF4-FFF2-40B4-BE49-F238E27FC236}">
                <a16:creationId xmlns:a16="http://schemas.microsoft.com/office/drawing/2014/main" id="{9C38E3CB-3CD2-D956-330A-3C426A5CF2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3900" y="589879"/>
            <a:ext cx="7696200" cy="367298"/>
          </a:xfrm>
        </p:spPr>
        <p:txBody>
          <a:bodyPr>
            <a:noAutofit/>
          </a:bodyPr>
          <a:lstStyle>
            <a:lvl1pPr algn="ctr">
              <a:defRPr sz="3000" b="1">
                <a:latin typeface="+mj-lt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5686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-column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417FAC7B-CC07-86DF-BBFF-56CF401844B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63" y="-25831"/>
            <a:ext cx="9205992" cy="5207431"/>
          </a:xfrm>
          <a:prstGeom prst="rect">
            <a:avLst/>
          </a:prstGeom>
          <a:effectLst>
            <a:outerShdw dist="50800" sx="1000" sy="1000" algn="ctr" rotWithShape="0">
              <a:srgbClr val="000000"/>
            </a:outerShdw>
          </a:effectLst>
        </p:spPr>
      </p:pic>
      <p:sp>
        <p:nvSpPr>
          <p:cNvPr id="23" name="Freeform 233">
            <a:extLst>
              <a:ext uri="{FF2B5EF4-FFF2-40B4-BE49-F238E27FC236}">
                <a16:creationId xmlns:a16="http://schemas.microsoft.com/office/drawing/2014/main" id="{A5533A0A-90B0-5788-574D-CBADABC4F14D}"/>
              </a:ext>
            </a:extLst>
          </p:cNvPr>
          <p:cNvSpPr>
            <a:spLocks/>
          </p:cNvSpPr>
          <p:nvPr userDrawn="1"/>
        </p:nvSpPr>
        <p:spPr bwMode="auto">
          <a:xfrm>
            <a:off x="8313354" y="415182"/>
            <a:ext cx="1192089" cy="208833"/>
          </a:xfrm>
          <a:custGeom>
            <a:avLst/>
            <a:gdLst>
              <a:gd name="T0" fmla="*/ 372 w 372"/>
              <a:gd name="T1" fmla="*/ 64 h 64"/>
              <a:gd name="T2" fmla="*/ 325 w 372"/>
              <a:gd name="T3" fmla="*/ 44 h 64"/>
              <a:gd name="T4" fmla="*/ 298 w 372"/>
              <a:gd name="T5" fmla="*/ 32 h 64"/>
              <a:gd name="T6" fmla="*/ 271 w 372"/>
              <a:gd name="T7" fmla="*/ 44 h 64"/>
              <a:gd name="T8" fmla="*/ 223 w 372"/>
              <a:gd name="T9" fmla="*/ 64 h 64"/>
              <a:gd name="T10" fmla="*/ 176 w 372"/>
              <a:gd name="T11" fmla="*/ 44 h 64"/>
              <a:gd name="T12" fmla="*/ 149 w 372"/>
              <a:gd name="T13" fmla="*/ 32 h 64"/>
              <a:gd name="T14" fmla="*/ 122 w 372"/>
              <a:gd name="T15" fmla="*/ 44 h 64"/>
              <a:gd name="T16" fmla="*/ 74 w 372"/>
              <a:gd name="T17" fmla="*/ 64 h 64"/>
              <a:gd name="T18" fmla="*/ 27 w 372"/>
              <a:gd name="T19" fmla="*/ 44 h 64"/>
              <a:gd name="T20" fmla="*/ 0 w 372"/>
              <a:gd name="T21" fmla="*/ 32 h 64"/>
              <a:gd name="T22" fmla="*/ 0 w 372"/>
              <a:gd name="T23" fmla="*/ 0 h 64"/>
              <a:gd name="T24" fmla="*/ 48 w 372"/>
              <a:gd name="T25" fmla="*/ 20 h 64"/>
              <a:gd name="T26" fmla="*/ 74 w 372"/>
              <a:gd name="T27" fmla="*/ 32 h 64"/>
              <a:gd name="T28" fmla="*/ 101 w 372"/>
              <a:gd name="T29" fmla="*/ 20 h 64"/>
              <a:gd name="T30" fmla="*/ 149 w 372"/>
              <a:gd name="T31" fmla="*/ 0 h 64"/>
              <a:gd name="T32" fmla="*/ 197 w 372"/>
              <a:gd name="T33" fmla="*/ 20 h 64"/>
              <a:gd name="T34" fmla="*/ 223 w 372"/>
              <a:gd name="T35" fmla="*/ 32 h 64"/>
              <a:gd name="T36" fmla="*/ 250 w 372"/>
              <a:gd name="T37" fmla="*/ 20 h 64"/>
              <a:gd name="T38" fmla="*/ 298 w 372"/>
              <a:gd name="T39" fmla="*/ 0 h 64"/>
              <a:gd name="T40" fmla="*/ 346 w 372"/>
              <a:gd name="T41" fmla="*/ 20 h 64"/>
              <a:gd name="T42" fmla="*/ 372 w 372"/>
              <a:gd name="T43" fmla="*/ 32 h 64"/>
              <a:gd name="T44" fmla="*/ 372 w 372"/>
              <a:gd name="T45" fmla="*/ 6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72" h="64">
                <a:moveTo>
                  <a:pt x="372" y="64"/>
                </a:moveTo>
                <a:cubicBezTo>
                  <a:pt x="348" y="64"/>
                  <a:pt x="335" y="53"/>
                  <a:pt x="325" y="44"/>
                </a:cubicBezTo>
                <a:cubicBezTo>
                  <a:pt x="316" y="37"/>
                  <a:pt x="311" y="32"/>
                  <a:pt x="298" y="32"/>
                </a:cubicBezTo>
                <a:cubicBezTo>
                  <a:pt x="285" y="32"/>
                  <a:pt x="280" y="37"/>
                  <a:pt x="271" y="44"/>
                </a:cubicBezTo>
                <a:cubicBezTo>
                  <a:pt x="261" y="53"/>
                  <a:pt x="248" y="64"/>
                  <a:pt x="223" y="64"/>
                </a:cubicBezTo>
                <a:cubicBezTo>
                  <a:pt x="199" y="64"/>
                  <a:pt x="186" y="53"/>
                  <a:pt x="176" y="44"/>
                </a:cubicBezTo>
                <a:cubicBezTo>
                  <a:pt x="167" y="37"/>
                  <a:pt x="162" y="32"/>
                  <a:pt x="149" y="32"/>
                </a:cubicBezTo>
                <a:cubicBezTo>
                  <a:pt x="136" y="32"/>
                  <a:pt x="131" y="37"/>
                  <a:pt x="122" y="44"/>
                </a:cubicBezTo>
                <a:cubicBezTo>
                  <a:pt x="112" y="53"/>
                  <a:pt x="99" y="64"/>
                  <a:pt x="74" y="64"/>
                </a:cubicBezTo>
                <a:cubicBezTo>
                  <a:pt x="50" y="64"/>
                  <a:pt x="37" y="53"/>
                  <a:pt x="27" y="44"/>
                </a:cubicBezTo>
                <a:cubicBezTo>
                  <a:pt x="18" y="37"/>
                  <a:pt x="13" y="32"/>
                  <a:pt x="0" y="32"/>
                </a:cubicBezTo>
                <a:lnTo>
                  <a:pt x="0" y="0"/>
                </a:lnTo>
                <a:cubicBezTo>
                  <a:pt x="25" y="0"/>
                  <a:pt x="37" y="11"/>
                  <a:pt x="48" y="20"/>
                </a:cubicBezTo>
                <a:cubicBezTo>
                  <a:pt x="56" y="27"/>
                  <a:pt x="62" y="32"/>
                  <a:pt x="74" y="32"/>
                </a:cubicBezTo>
                <a:cubicBezTo>
                  <a:pt x="87" y="32"/>
                  <a:pt x="93" y="27"/>
                  <a:pt x="101" y="20"/>
                </a:cubicBezTo>
                <a:cubicBezTo>
                  <a:pt x="111" y="11"/>
                  <a:pt x="124" y="0"/>
                  <a:pt x="149" y="0"/>
                </a:cubicBezTo>
                <a:cubicBezTo>
                  <a:pt x="174" y="0"/>
                  <a:pt x="186" y="11"/>
                  <a:pt x="197" y="20"/>
                </a:cubicBezTo>
                <a:cubicBezTo>
                  <a:pt x="205" y="27"/>
                  <a:pt x="211" y="32"/>
                  <a:pt x="223" y="32"/>
                </a:cubicBezTo>
                <a:cubicBezTo>
                  <a:pt x="236" y="32"/>
                  <a:pt x="242" y="27"/>
                  <a:pt x="250" y="20"/>
                </a:cubicBezTo>
                <a:cubicBezTo>
                  <a:pt x="260" y="11"/>
                  <a:pt x="273" y="0"/>
                  <a:pt x="298" y="0"/>
                </a:cubicBezTo>
                <a:cubicBezTo>
                  <a:pt x="323" y="0"/>
                  <a:pt x="335" y="11"/>
                  <a:pt x="346" y="20"/>
                </a:cubicBezTo>
                <a:cubicBezTo>
                  <a:pt x="354" y="27"/>
                  <a:pt x="360" y="32"/>
                  <a:pt x="372" y="32"/>
                </a:cubicBezTo>
                <a:lnTo>
                  <a:pt x="372" y="64"/>
                </a:lnTo>
                <a:close/>
              </a:path>
            </a:pathLst>
          </a:custGeom>
          <a:solidFill>
            <a:schemeClr val="accent4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24" name="Freeform 329">
            <a:extLst>
              <a:ext uri="{FF2B5EF4-FFF2-40B4-BE49-F238E27FC236}">
                <a16:creationId xmlns:a16="http://schemas.microsoft.com/office/drawing/2014/main" id="{A4927E1B-6DAD-9A91-222E-D0EF7770C880}"/>
              </a:ext>
            </a:extLst>
          </p:cNvPr>
          <p:cNvSpPr>
            <a:spLocks/>
          </p:cNvSpPr>
          <p:nvPr userDrawn="1"/>
        </p:nvSpPr>
        <p:spPr bwMode="auto">
          <a:xfrm>
            <a:off x="-336312" y="-82796"/>
            <a:ext cx="1145216" cy="751548"/>
          </a:xfrm>
          <a:custGeom>
            <a:avLst/>
            <a:gdLst>
              <a:gd name="T0" fmla="*/ 187 w 691"/>
              <a:gd name="T1" fmla="*/ 48 h 453"/>
              <a:gd name="T2" fmla="*/ 332 w 691"/>
              <a:gd name="T3" fmla="*/ 8 h 453"/>
              <a:gd name="T4" fmla="*/ 689 w 691"/>
              <a:gd name="T5" fmla="*/ 335 h 453"/>
              <a:gd name="T6" fmla="*/ 603 w 691"/>
              <a:gd name="T7" fmla="*/ 428 h 453"/>
              <a:gd name="T8" fmla="*/ 509 w 691"/>
              <a:gd name="T9" fmla="*/ 343 h 453"/>
              <a:gd name="T10" fmla="*/ 340 w 691"/>
              <a:gd name="T11" fmla="*/ 188 h 453"/>
              <a:gd name="T12" fmla="*/ 228 w 691"/>
              <a:gd name="T13" fmla="*/ 240 h 453"/>
              <a:gd name="T14" fmla="*/ 185 w 691"/>
              <a:gd name="T15" fmla="*/ 357 h 453"/>
              <a:gd name="T16" fmla="*/ 99 w 691"/>
              <a:gd name="T17" fmla="*/ 451 h 453"/>
              <a:gd name="T18" fmla="*/ 6 w 691"/>
              <a:gd name="T19" fmla="*/ 365 h 453"/>
              <a:gd name="T20" fmla="*/ 187 w 691"/>
              <a:gd name="T21" fmla="*/ 48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91" h="453">
                <a:moveTo>
                  <a:pt x="187" y="48"/>
                </a:moveTo>
                <a:cubicBezTo>
                  <a:pt x="230" y="25"/>
                  <a:pt x="280" y="11"/>
                  <a:pt x="332" y="8"/>
                </a:cubicBezTo>
                <a:cubicBezTo>
                  <a:pt x="520" y="0"/>
                  <a:pt x="680" y="146"/>
                  <a:pt x="689" y="335"/>
                </a:cubicBezTo>
                <a:cubicBezTo>
                  <a:pt x="691" y="384"/>
                  <a:pt x="652" y="426"/>
                  <a:pt x="603" y="428"/>
                </a:cubicBezTo>
                <a:cubicBezTo>
                  <a:pt x="553" y="431"/>
                  <a:pt x="511" y="392"/>
                  <a:pt x="509" y="343"/>
                </a:cubicBezTo>
                <a:cubicBezTo>
                  <a:pt x="505" y="253"/>
                  <a:pt x="429" y="184"/>
                  <a:pt x="340" y="188"/>
                </a:cubicBezTo>
                <a:cubicBezTo>
                  <a:pt x="297" y="190"/>
                  <a:pt x="257" y="208"/>
                  <a:pt x="228" y="240"/>
                </a:cubicBezTo>
                <a:cubicBezTo>
                  <a:pt x="198" y="272"/>
                  <a:pt x="183" y="314"/>
                  <a:pt x="185" y="357"/>
                </a:cubicBezTo>
                <a:cubicBezTo>
                  <a:pt x="187" y="407"/>
                  <a:pt x="149" y="448"/>
                  <a:pt x="99" y="451"/>
                </a:cubicBezTo>
                <a:cubicBezTo>
                  <a:pt x="50" y="453"/>
                  <a:pt x="8" y="414"/>
                  <a:pt x="6" y="365"/>
                </a:cubicBezTo>
                <a:cubicBezTo>
                  <a:pt x="0" y="229"/>
                  <a:pt x="74" y="108"/>
                  <a:pt x="187" y="48"/>
                </a:cubicBez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grpSp>
        <p:nvGrpSpPr>
          <p:cNvPr id="18" name="Grupo 17">
            <a:extLst>
              <a:ext uri="{FF2B5EF4-FFF2-40B4-BE49-F238E27FC236}">
                <a16:creationId xmlns:a16="http://schemas.microsoft.com/office/drawing/2014/main" id="{2AED0AEE-C2DE-CBB3-8DA8-777F3558EDEB}"/>
              </a:ext>
            </a:extLst>
          </p:cNvPr>
          <p:cNvGrpSpPr/>
          <p:nvPr userDrawn="1"/>
        </p:nvGrpSpPr>
        <p:grpSpPr>
          <a:xfrm>
            <a:off x="299451" y="310078"/>
            <a:ext cx="8545096" cy="4523344"/>
            <a:chOff x="723900" y="552450"/>
            <a:chExt cx="7696200" cy="4038600"/>
          </a:xfrm>
        </p:grpSpPr>
        <p:sp>
          <p:nvSpPr>
            <p:cNvPr id="19" name="Rectángulo: esquinas redondeadas 18">
              <a:extLst>
                <a:ext uri="{FF2B5EF4-FFF2-40B4-BE49-F238E27FC236}">
                  <a16:creationId xmlns:a16="http://schemas.microsoft.com/office/drawing/2014/main" id="{64955722-9561-363B-B961-A501CE7426DA}"/>
                </a:ext>
              </a:extLst>
            </p:cNvPr>
            <p:cNvSpPr/>
            <p:nvPr/>
          </p:nvSpPr>
          <p:spPr>
            <a:xfrm>
              <a:off x="723900" y="552450"/>
              <a:ext cx="7696200" cy="4038600"/>
            </a:xfrm>
            <a:prstGeom prst="roundRect">
              <a:avLst>
                <a:gd name="adj" fmla="val 6817"/>
              </a:avLst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cxnSp>
          <p:nvCxnSpPr>
            <p:cNvPr id="20" name="Conector recto 19">
              <a:extLst>
                <a:ext uri="{FF2B5EF4-FFF2-40B4-BE49-F238E27FC236}">
                  <a16:creationId xmlns:a16="http://schemas.microsoft.com/office/drawing/2014/main" id="{3E542650-A203-5AC9-6A85-5D4D414D6B31}"/>
                </a:ext>
              </a:extLst>
            </p:cNvPr>
            <p:cNvCxnSpPr/>
            <p:nvPr/>
          </p:nvCxnSpPr>
          <p:spPr>
            <a:xfrm>
              <a:off x="723900" y="1080005"/>
              <a:ext cx="76962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2BF932CF-1609-2457-E2B6-8522FDD5DF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920975" y="1624255"/>
            <a:ext cx="4129454" cy="2198882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81674055-6D5B-F432-A13B-57B7BD9BE4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3900" y="589879"/>
            <a:ext cx="7696200" cy="367298"/>
          </a:xfrm>
        </p:spPr>
        <p:txBody>
          <a:bodyPr>
            <a:noAutofit/>
          </a:bodyPr>
          <a:lstStyle>
            <a:lvl1pPr algn="ctr">
              <a:defRPr sz="3000" b="1">
                <a:latin typeface="+mj-lt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931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poi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E05EF661-8672-7823-0C66-6941C18F928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63" y="-25831"/>
            <a:ext cx="9205992" cy="5207431"/>
          </a:xfrm>
          <a:prstGeom prst="rect">
            <a:avLst/>
          </a:prstGeom>
          <a:effectLst>
            <a:outerShdw dist="50800" sx="1000" sy="1000" algn="ctr" rotWithShape="0">
              <a:srgbClr val="000000"/>
            </a:outerShdw>
          </a:effectLst>
        </p:spPr>
      </p:pic>
      <p:grpSp>
        <p:nvGrpSpPr>
          <p:cNvPr id="3" name="Grupo 2">
            <a:extLst>
              <a:ext uri="{FF2B5EF4-FFF2-40B4-BE49-F238E27FC236}">
                <a16:creationId xmlns:a16="http://schemas.microsoft.com/office/drawing/2014/main" id="{52B71456-9946-FD31-62AF-3DF51B945228}"/>
              </a:ext>
            </a:extLst>
          </p:cNvPr>
          <p:cNvGrpSpPr/>
          <p:nvPr userDrawn="1"/>
        </p:nvGrpSpPr>
        <p:grpSpPr>
          <a:xfrm>
            <a:off x="299451" y="310078"/>
            <a:ext cx="8545096" cy="4523344"/>
            <a:chOff x="723900" y="552450"/>
            <a:chExt cx="7696200" cy="4038600"/>
          </a:xfrm>
        </p:grpSpPr>
        <p:sp>
          <p:nvSpPr>
            <p:cNvPr id="4" name="Rectángulo: esquinas redondeadas 3">
              <a:extLst>
                <a:ext uri="{FF2B5EF4-FFF2-40B4-BE49-F238E27FC236}">
                  <a16:creationId xmlns:a16="http://schemas.microsoft.com/office/drawing/2014/main" id="{4990EF35-6CE1-790D-E1B0-7BFAE1AF15DC}"/>
                </a:ext>
              </a:extLst>
            </p:cNvPr>
            <p:cNvSpPr/>
            <p:nvPr/>
          </p:nvSpPr>
          <p:spPr>
            <a:xfrm>
              <a:off x="723900" y="552450"/>
              <a:ext cx="7696200" cy="4038600"/>
            </a:xfrm>
            <a:prstGeom prst="roundRect">
              <a:avLst>
                <a:gd name="adj" fmla="val 6817"/>
              </a:avLst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cxnSp>
          <p:nvCxnSpPr>
            <p:cNvPr id="5" name="Conector recto 4">
              <a:extLst>
                <a:ext uri="{FF2B5EF4-FFF2-40B4-BE49-F238E27FC236}">
                  <a16:creationId xmlns:a16="http://schemas.microsoft.com/office/drawing/2014/main" id="{FFBA44A1-F3DE-23C9-5423-0BDC27D84206}"/>
                </a:ext>
              </a:extLst>
            </p:cNvPr>
            <p:cNvCxnSpPr/>
            <p:nvPr/>
          </p:nvCxnSpPr>
          <p:spPr>
            <a:xfrm>
              <a:off x="723900" y="1080005"/>
              <a:ext cx="76962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itle 1">
            <a:extLst>
              <a:ext uri="{FF2B5EF4-FFF2-40B4-BE49-F238E27FC236}">
                <a16:creationId xmlns:a16="http://schemas.microsoft.com/office/drawing/2014/main" id="{D809043F-2CB1-4697-ADC0-1A4B5CEE0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243260"/>
            <a:ext cx="7886700" cy="2656981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14604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nd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E843DFDB-774C-A2D7-3AB6-CE2EDA45C3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63" y="-25831"/>
            <a:ext cx="9205992" cy="5207431"/>
          </a:xfrm>
          <a:prstGeom prst="rect">
            <a:avLst/>
          </a:prstGeom>
          <a:effectLst>
            <a:outerShdw dist="50800" sx="1000" sy="1000" algn="ctr" rotWithShape="0">
              <a:srgbClr val="000000"/>
            </a:outerShdw>
          </a:effectLst>
        </p:spPr>
      </p:pic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1089E59D-B444-99E3-EDFC-23595B53E84F}"/>
              </a:ext>
            </a:extLst>
          </p:cNvPr>
          <p:cNvSpPr/>
          <p:nvPr userDrawn="1"/>
        </p:nvSpPr>
        <p:spPr>
          <a:xfrm>
            <a:off x="402779" y="408559"/>
            <a:ext cx="8531221" cy="4524058"/>
          </a:xfrm>
          <a:prstGeom prst="roundRect">
            <a:avLst>
              <a:gd name="adj" fmla="val 6817"/>
            </a:avLst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79C80A07-ED75-B654-F721-42D9196C5F8E}"/>
              </a:ext>
            </a:extLst>
          </p:cNvPr>
          <p:cNvGrpSpPr/>
          <p:nvPr userDrawn="1"/>
        </p:nvGrpSpPr>
        <p:grpSpPr>
          <a:xfrm>
            <a:off x="307869" y="205910"/>
            <a:ext cx="8548927" cy="4523344"/>
            <a:chOff x="711402" y="543517"/>
            <a:chExt cx="7699650" cy="4038600"/>
          </a:xfrm>
        </p:grpSpPr>
        <p:sp>
          <p:nvSpPr>
            <p:cNvPr id="8" name="Rectángulo: esquinas redondeadas 7">
              <a:extLst>
                <a:ext uri="{FF2B5EF4-FFF2-40B4-BE49-F238E27FC236}">
                  <a16:creationId xmlns:a16="http://schemas.microsoft.com/office/drawing/2014/main" id="{ED034BAD-1D8A-83DA-3040-B5DB887D62B0}"/>
                </a:ext>
              </a:extLst>
            </p:cNvPr>
            <p:cNvSpPr/>
            <p:nvPr/>
          </p:nvSpPr>
          <p:spPr>
            <a:xfrm>
              <a:off x="711402" y="543517"/>
              <a:ext cx="7696200" cy="4038600"/>
            </a:xfrm>
            <a:prstGeom prst="roundRect">
              <a:avLst>
                <a:gd name="adj" fmla="val 6817"/>
              </a:avLst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cxnSp>
          <p:nvCxnSpPr>
            <p:cNvPr id="9" name="Conector recto 8">
              <a:extLst>
                <a:ext uri="{FF2B5EF4-FFF2-40B4-BE49-F238E27FC236}">
                  <a16:creationId xmlns:a16="http://schemas.microsoft.com/office/drawing/2014/main" id="{208A3600-0508-BCD1-A123-8282D444E898}"/>
                </a:ext>
              </a:extLst>
            </p:cNvPr>
            <p:cNvCxnSpPr/>
            <p:nvPr/>
          </p:nvCxnSpPr>
          <p:spPr>
            <a:xfrm>
              <a:off x="714852" y="1080005"/>
              <a:ext cx="76962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Freeform 235">
            <a:extLst>
              <a:ext uri="{FF2B5EF4-FFF2-40B4-BE49-F238E27FC236}">
                <a16:creationId xmlns:a16="http://schemas.microsoft.com/office/drawing/2014/main" id="{93D5381F-FD8E-ED7A-532C-302521DA9567}"/>
              </a:ext>
            </a:extLst>
          </p:cNvPr>
          <p:cNvSpPr>
            <a:spLocks/>
          </p:cNvSpPr>
          <p:nvPr userDrawn="1"/>
        </p:nvSpPr>
        <p:spPr bwMode="auto">
          <a:xfrm>
            <a:off x="5955937" y="-55897"/>
            <a:ext cx="902826" cy="231741"/>
          </a:xfrm>
          <a:custGeom>
            <a:avLst/>
            <a:gdLst>
              <a:gd name="T0" fmla="*/ 333 w 504"/>
              <a:gd name="T1" fmla="*/ 130 h 130"/>
              <a:gd name="T2" fmla="*/ 252 w 504"/>
              <a:gd name="T3" fmla="*/ 43 h 130"/>
              <a:gd name="T4" fmla="*/ 172 w 504"/>
              <a:gd name="T5" fmla="*/ 130 h 130"/>
              <a:gd name="T6" fmla="*/ 91 w 504"/>
              <a:gd name="T7" fmla="*/ 43 h 130"/>
              <a:gd name="T8" fmla="*/ 21 w 504"/>
              <a:gd name="T9" fmla="*/ 118 h 130"/>
              <a:gd name="T10" fmla="*/ 0 w 504"/>
              <a:gd name="T11" fmla="*/ 98 h 130"/>
              <a:gd name="T12" fmla="*/ 91 w 504"/>
              <a:gd name="T13" fmla="*/ 0 h 130"/>
              <a:gd name="T14" fmla="*/ 172 w 504"/>
              <a:gd name="T15" fmla="*/ 86 h 130"/>
              <a:gd name="T16" fmla="*/ 252 w 504"/>
              <a:gd name="T17" fmla="*/ 0 h 130"/>
              <a:gd name="T18" fmla="*/ 333 w 504"/>
              <a:gd name="T19" fmla="*/ 86 h 130"/>
              <a:gd name="T20" fmla="*/ 413 w 504"/>
              <a:gd name="T21" fmla="*/ 0 h 130"/>
              <a:gd name="T22" fmla="*/ 504 w 504"/>
              <a:gd name="T23" fmla="*/ 98 h 130"/>
              <a:gd name="T24" fmla="*/ 483 w 504"/>
              <a:gd name="T25" fmla="*/ 118 h 130"/>
              <a:gd name="T26" fmla="*/ 413 w 504"/>
              <a:gd name="T27" fmla="*/ 43 h 130"/>
              <a:gd name="T28" fmla="*/ 333 w 504"/>
              <a:gd name="T29" fmla="*/ 13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04" h="130">
                <a:moveTo>
                  <a:pt x="333" y="130"/>
                </a:moveTo>
                <a:lnTo>
                  <a:pt x="252" y="43"/>
                </a:lnTo>
                <a:lnTo>
                  <a:pt x="172" y="130"/>
                </a:lnTo>
                <a:lnTo>
                  <a:pt x="91" y="43"/>
                </a:lnTo>
                <a:lnTo>
                  <a:pt x="21" y="118"/>
                </a:lnTo>
                <a:lnTo>
                  <a:pt x="0" y="98"/>
                </a:lnTo>
                <a:lnTo>
                  <a:pt x="91" y="0"/>
                </a:lnTo>
                <a:lnTo>
                  <a:pt x="172" y="86"/>
                </a:lnTo>
                <a:lnTo>
                  <a:pt x="252" y="0"/>
                </a:lnTo>
                <a:lnTo>
                  <a:pt x="333" y="86"/>
                </a:lnTo>
                <a:lnTo>
                  <a:pt x="413" y="0"/>
                </a:lnTo>
                <a:lnTo>
                  <a:pt x="504" y="98"/>
                </a:lnTo>
                <a:lnTo>
                  <a:pt x="483" y="118"/>
                </a:lnTo>
                <a:lnTo>
                  <a:pt x="413" y="43"/>
                </a:lnTo>
                <a:lnTo>
                  <a:pt x="333" y="130"/>
                </a:ln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6EE4EA-42B6-30A6-F2B6-D67D49CB9E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3590" y="2571672"/>
            <a:ext cx="4607446" cy="1596467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2B7D23-E1BB-CBC3-D14A-004A1D698E87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913590" y="1923530"/>
            <a:ext cx="4607446" cy="723354"/>
          </a:xfrm>
        </p:spPr>
        <p:txBody>
          <a:bodyPr anchor="ctr">
            <a:noAutofit/>
          </a:bodyPr>
          <a:lstStyle>
            <a:lvl1pPr marL="0" indent="0" algn="l">
              <a:buNone/>
              <a:defRPr sz="4000" b="1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493125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numb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>
            <a:extLst>
              <a:ext uri="{FF2B5EF4-FFF2-40B4-BE49-F238E27FC236}">
                <a16:creationId xmlns:a16="http://schemas.microsoft.com/office/drawing/2014/main" id="{F7B24DCD-5409-16A2-A4E6-D8C388FD895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63" y="-25831"/>
            <a:ext cx="9205992" cy="5207431"/>
          </a:xfrm>
          <a:prstGeom prst="rect">
            <a:avLst/>
          </a:prstGeom>
          <a:effectLst>
            <a:outerShdw dist="50800" sx="1000" sy="1000" algn="ctr" rotWithShape="0">
              <a:srgbClr val="000000"/>
            </a:outerShdw>
          </a:effectLst>
        </p:spPr>
      </p:pic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B234BF4F-518E-DE95-2968-3DF13040CC65}"/>
              </a:ext>
            </a:extLst>
          </p:cNvPr>
          <p:cNvSpPr/>
          <p:nvPr userDrawn="1"/>
        </p:nvSpPr>
        <p:spPr>
          <a:xfrm>
            <a:off x="506099" y="517045"/>
            <a:ext cx="8531221" cy="4524058"/>
          </a:xfrm>
          <a:prstGeom prst="roundRect">
            <a:avLst>
              <a:gd name="adj" fmla="val 6817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803CD078-C076-E827-6A6D-D2594115BA8F}"/>
              </a:ext>
            </a:extLst>
          </p:cNvPr>
          <p:cNvSpPr/>
          <p:nvPr userDrawn="1"/>
        </p:nvSpPr>
        <p:spPr>
          <a:xfrm>
            <a:off x="402779" y="408559"/>
            <a:ext cx="8531221" cy="4524058"/>
          </a:xfrm>
          <a:prstGeom prst="roundRect">
            <a:avLst>
              <a:gd name="adj" fmla="val 6817"/>
            </a:avLst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16755367-36C7-6F00-3FF6-DF65964F3ED8}"/>
              </a:ext>
            </a:extLst>
          </p:cNvPr>
          <p:cNvSpPr/>
          <p:nvPr userDrawn="1"/>
        </p:nvSpPr>
        <p:spPr>
          <a:xfrm>
            <a:off x="299451" y="310078"/>
            <a:ext cx="8531221" cy="4524058"/>
          </a:xfrm>
          <a:prstGeom prst="roundRect">
            <a:avLst>
              <a:gd name="adj" fmla="val 6817"/>
            </a:avLst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37330A5E-7602-E01D-5B6B-DB5B219E47F7}"/>
              </a:ext>
            </a:extLst>
          </p:cNvPr>
          <p:cNvGrpSpPr/>
          <p:nvPr userDrawn="1"/>
        </p:nvGrpSpPr>
        <p:grpSpPr>
          <a:xfrm>
            <a:off x="285576" y="300073"/>
            <a:ext cx="8558973" cy="4523344"/>
            <a:chOff x="711402" y="543517"/>
            <a:chExt cx="7708698" cy="4038600"/>
          </a:xfrm>
        </p:grpSpPr>
        <p:sp>
          <p:nvSpPr>
            <p:cNvPr id="4" name="Rectángulo: esquinas redondeadas 3">
              <a:extLst>
                <a:ext uri="{FF2B5EF4-FFF2-40B4-BE49-F238E27FC236}">
                  <a16:creationId xmlns:a16="http://schemas.microsoft.com/office/drawing/2014/main" id="{BAB2852E-7A04-1EFA-54B0-7B7B8C9474C6}"/>
                </a:ext>
              </a:extLst>
            </p:cNvPr>
            <p:cNvSpPr/>
            <p:nvPr/>
          </p:nvSpPr>
          <p:spPr>
            <a:xfrm>
              <a:off x="711402" y="543517"/>
              <a:ext cx="7696200" cy="4038600"/>
            </a:xfrm>
            <a:prstGeom prst="roundRect">
              <a:avLst>
                <a:gd name="adj" fmla="val 6817"/>
              </a:avLst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cxnSp>
          <p:nvCxnSpPr>
            <p:cNvPr id="5" name="Conector recto 4">
              <a:extLst>
                <a:ext uri="{FF2B5EF4-FFF2-40B4-BE49-F238E27FC236}">
                  <a16:creationId xmlns:a16="http://schemas.microsoft.com/office/drawing/2014/main" id="{3C04943C-3234-0DB8-6856-4FEE6ACD23D9}"/>
                </a:ext>
              </a:extLst>
            </p:cNvPr>
            <p:cNvCxnSpPr/>
            <p:nvPr/>
          </p:nvCxnSpPr>
          <p:spPr>
            <a:xfrm>
              <a:off x="723900" y="1080005"/>
              <a:ext cx="76962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itle 1">
            <a:extLst>
              <a:ext uri="{FF2B5EF4-FFF2-40B4-BE49-F238E27FC236}">
                <a16:creationId xmlns:a16="http://schemas.microsoft.com/office/drawing/2014/main" id="{A138118C-7525-42C5-83E9-649111189F8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09241" y="1965962"/>
            <a:ext cx="5925517" cy="1320255"/>
          </a:xfrm>
        </p:spPr>
        <p:txBody>
          <a:bodyPr anchor="ctr">
            <a:noAutofit/>
          </a:bodyPr>
          <a:lstStyle>
            <a:lvl1pPr algn="ctr">
              <a:defRPr sz="10000" b="1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7B2A1BE7-6AE5-51FA-0C68-CE4773835CC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972896" y="3019520"/>
            <a:ext cx="5198206" cy="543904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Freeform 235">
            <a:extLst>
              <a:ext uri="{FF2B5EF4-FFF2-40B4-BE49-F238E27FC236}">
                <a16:creationId xmlns:a16="http://schemas.microsoft.com/office/drawing/2014/main" id="{41961478-F470-85E5-D647-A09BE58F9F43}"/>
              </a:ext>
            </a:extLst>
          </p:cNvPr>
          <p:cNvSpPr>
            <a:spLocks/>
          </p:cNvSpPr>
          <p:nvPr userDrawn="1"/>
        </p:nvSpPr>
        <p:spPr bwMode="auto">
          <a:xfrm>
            <a:off x="5955937" y="-55897"/>
            <a:ext cx="902826" cy="231741"/>
          </a:xfrm>
          <a:custGeom>
            <a:avLst/>
            <a:gdLst>
              <a:gd name="T0" fmla="*/ 333 w 504"/>
              <a:gd name="T1" fmla="*/ 130 h 130"/>
              <a:gd name="T2" fmla="*/ 252 w 504"/>
              <a:gd name="T3" fmla="*/ 43 h 130"/>
              <a:gd name="T4" fmla="*/ 172 w 504"/>
              <a:gd name="T5" fmla="*/ 130 h 130"/>
              <a:gd name="T6" fmla="*/ 91 w 504"/>
              <a:gd name="T7" fmla="*/ 43 h 130"/>
              <a:gd name="T8" fmla="*/ 21 w 504"/>
              <a:gd name="T9" fmla="*/ 118 h 130"/>
              <a:gd name="T10" fmla="*/ 0 w 504"/>
              <a:gd name="T11" fmla="*/ 98 h 130"/>
              <a:gd name="T12" fmla="*/ 91 w 504"/>
              <a:gd name="T13" fmla="*/ 0 h 130"/>
              <a:gd name="T14" fmla="*/ 172 w 504"/>
              <a:gd name="T15" fmla="*/ 86 h 130"/>
              <a:gd name="T16" fmla="*/ 252 w 504"/>
              <a:gd name="T17" fmla="*/ 0 h 130"/>
              <a:gd name="T18" fmla="*/ 333 w 504"/>
              <a:gd name="T19" fmla="*/ 86 h 130"/>
              <a:gd name="T20" fmla="*/ 413 w 504"/>
              <a:gd name="T21" fmla="*/ 0 h 130"/>
              <a:gd name="T22" fmla="*/ 504 w 504"/>
              <a:gd name="T23" fmla="*/ 98 h 130"/>
              <a:gd name="T24" fmla="*/ 483 w 504"/>
              <a:gd name="T25" fmla="*/ 118 h 130"/>
              <a:gd name="T26" fmla="*/ 413 w 504"/>
              <a:gd name="T27" fmla="*/ 43 h 130"/>
              <a:gd name="T28" fmla="*/ 333 w 504"/>
              <a:gd name="T29" fmla="*/ 13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04" h="130">
                <a:moveTo>
                  <a:pt x="333" y="130"/>
                </a:moveTo>
                <a:lnTo>
                  <a:pt x="252" y="43"/>
                </a:lnTo>
                <a:lnTo>
                  <a:pt x="172" y="130"/>
                </a:lnTo>
                <a:lnTo>
                  <a:pt x="91" y="43"/>
                </a:lnTo>
                <a:lnTo>
                  <a:pt x="21" y="118"/>
                </a:lnTo>
                <a:lnTo>
                  <a:pt x="0" y="98"/>
                </a:lnTo>
                <a:lnTo>
                  <a:pt x="91" y="0"/>
                </a:lnTo>
                <a:lnTo>
                  <a:pt x="172" y="86"/>
                </a:lnTo>
                <a:lnTo>
                  <a:pt x="252" y="0"/>
                </a:lnTo>
                <a:lnTo>
                  <a:pt x="333" y="86"/>
                </a:lnTo>
                <a:lnTo>
                  <a:pt x="413" y="0"/>
                </a:lnTo>
                <a:lnTo>
                  <a:pt x="504" y="98"/>
                </a:lnTo>
                <a:lnTo>
                  <a:pt x="483" y="118"/>
                </a:lnTo>
                <a:lnTo>
                  <a:pt x="413" y="43"/>
                </a:lnTo>
                <a:lnTo>
                  <a:pt x="333" y="130"/>
                </a:ln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999936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616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6" r:id="rId2"/>
    <p:sldLayoutId id="2147483772" r:id="rId3"/>
    <p:sldLayoutId id="2147483760" r:id="rId4"/>
    <p:sldLayoutId id="2147483739" r:id="rId5"/>
    <p:sldLayoutId id="2147483774" r:id="rId6"/>
    <p:sldLayoutId id="2147483775" r:id="rId7"/>
    <p:sldLayoutId id="2147483776" r:id="rId8"/>
    <p:sldLayoutId id="2147483777" r:id="rId9"/>
    <p:sldLayoutId id="2147483740" r:id="rId10"/>
    <p:sldLayoutId id="2147483765" r:id="rId11"/>
    <p:sldLayoutId id="2147483778" r:id="rId12"/>
    <p:sldLayoutId id="2147483779" r:id="rId13"/>
    <p:sldLayoutId id="2147483780" r:id="rId14"/>
    <p:sldLayoutId id="2147483770" r:id="rId15"/>
    <p:sldLayoutId id="2147483773" r:id="rId16"/>
    <p:sldLayoutId id="2147483769" r:id="rId17"/>
    <p:sldLayoutId id="2147483768" r:id="rId18"/>
    <p:sldLayoutId id="2147483781" r:id="rId19"/>
    <p:sldLayoutId id="2147483771" r:id="rId20"/>
    <p:sldLayoutId id="2147483750" r:id="rId21"/>
    <p:sldLayoutId id="2147483782" r:id="rId22"/>
    <p:sldLayoutId id="2147483783" r:id="rId2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o386706e92.larksuite.com/docx/QE9qdhCmsoiieAx6gWEuRxvWsRc" TargetMode="Externa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upo 53">
            <a:extLst>
              <a:ext uri="{FF2B5EF4-FFF2-40B4-BE49-F238E27FC236}">
                <a16:creationId xmlns:a16="http://schemas.microsoft.com/office/drawing/2014/main" id="{355239E8-34D0-11EF-B4B2-69EBF8949C7A}"/>
              </a:ext>
            </a:extLst>
          </p:cNvPr>
          <p:cNvGrpSpPr/>
          <p:nvPr/>
        </p:nvGrpSpPr>
        <p:grpSpPr>
          <a:xfrm>
            <a:off x="1418887" y="-92684"/>
            <a:ext cx="1199268" cy="599634"/>
            <a:chOff x="5638801" y="2709863"/>
            <a:chExt cx="495300" cy="247650"/>
          </a:xfrm>
        </p:grpSpPr>
        <p:sp>
          <p:nvSpPr>
            <p:cNvPr id="55" name="Freeform 175">
              <a:extLst>
                <a:ext uri="{FF2B5EF4-FFF2-40B4-BE49-F238E27FC236}">
                  <a16:creationId xmlns:a16="http://schemas.microsoft.com/office/drawing/2014/main" id="{4E092CCA-A0E6-A590-E1D2-66ACE39B6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8801" y="2709863"/>
              <a:ext cx="495300" cy="247650"/>
            </a:xfrm>
            <a:custGeom>
              <a:avLst/>
              <a:gdLst>
                <a:gd name="T0" fmla="*/ 421 w 842"/>
                <a:gd name="T1" fmla="*/ 421 h 421"/>
                <a:gd name="T2" fmla="*/ 842 w 842"/>
                <a:gd name="T3" fmla="*/ 0 h 421"/>
                <a:gd name="T4" fmla="*/ 648 w 842"/>
                <a:gd name="T5" fmla="*/ 0 h 421"/>
                <a:gd name="T6" fmla="*/ 421 w 842"/>
                <a:gd name="T7" fmla="*/ 226 h 421"/>
                <a:gd name="T8" fmla="*/ 195 w 842"/>
                <a:gd name="T9" fmla="*/ 0 h 421"/>
                <a:gd name="T10" fmla="*/ 0 w 842"/>
                <a:gd name="T11" fmla="*/ 0 h 421"/>
                <a:gd name="T12" fmla="*/ 421 w 842"/>
                <a:gd name="T13" fmla="*/ 421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2" h="421">
                  <a:moveTo>
                    <a:pt x="421" y="421"/>
                  </a:moveTo>
                  <a:cubicBezTo>
                    <a:pt x="654" y="421"/>
                    <a:pt x="842" y="232"/>
                    <a:pt x="842" y="0"/>
                  </a:cubicBezTo>
                  <a:lnTo>
                    <a:pt x="648" y="0"/>
                  </a:lnTo>
                  <a:cubicBezTo>
                    <a:pt x="648" y="125"/>
                    <a:pt x="546" y="226"/>
                    <a:pt x="421" y="226"/>
                  </a:cubicBezTo>
                  <a:cubicBezTo>
                    <a:pt x="297" y="226"/>
                    <a:pt x="195" y="125"/>
                    <a:pt x="195" y="0"/>
                  </a:cubicBezTo>
                  <a:lnTo>
                    <a:pt x="0" y="0"/>
                  </a:lnTo>
                  <a:cubicBezTo>
                    <a:pt x="0" y="232"/>
                    <a:pt x="189" y="421"/>
                    <a:pt x="421" y="421"/>
                  </a:cubicBezTo>
                  <a:close/>
                </a:path>
              </a:pathLst>
            </a:custGeom>
            <a:solidFill>
              <a:schemeClr val="accent4"/>
            </a:solidFill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58" name="Freeform 178">
              <a:extLst>
                <a:ext uri="{FF2B5EF4-FFF2-40B4-BE49-F238E27FC236}">
                  <a16:creationId xmlns:a16="http://schemas.microsoft.com/office/drawing/2014/main" id="{73E5C0FD-947B-6EB6-8B6D-8AE6C32A24CD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7076" y="2714626"/>
              <a:ext cx="155575" cy="77788"/>
            </a:xfrm>
            <a:custGeom>
              <a:avLst/>
              <a:gdLst>
                <a:gd name="T0" fmla="*/ 133 w 265"/>
                <a:gd name="T1" fmla="*/ 132 h 132"/>
                <a:gd name="T2" fmla="*/ 265 w 265"/>
                <a:gd name="T3" fmla="*/ 0 h 132"/>
                <a:gd name="T4" fmla="*/ 0 w 265"/>
                <a:gd name="T5" fmla="*/ 0 h 132"/>
                <a:gd name="T6" fmla="*/ 133 w 265"/>
                <a:gd name="T7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5" h="132">
                  <a:moveTo>
                    <a:pt x="133" y="132"/>
                  </a:moveTo>
                  <a:cubicBezTo>
                    <a:pt x="206" y="132"/>
                    <a:pt x="265" y="73"/>
                    <a:pt x="265" y="0"/>
                  </a:cubicBezTo>
                  <a:lnTo>
                    <a:pt x="0" y="0"/>
                  </a:lnTo>
                  <a:cubicBezTo>
                    <a:pt x="0" y="73"/>
                    <a:pt x="59" y="132"/>
                    <a:pt x="133" y="132"/>
                  </a:cubicBezTo>
                  <a:close/>
                </a:path>
              </a:pathLst>
            </a:custGeom>
            <a:solidFill>
              <a:schemeClr val="accent1"/>
            </a:solidFill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34BEBE0-30E7-49E4-A816-DCA7EB6618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1019" y="2024313"/>
            <a:ext cx="6641960" cy="128456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zh-CN" sz="4000" dirty="0"/>
              <a:t>My Little Server Assignment</a:t>
            </a:r>
            <a:endParaRPr lang="en-US" sz="4000" dirty="0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4679BEE8-18EF-4611-7A17-1252DD970B1D}"/>
              </a:ext>
            </a:extLst>
          </p:cNvPr>
          <p:cNvSpPr/>
          <p:nvPr/>
        </p:nvSpPr>
        <p:spPr>
          <a:xfrm flipH="1">
            <a:off x="1143803" y="644615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13FCAC9C-FA98-C5FB-2101-AC249E7987F9}"/>
              </a:ext>
            </a:extLst>
          </p:cNvPr>
          <p:cNvSpPr/>
          <p:nvPr/>
        </p:nvSpPr>
        <p:spPr>
          <a:xfrm flipH="1">
            <a:off x="1383816" y="644615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9C16D5E1-AA1C-F64E-B8FC-BEC96B8E69D8}"/>
              </a:ext>
            </a:extLst>
          </p:cNvPr>
          <p:cNvSpPr/>
          <p:nvPr/>
        </p:nvSpPr>
        <p:spPr>
          <a:xfrm flipH="1">
            <a:off x="1623829" y="644615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grpSp>
        <p:nvGrpSpPr>
          <p:cNvPr id="25" name="Grupo 24">
            <a:extLst>
              <a:ext uri="{FF2B5EF4-FFF2-40B4-BE49-F238E27FC236}">
                <a16:creationId xmlns:a16="http://schemas.microsoft.com/office/drawing/2014/main" id="{AFA4F046-E0F6-C98A-F77C-E4F0ED346C6F}"/>
              </a:ext>
            </a:extLst>
          </p:cNvPr>
          <p:cNvGrpSpPr/>
          <p:nvPr/>
        </p:nvGrpSpPr>
        <p:grpSpPr>
          <a:xfrm>
            <a:off x="874596" y="980310"/>
            <a:ext cx="812385" cy="815360"/>
            <a:chOff x="2759075" y="2149476"/>
            <a:chExt cx="433388" cy="434975"/>
          </a:xfrm>
        </p:grpSpPr>
        <p:sp>
          <p:nvSpPr>
            <p:cNvPr id="26" name="Freeform 236">
              <a:extLst>
                <a:ext uri="{FF2B5EF4-FFF2-40B4-BE49-F238E27FC236}">
                  <a16:creationId xmlns:a16="http://schemas.microsoft.com/office/drawing/2014/main" id="{E6E80288-EFB2-279E-F261-563450770BE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59075" y="2149476"/>
              <a:ext cx="433388" cy="434975"/>
            </a:xfrm>
            <a:custGeom>
              <a:avLst/>
              <a:gdLst>
                <a:gd name="T0" fmla="*/ 0 w 738"/>
                <a:gd name="T1" fmla="*/ 369 h 738"/>
                <a:gd name="T2" fmla="*/ 369 w 738"/>
                <a:gd name="T3" fmla="*/ 0 h 738"/>
                <a:gd name="T4" fmla="*/ 738 w 738"/>
                <a:gd name="T5" fmla="*/ 369 h 738"/>
                <a:gd name="T6" fmla="*/ 369 w 738"/>
                <a:gd name="T7" fmla="*/ 738 h 738"/>
                <a:gd name="T8" fmla="*/ 0 w 738"/>
                <a:gd name="T9" fmla="*/ 369 h 738"/>
                <a:gd name="T10" fmla="*/ 108 w 738"/>
                <a:gd name="T11" fmla="*/ 369 h 738"/>
                <a:gd name="T12" fmla="*/ 369 w 738"/>
                <a:gd name="T13" fmla="*/ 629 h 738"/>
                <a:gd name="T14" fmla="*/ 630 w 738"/>
                <a:gd name="T15" fmla="*/ 369 h 738"/>
                <a:gd name="T16" fmla="*/ 369 w 738"/>
                <a:gd name="T17" fmla="*/ 108 h 738"/>
                <a:gd name="T18" fmla="*/ 108 w 738"/>
                <a:gd name="T19" fmla="*/ 369 h 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38" h="738">
                  <a:moveTo>
                    <a:pt x="0" y="369"/>
                  </a:moveTo>
                  <a:cubicBezTo>
                    <a:pt x="0" y="165"/>
                    <a:pt x="165" y="0"/>
                    <a:pt x="369" y="0"/>
                  </a:cubicBezTo>
                  <a:cubicBezTo>
                    <a:pt x="572" y="0"/>
                    <a:pt x="738" y="165"/>
                    <a:pt x="738" y="369"/>
                  </a:cubicBezTo>
                  <a:cubicBezTo>
                    <a:pt x="738" y="572"/>
                    <a:pt x="572" y="738"/>
                    <a:pt x="369" y="738"/>
                  </a:cubicBezTo>
                  <a:cubicBezTo>
                    <a:pt x="165" y="738"/>
                    <a:pt x="0" y="572"/>
                    <a:pt x="0" y="369"/>
                  </a:cubicBezTo>
                  <a:close/>
                  <a:moveTo>
                    <a:pt x="108" y="369"/>
                  </a:moveTo>
                  <a:cubicBezTo>
                    <a:pt x="108" y="513"/>
                    <a:pt x="225" y="629"/>
                    <a:pt x="369" y="629"/>
                  </a:cubicBezTo>
                  <a:cubicBezTo>
                    <a:pt x="513" y="629"/>
                    <a:pt x="630" y="513"/>
                    <a:pt x="630" y="369"/>
                  </a:cubicBezTo>
                  <a:cubicBezTo>
                    <a:pt x="630" y="224"/>
                    <a:pt x="513" y="108"/>
                    <a:pt x="369" y="108"/>
                  </a:cubicBezTo>
                  <a:cubicBezTo>
                    <a:pt x="225" y="108"/>
                    <a:pt x="108" y="224"/>
                    <a:pt x="108" y="369"/>
                  </a:cubicBezTo>
                  <a:close/>
                </a:path>
              </a:pathLst>
            </a:custGeom>
            <a:solidFill>
              <a:schemeClr val="accent2"/>
            </a:solidFill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28" name="Freeform 230">
              <a:extLst>
                <a:ext uri="{FF2B5EF4-FFF2-40B4-BE49-F238E27FC236}">
                  <a16:creationId xmlns:a16="http://schemas.microsoft.com/office/drawing/2014/main" id="{D3F84B9D-A2F0-98C3-5A65-B77A9C5BB80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6876" y="2328863"/>
              <a:ext cx="128588" cy="130175"/>
            </a:xfrm>
            <a:custGeom>
              <a:avLst/>
              <a:gdLst>
                <a:gd name="T0" fmla="*/ 173 w 220"/>
                <a:gd name="T1" fmla="*/ 35 h 221"/>
                <a:gd name="T2" fmla="*/ 185 w 220"/>
                <a:gd name="T3" fmla="*/ 174 h 221"/>
                <a:gd name="T4" fmla="*/ 46 w 220"/>
                <a:gd name="T5" fmla="*/ 185 h 221"/>
                <a:gd name="T6" fmla="*/ 35 w 220"/>
                <a:gd name="T7" fmla="*/ 47 h 221"/>
                <a:gd name="T8" fmla="*/ 173 w 220"/>
                <a:gd name="T9" fmla="*/ 35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0" h="221">
                  <a:moveTo>
                    <a:pt x="173" y="35"/>
                  </a:moveTo>
                  <a:cubicBezTo>
                    <a:pt x="215" y="71"/>
                    <a:pt x="220" y="133"/>
                    <a:pt x="185" y="174"/>
                  </a:cubicBezTo>
                  <a:cubicBezTo>
                    <a:pt x="150" y="216"/>
                    <a:pt x="87" y="221"/>
                    <a:pt x="46" y="185"/>
                  </a:cubicBezTo>
                  <a:cubicBezTo>
                    <a:pt x="5" y="150"/>
                    <a:pt x="0" y="88"/>
                    <a:pt x="35" y="47"/>
                  </a:cubicBezTo>
                  <a:cubicBezTo>
                    <a:pt x="70" y="5"/>
                    <a:pt x="132" y="0"/>
                    <a:pt x="173" y="35"/>
                  </a:cubicBezTo>
                  <a:close/>
                </a:path>
              </a:pathLst>
            </a:custGeom>
            <a:solidFill>
              <a:schemeClr val="accent1"/>
            </a:solidFill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</p:grpSp>
      <p:sp>
        <p:nvSpPr>
          <p:cNvPr id="33" name="Freeform 298">
            <a:extLst>
              <a:ext uri="{FF2B5EF4-FFF2-40B4-BE49-F238E27FC236}">
                <a16:creationId xmlns:a16="http://schemas.microsoft.com/office/drawing/2014/main" id="{C2151FBB-7BC9-9161-69CA-0385309AC2B1}"/>
              </a:ext>
            </a:extLst>
          </p:cNvPr>
          <p:cNvSpPr>
            <a:spLocks/>
          </p:cNvSpPr>
          <p:nvPr/>
        </p:nvSpPr>
        <p:spPr bwMode="auto">
          <a:xfrm>
            <a:off x="7280617" y="4194724"/>
            <a:ext cx="146050" cy="144463"/>
          </a:xfrm>
          <a:custGeom>
            <a:avLst/>
            <a:gdLst>
              <a:gd name="T0" fmla="*/ 123 w 247"/>
              <a:gd name="T1" fmla="*/ 0 h 247"/>
              <a:gd name="T2" fmla="*/ 167 w 247"/>
              <a:gd name="T3" fmla="*/ 80 h 247"/>
              <a:gd name="T4" fmla="*/ 247 w 247"/>
              <a:gd name="T5" fmla="*/ 124 h 247"/>
              <a:gd name="T6" fmla="*/ 167 w 247"/>
              <a:gd name="T7" fmla="*/ 167 h 247"/>
              <a:gd name="T8" fmla="*/ 123 w 247"/>
              <a:gd name="T9" fmla="*/ 247 h 247"/>
              <a:gd name="T10" fmla="*/ 80 w 247"/>
              <a:gd name="T11" fmla="*/ 167 h 247"/>
              <a:gd name="T12" fmla="*/ 0 w 247"/>
              <a:gd name="T13" fmla="*/ 124 h 247"/>
              <a:gd name="T14" fmla="*/ 80 w 247"/>
              <a:gd name="T15" fmla="*/ 80 h 247"/>
              <a:gd name="T16" fmla="*/ 123 w 247"/>
              <a:gd name="T17" fmla="*/ 0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7" h="247">
                <a:moveTo>
                  <a:pt x="123" y="0"/>
                </a:moveTo>
                <a:lnTo>
                  <a:pt x="167" y="80"/>
                </a:lnTo>
                <a:lnTo>
                  <a:pt x="247" y="124"/>
                </a:lnTo>
                <a:lnTo>
                  <a:pt x="167" y="167"/>
                </a:lnTo>
                <a:lnTo>
                  <a:pt x="123" y="247"/>
                </a:lnTo>
                <a:lnTo>
                  <a:pt x="80" y="167"/>
                </a:lnTo>
                <a:lnTo>
                  <a:pt x="0" y="124"/>
                </a:lnTo>
                <a:lnTo>
                  <a:pt x="80" y="80"/>
                </a:lnTo>
                <a:lnTo>
                  <a:pt x="123" y="0"/>
                </a:lnTo>
                <a:close/>
              </a:path>
            </a:pathLst>
          </a:custGeom>
          <a:solidFill>
            <a:schemeClr val="accent3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35" name="Freeform 302">
            <a:extLst>
              <a:ext uri="{FF2B5EF4-FFF2-40B4-BE49-F238E27FC236}">
                <a16:creationId xmlns:a16="http://schemas.microsoft.com/office/drawing/2014/main" id="{ECC37368-49BC-BA15-61DA-0C7744507A42}"/>
              </a:ext>
            </a:extLst>
          </p:cNvPr>
          <p:cNvSpPr>
            <a:spLocks/>
          </p:cNvSpPr>
          <p:nvPr/>
        </p:nvSpPr>
        <p:spPr bwMode="auto">
          <a:xfrm>
            <a:off x="4507221" y="996549"/>
            <a:ext cx="129557" cy="129557"/>
          </a:xfrm>
          <a:custGeom>
            <a:avLst/>
            <a:gdLst>
              <a:gd name="T0" fmla="*/ 75 w 151"/>
              <a:gd name="T1" fmla="*/ 0 h 150"/>
              <a:gd name="T2" fmla="*/ 102 w 151"/>
              <a:gd name="T3" fmla="*/ 48 h 150"/>
              <a:gd name="T4" fmla="*/ 151 w 151"/>
              <a:gd name="T5" fmla="*/ 75 h 150"/>
              <a:gd name="T6" fmla="*/ 102 w 151"/>
              <a:gd name="T7" fmla="*/ 102 h 150"/>
              <a:gd name="T8" fmla="*/ 75 w 151"/>
              <a:gd name="T9" fmla="*/ 150 h 150"/>
              <a:gd name="T10" fmla="*/ 49 w 151"/>
              <a:gd name="T11" fmla="*/ 102 h 150"/>
              <a:gd name="T12" fmla="*/ 0 w 151"/>
              <a:gd name="T13" fmla="*/ 75 h 150"/>
              <a:gd name="T14" fmla="*/ 49 w 151"/>
              <a:gd name="T15" fmla="*/ 48 h 150"/>
              <a:gd name="T16" fmla="*/ 75 w 151"/>
              <a:gd name="T17" fmla="*/ 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1" h="150">
                <a:moveTo>
                  <a:pt x="75" y="0"/>
                </a:moveTo>
                <a:lnTo>
                  <a:pt x="102" y="48"/>
                </a:lnTo>
                <a:lnTo>
                  <a:pt x="151" y="75"/>
                </a:lnTo>
                <a:lnTo>
                  <a:pt x="102" y="102"/>
                </a:lnTo>
                <a:lnTo>
                  <a:pt x="75" y="150"/>
                </a:lnTo>
                <a:lnTo>
                  <a:pt x="49" y="102"/>
                </a:lnTo>
                <a:lnTo>
                  <a:pt x="0" y="75"/>
                </a:lnTo>
                <a:lnTo>
                  <a:pt x="49" y="48"/>
                </a:lnTo>
                <a:lnTo>
                  <a:pt x="75" y="0"/>
                </a:lnTo>
                <a:close/>
              </a:path>
            </a:pathLst>
          </a:custGeom>
          <a:solidFill>
            <a:schemeClr val="accent4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49" name="Freeform 235">
            <a:extLst>
              <a:ext uri="{FF2B5EF4-FFF2-40B4-BE49-F238E27FC236}">
                <a16:creationId xmlns:a16="http://schemas.microsoft.com/office/drawing/2014/main" id="{1FBABF0B-31AF-48D0-572C-CE20D6DA6E47}"/>
              </a:ext>
            </a:extLst>
          </p:cNvPr>
          <p:cNvSpPr>
            <a:spLocks/>
          </p:cNvSpPr>
          <p:nvPr/>
        </p:nvSpPr>
        <p:spPr bwMode="auto">
          <a:xfrm>
            <a:off x="2953152" y="4140145"/>
            <a:ext cx="775433" cy="199042"/>
          </a:xfrm>
          <a:custGeom>
            <a:avLst/>
            <a:gdLst>
              <a:gd name="T0" fmla="*/ 333 w 504"/>
              <a:gd name="T1" fmla="*/ 130 h 130"/>
              <a:gd name="T2" fmla="*/ 252 w 504"/>
              <a:gd name="T3" fmla="*/ 43 h 130"/>
              <a:gd name="T4" fmla="*/ 172 w 504"/>
              <a:gd name="T5" fmla="*/ 130 h 130"/>
              <a:gd name="T6" fmla="*/ 91 w 504"/>
              <a:gd name="T7" fmla="*/ 43 h 130"/>
              <a:gd name="T8" fmla="*/ 21 w 504"/>
              <a:gd name="T9" fmla="*/ 118 h 130"/>
              <a:gd name="T10" fmla="*/ 0 w 504"/>
              <a:gd name="T11" fmla="*/ 98 h 130"/>
              <a:gd name="T12" fmla="*/ 91 w 504"/>
              <a:gd name="T13" fmla="*/ 0 h 130"/>
              <a:gd name="T14" fmla="*/ 172 w 504"/>
              <a:gd name="T15" fmla="*/ 86 h 130"/>
              <a:gd name="T16" fmla="*/ 252 w 504"/>
              <a:gd name="T17" fmla="*/ 0 h 130"/>
              <a:gd name="T18" fmla="*/ 333 w 504"/>
              <a:gd name="T19" fmla="*/ 86 h 130"/>
              <a:gd name="T20" fmla="*/ 413 w 504"/>
              <a:gd name="T21" fmla="*/ 0 h 130"/>
              <a:gd name="T22" fmla="*/ 504 w 504"/>
              <a:gd name="T23" fmla="*/ 98 h 130"/>
              <a:gd name="T24" fmla="*/ 483 w 504"/>
              <a:gd name="T25" fmla="*/ 118 h 130"/>
              <a:gd name="T26" fmla="*/ 413 w 504"/>
              <a:gd name="T27" fmla="*/ 43 h 130"/>
              <a:gd name="T28" fmla="*/ 333 w 504"/>
              <a:gd name="T29" fmla="*/ 13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04" h="130">
                <a:moveTo>
                  <a:pt x="333" y="130"/>
                </a:moveTo>
                <a:lnTo>
                  <a:pt x="252" y="43"/>
                </a:lnTo>
                <a:lnTo>
                  <a:pt x="172" y="130"/>
                </a:lnTo>
                <a:lnTo>
                  <a:pt x="91" y="43"/>
                </a:lnTo>
                <a:lnTo>
                  <a:pt x="21" y="118"/>
                </a:lnTo>
                <a:lnTo>
                  <a:pt x="0" y="98"/>
                </a:lnTo>
                <a:lnTo>
                  <a:pt x="91" y="0"/>
                </a:lnTo>
                <a:lnTo>
                  <a:pt x="172" y="86"/>
                </a:lnTo>
                <a:lnTo>
                  <a:pt x="252" y="0"/>
                </a:lnTo>
                <a:lnTo>
                  <a:pt x="333" y="86"/>
                </a:lnTo>
                <a:lnTo>
                  <a:pt x="413" y="0"/>
                </a:lnTo>
                <a:lnTo>
                  <a:pt x="504" y="98"/>
                </a:lnTo>
                <a:lnTo>
                  <a:pt x="483" y="118"/>
                </a:lnTo>
                <a:lnTo>
                  <a:pt x="413" y="43"/>
                </a:lnTo>
                <a:lnTo>
                  <a:pt x="333" y="130"/>
                </a:ln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50" name="Freeform 235">
            <a:extLst>
              <a:ext uri="{FF2B5EF4-FFF2-40B4-BE49-F238E27FC236}">
                <a16:creationId xmlns:a16="http://schemas.microsoft.com/office/drawing/2014/main" id="{C970B80A-3F9C-CDFC-7B53-6190FE700FFC}"/>
              </a:ext>
            </a:extLst>
          </p:cNvPr>
          <p:cNvSpPr>
            <a:spLocks/>
          </p:cNvSpPr>
          <p:nvPr/>
        </p:nvSpPr>
        <p:spPr bwMode="auto">
          <a:xfrm>
            <a:off x="5833460" y="139150"/>
            <a:ext cx="902826" cy="231741"/>
          </a:xfrm>
          <a:custGeom>
            <a:avLst/>
            <a:gdLst>
              <a:gd name="T0" fmla="*/ 333 w 504"/>
              <a:gd name="T1" fmla="*/ 130 h 130"/>
              <a:gd name="T2" fmla="*/ 252 w 504"/>
              <a:gd name="T3" fmla="*/ 43 h 130"/>
              <a:gd name="T4" fmla="*/ 172 w 504"/>
              <a:gd name="T5" fmla="*/ 130 h 130"/>
              <a:gd name="T6" fmla="*/ 91 w 504"/>
              <a:gd name="T7" fmla="*/ 43 h 130"/>
              <a:gd name="T8" fmla="*/ 21 w 504"/>
              <a:gd name="T9" fmla="*/ 118 h 130"/>
              <a:gd name="T10" fmla="*/ 0 w 504"/>
              <a:gd name="T11" fmla="*/ 98 h 130"/>
              <a:gd name="T12" fmla="*/ 91 w 504"/>
              <a:gd name="T13" fmla="*/ 0 h 130"/>
              <a:gd name="T14" fmla="*/ 172 w 504"/>
              <a:gd name="T15" fmla="*/ 86 h 130"/>
              <a:gd name="T16" fmla="*/ 252 w 504"/>
              <a:gd name="T17" fmla="*/ 0 h 130"/>
              <a:gd name="T18" fmla="*/ 333 w 504"/>
              <a:gd name="T19" fmla="*/ 86 h 130"/>
              <a:gd name="T20" fmla="*/ 413 w 504"/>
              <a:gd name="T21" fmla="*/ 0 h 130"/>
              <a:gd name="T22" fmla="*/ 504 w 504"/>
              <a:gd name="T23" fmla="*/ 98 h 130"/>
              <a:gd name="T24" fmla="*/ 483 w 504"/>
              <a:gd name="T25" fmla="*/ 118 h 130"/>
              <a:gd name="T26" fmla="*/ 413 w 504"/>
              <a:gd name="T27" fmla="*/ 43 h 130"/>
              <a:gd name="T28" fmla="*/ 333 w 504"/>
              <a:gd name="T29" fmla="*/ 13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04" h="130">
                <a:moveTo>
                  <a:pt x="333" y="130"/>
                </a:moveTo>
                <a:lnTo>
                  <a:pt x="252" y="43"/>
                </a:lnTo>
                <a:lnTo>
                  <a:pt x="172" y="130"/>
                </a:lnTo>
                <a:lnTo>
                  <a:pt x="91" y="43"/>
                </a:lnTo>
                <a:lnTo>
                  <a:pt x="21" y="118"/>
                </a:lnTo>
                <a:lnTo>
                  <a:pt x="0" y="98"/>
                </a:lnTo>
                <a:lnTo>
                  <a:pt x="91" y="0"/>
                </a:lnTo>
                <a:lnTo>
                  <a:pt x="172" y="86"/>
                </a:lnTo>
                <a:lnTo>
                  <a:pt x="252" y="0"/>
                </a:lnTo>
                <a:lnTo>
                  <a:pt x="333" y="86"/>
                </a:lnTo>
                <a:lnTo>
                  <a:pt x="413" y="0"/>
                </a:lnTo>
                <a:lnTo>
                  <a:pt x="504" y="98"/>
                </a:lnTo>
                <a:lnTo>
                  <a:pt x="483" y="118"/>
                </a:lnTo>
                <a:lnTo>
                  <a:pt x="413" y="43"/>
                </a:lnTo>
                <a:lnTo>
                  <a:pt x="333" y="130"/>
                </a:ln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53" name="Freeform 186">
            <a:extLst>
              <a:ext uri="{FF2B5EF4-FFF2-40B4-BE49-F238E27FC236}">
                <a16:creationId xmlns:a16="http://schemas.microsoft.com/office/drawing/2014/main" id="{A5DF5B62-405C-062D-CFB9-D145FF898653}"/>
              </a:ext>
            </a:extLst>
          </p:cNvPr>
          <p:cNvSpPr>
            <a:spLocks/>
          </p:cNvSpPr>
          <p:nvPr/>
        </p:nvSpPr>
        <p:spPr bwMode="auto">
          <a:xfrm>
            <a:off x="8523416" y="-276977"/>
            <a:ext cx="590213" cy="595052"/>
          </a:xfrm>
          <a:custGeom>
            <a:avLst/>
            <a:gdLst>
              <a:gd name="T0" fmla="*/ 34 w 331"/>
              <a:gd name="T1" fmla="*/ 0 h 331"/>
              <a:gd name="T2" fmla="*/ 298 w 331"/>
              <a:gd name="T3" fmla="*/ 0 h 331"/>
              <a:gd name="T4" fmla="*/ 331 w 331"/>
              <a:gd name="T5" fmla="*/ 34 h 331"/>
              <a:gd name="T6" fmla="*/ 330 w 331"/>
              <a:gd name="T7" fmla="*/ 298 h 331"/>
              <a:gd name="T8" fmla="*/ 297 w 331"/>
              <a:gd name="T9" fmla="*/ 331 h 331"/>
              <a:gd name="T10" fmla="*/ 33 w 331"/>
              <a:gd name="T11" fmla="*/ 330 h 331"/>
              <a:gd name="T12" fmla="*/ 0 w 331"/>
              <a:gd name="T13" fmla="*/ 297 h 331"/>
              <a:gd name="T14" fmla="*/ 1 w 331"/>
              <a:gd name="T15" fmla="*/ 33 h 331"/>
              <a:gd name="T16" fmla="*/ 34 w 331"/>
              <a:gd name="T17" fmla="*/ 0 h 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1" h="331">
                <a:moveTo>
                  <a:pt x="34" y="0"/>
                </a:moveTo>
                <a:lnTo>
                  <a:pt x="298" y="0"/>
                </a:lnTo>
                <a:cubicBezTo>
                  <a:pt x="316" y="1"/>
                  <a:pt x="331" y="15"/>
                  <a:pt x="331" y="34"/>
                </a:cubicBezTo>
                <a:lnTo>
                  <a:pt x="330" y="298"/>
                </a:lnTo>
                <a:cubicBezTo>
                  <a:pt x="330" y="316"/>
                  <a:pt x="316" y="331"/>
                  <a:pt x="297" y="331"/>
                </a:cubicBezTo>
                <a:lnTo>
                  <a:pt x="33" y="330"/>
                </a:lnTo>
                <a:cubicBezTo>
                  <a:pt x="15" y="330"/>
                  <a:pt x="0" y="315"/>
                  <a:pt x="0" y="297"/>
                </a:cubicBezTo>
                <a:lnTo>
                  <a:pt x="1" y="33"/>
                </a:lnTo>
                <a:cubicBezTo>
                  <a:pt x="1" y="15"/>
                  <a:pt x="16" y="0"/>
                  <a:pt x="34" y="0"/>
                </a:cubicBezTo>
                <a:close/>
              </a:path>
            </a:pathLst>
          </a:custGeom>
          <a:solidFill>
            <a:schemeClr val="accent3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  <a:effectLst>
            <a:outerShdw dist="114300" dir="2700000" algn="tl" rotWithShape="0">
              <a:prstClr val="black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60" name="Freeform 157">
            <a:extLst>
              <a:ext uri="{FF2B5EF4-FFF2-40B4-BE49-F238E27FC236}">
                <a16:creationId xmlns:a16="http://schemas.microsoft.com/office/drawing/2014/main" id="{5EE114F6-7349-CAEE-FD1B-5485308A7CF8}"/>
              </a:ext>
            </a:extLst>
          </p:cNvPr>
          <p:cNvSpPr>
            <a:spLocks noEditPoints="1"/>
          </p:cNvSpPr>
          <p:nvPr/>
        </p:nvSpPr>
        <p:spPr bwMode="auto">
          <a:xfrm>
            <a:off x="7982978" y="1947796"/>
            <a:ext cx="177215" cy="163925"/>
          </a:xfrm>
          <a:custGeom>
            <a:avLst/>
            <a:gdLst>
              <a:gd name="T0" fmla="*/ 55 w 110"/>
              <a:gd name="T1" fmla="*/ 100 h 100"/>
              <a:gd name="T2" fmla="*/ 50 w 110"/>
              <a:gd name="T3" fmla="*/ 97 h 100"/>
              <a:gd name="T4" fmla="*/ 1 w 110"/>
              <a:gd name="T5" fmla="*/ 9 h 100"/>
              <a:gd name="T6" fmla="*/ 1 w 110"/>
              <a:gd name="T7" fmla="*/ 3 h 100"/>
              <a:gd name="T8" fmla="*/ 6 w 110"/>
              <a:gd name="T9" fmla="*/ 0 h 100"/>
              <a:gd name="T10" fmla="*/ 104 w 110"/>
              <a:gd name="T11" fmla="*/ 0 h 100"/>
              <a:gd name="T12" fmla="*/ 109 w 110"/>
              <a:gd name="T13" fmla="*/ 3 h 100"/>
              <a:gd name="T14" fmla="*/ 109 w 110"/>
              <a:gd name="T15" fmla="*/ 9 h 100"/>
              <a:gd name="T16" fmla="*/ 60 w 110"/>
              <a:gd name="T17" fmla="*/ 97 h 100"/>
              <a:gd name="T18" fmla="*/ 55 w 110"/>
              <a:gd name="T19" fmla="*/ 100 h 100"/>
              <a:gd name="T20" fmla="*/ 16 w 110"/>
              <a:gd name="T21" fmla="*/ 12 h 100"/>
              <a:gd name="T22" fmla="*/ 55 w 110"/>
              <a:gd name="T23" fmla="*/ 82 h 100"/>
              <a:gd name="T24" fmla="*/ 94 w 110"/>
              <a:gd name="T25" fmla="*/ 12 h 100"/>
              <a:gd name="T26" fmla="*/ 16 w 110"/>
              <a:gd name="T27" fmla="*/ 12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10" h="100">
                <a:moveTo>
                  <a:pt x="55" y="100"/>
                </a:moveTo>
                <a:cubicBezTo>
                  <a:pt x="53" y="100"/>
                  <a:pt x="51" y="98"/>
                  <a:pt x="50" y="97"/>
                </a:cubicBezTo>
                <a:lnTo>
                  <a:pt x="1" y="9"/>
                </a:lnTo>
                <a:cubicBezTo>
                  <a:pt x="0" y="7"/>
                  <a:pt x="0" y="5"/>
                  <a:pt x="1" y="3"/>
                </a:cubicBezTo>
                <a:cubicBezTo>
                  <a:pt x="2" y="2"/>
                  <a:pt x="4" y="0"/>
                  <a:pt x="6" y="0"/>
                </a:cubicBezTo>
                <a:lnTo>
                  <a:pt x="104" y="0"/>
                </a:lnTo>
                <a:cubicBezTo>
                  <a:pt x="106" y="0"/>
                  <a:pt x="108" y="2"/>
                  <a:pt x="109" y="3"/>
                </a:cubicBezTo>
                <a:cubicBezTo>
                  <a:pt x="110" y="5"/>
                  <a:pt x="110" y="7"/>
                  <a:pt x="109" y="9"/>
                </a:cubicBezTo>
                <a:lnTo>
                  <a:pt x="60" y="97"/>
                </a:lnTo>
                <a:cubicBezTo>
                  <a:pt x="59" y="98"/>
                  <a:pt x="57" y="100"/>
                  <a:pt x="55" y="100"/>
                </a:cubicBezTo>
                <a:close/>
                <a:moveTo>
                  <a:pt x="16" y="12"/>
                </a:moveTo>
                <a:lnTo>
                  <a:pt x="55" y="82"/>
                </a:lnTo>
                <a:lnTo>
                  <a:pt x="94" y="12"/>
                </a:lnTo>
                <a:lnTo>
                  <a:pt x="16" y="12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61" name="Freeform 159">
            <a:extLst>
              <a:ext uri="{FF2B5EF4-FFF2-40B4-BE49-F238E27FC236}">
                <a16:creationId xmlns:a16="http://schemas.microsoft.com/office/drawing/2014/main" id="{A702948B-7704-41A7-9869-08F07323A91C}"/>
              </a:ext>
            </a:extLst>
          </p:cNvPr>
          <p:cNvSpPr>
            <a:spLocks noEditPoints="1"/>
          </p:cNvSpPr>
          <p:nvPr/>
        </p:nvSpPr>
        <p:spPr bwMode="auto">
          <a:xfrm>
            <a:off x="1596033" y="4036611"/>
            <a:ext cx="181896" cy="177458"/>
          </a:xfrm>
          <a:custGeom>
            <a:avLst/>
            <a:gdLst>
              <a:gd name="T0" fmla="*/ 55 w 109"/>
              <a:gd name="T1" fmla="*/ 109 h 109"/>
              <a:gd name="T2" fmla="*/ 51 w 109"/>
              <a:gd name="T3" fmla="*/ 108 h 109"/>
              <a:gd name="T4" fmla="*/ 2 w 109"/>
              <a:gd name="T5" fmla="*/ 59 h 109"/>
              <a:gd name="T6" fmla="*/ 2 w 109"/>
              <a:gd name="T7" fmla="*/ 51 h 109"/>
              <a:gd name="T8" fmla="*/ 51 w 109"/>
              <a:gd name="T9" fmla="*/ 2 h 109"/>
              <a:gd name="T10" fmla="*/ 59 w 109"/>
              <a:gd name="T11" fmla="*/ 2 h 109"/>
              <a:gd name="T12" fmla="*/ 108 w 109"/>
              <a:gd name="T13" fmla="*/ 51 h 109"/>
              <a:gd name="T14" fmla="*/ 109 w 109"/>
              <a:gd name="T15" fmla="*/ 55 h 109"/>
              <a:gd name="T16" fmla="*/ 108 w 109"/>
              <a:gd name="T17" fmla="*/ 59 h 109"/>
              <a:gd name="T18" fmla="*/ 59 w 109"/>
              <a:gd name="T19" fmla="*/ 108 h 109"/>
              <a:gd name="T20" fmla="*/ 55 w 109"/>
              <a:gd name="T21" fmla="*/ 109 h 109"/>
              <a:gd name="T22" fmla="*/ 14 w 109"/>
              <a:gd name="T23" fmla="*/ 55 h 109"/>
              <a:gd name="T24" fmla="*/ 55 w 109"/>
              <a:gd name="T25" fmla="*/ 96 h 109"/>
              <a:gd name="T26" fmla="*/ 96 w 109"/>
              <a:gd name="T27" fmla="*/ 55 h 109"/>
              <a:gd name="T28" fmla="*/ 55 w 109"/>
              <a:gd name="T29" fmla="*/ 14 h 109"/>
              <a:gd name="T30" fmla="*/ 14 w 109"/>
              <a:gd name="T31" fmla="*/ 55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9" h="109">
                <a:moveTo>
                  <a:pt x="55" y="109"/>
                </a:moveTo>
                <a:cubicBezTo>
                  <a:pt x="53" y="109"/>
                  <a:pt x="52" y="109"/>
                  <a:pt x="51" y="108"/>
                </a:cubicBezTo>
                <a:lnTo>
                  <a:pt x="2" y="59"/>
                </a:lnTo>
                <a:cubicBezTo>
                  <a:pt x="0" y="57"/>
                  <a:pt x="0" y="53"/>
                  <a:pt x="2" y="51"/>
                </a:cubicBezTo>
                <a:lnTo>
                  <a:pt x="51" y="2"/>
                </a:lnTo>
                <a:cubicBezTo>
                  <a:pt x="53" y="0"/>
                  <a:pt x="57" y="0"/>
                  <a:pt x="59" y="2"/>
                </a:cubicBezTo>
                <a:lnTo>
                  <a:pt x="108" y="51"/>
                </a:lnTo>
                <a:cubicBezTo>
                  <a:pt x="109" y="52"/>
                  <a:pt x="109" y="53"/>
                  <a:pt x="109" y="55"/>
                </a:cubicBezTo>
                <a:cubicBezTo>
                  <a:pt x="109" y="56"/>
                  <a:pt x="109" y="58"/>
                  <a:pt x="108" y="59"/>
                </a:cubicBezTo>
                <a:lnTo>
                  <a:pt x="59" y="108"/>
                </a:lnTo>
                <a:cubicBezTo>
                  <a:pt x="58" y="109"/>
                  <a:pt x="56" y="109"/>
                  <a:pt x="55" y="109"/>
                </a:cubicBezTo>
                <a:close/>
                <a:moveTo>
                  <a:pt x="14" y="55"/>
                </a:moveTo>
                <a:lnTo>
                  <a:pt x="55" y="96"/>
                </a:lnTo>
                <a:lnTo>
                  <a:pt x="96" y="55"/>
                </a:lnTo>
                <a:lnTo>
                  <a:pt x="55" y="14"/>
                </a:lnTo>
                <a:lnTo>
                  <a:pt x="14" y="55"/>
                </a:lnTo>
                <a:close/>
              </a:path>
            </a:pathLst>
          </a:custGeom>
          <a:solidFill>
            <a:schemeClr val="accent2"/>
          </a:solidFill>
          <a:ln w="1270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62" name="Freeform 310">
            <a:extLst>
              <a:ext uri="{FF2B5EF4-FFF2-40B4-BE49-F238E27FC236}">
                <a16:creationId xmlns:a16="http://schemas.microsoft.com/office/drawing/2014/main" id="{B2D779E0-71EE-243E-A047-0898C2DF1252}"/>
              </a:ext>
            </a:extLst>
          </p:cNvPr>
          <p:cNvSpPr>
            <a:spLocks noEditPoints="1"/>
          </p:cNvSpPr>
          <p:nvPr/>
        </p:nvSpPr>
        <p:spPr bwMode="auto">
          <a:xfrm>
            <a:off x="1077455" y="2098352"/>
            <a:ext cx="82468" cy="82468"/>
          </a:xfrm>
          <a:custGeom>
            <a:avLst/>
            <a:gdLst>
              <a:gd name="T0" fmla="*/ 38 w 75"/>
              <a:gd name="T1" fmla="*/ 75 h 75"/>
              <a:gd name="T2" fmla="*/ 0 w 75"/>
              <a:gd name="T3" fmla="*/ 38 h 75"/>
              <a:gd name="T4" fmla="*/ 38 w 75"/>
              <a:gd name="T5" fmla="*/ 0 h 75"/>
              <a:gd name="T6" fmla="*/ 75 w 75"/>
              <a:gd name="T7" fmla="*/ 38 h 75"/>
              <a:gd name="T8" fmla="*/ 38 w 75"/>
              <a:gd name="T9" fmla="*/ 75 h 75"/>
              <a:gd name="T10" fmla="*/ 38 w 75"/>
              <a:gd name="T11" fmla="*/ 18 h 75"/>
              <a:gd name="T12" fmla="*/ 18 w 75"/>
              <a:gd name="T13" fmla="*/ 38 h 75"/>
              <a:gd name="T14" fmla="*/ 38 w 75"/>
              <a:gd name="T15" fmla="*/ 58 h 75"/>
              <a:gd name="T16" fmla="*/ 58 w 75"/>
              <a:gd name="T17" fmla="*/ 38 h 75"/>
              <a:gd name="T18" fmla="*/ 38 w 75"/>
              <a:gd name="T19" fmla="*/ 18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5" h="75">
                <a:moveTo>
                  <a:pt x="38" y="75"/>
                </a:moveTo>
                <a:cubicBezTo>
                  <a:pt x="17" y="75"/>
                  <a:pt x="0" y="58"/>
                  <a:pt x="0" y="38"/>
                </a:cubicBezTo>
                <a:cubicBezTo>
                  <a:pt x="0" y="17"/>
                  <a:pt x="17" y="0"/>
                  <a:pt x="38" y="0"/>
                </a:cubicBezTo>
                <a:cubicBezTo>
                  <a:pt x="58" y="0"/>
                  <a:pt x="75" y="17"/>
                  <a:pt x="75" y="38"/>
                </a:cubicBezTo>
                <a:cubicBezTo>
                  <a:pt x="75" y="58"/>
                  <a:pt x="58" y="75"/>
                  <a:pt x="38" y="75"/>
                </a:cubicBezTo>
                <a:close/>
                <a:moveTo>
                  <a:pt x="38" y="18"/>
                </a:moveTo>
                <a:cubicBezTo>
                  <a:pt x="27" y="18"/>
                  <a:pt x="18" y="27"/>
                  <a:pt x="18" y="38"/>
                </a:cubicBezTo>
                <a:cubicBezTo>
                  <a:pt x="18" y="49"/>
                  <a:pt x="27" y="58"/>
                  <a:pt x="38" y="58"/>
                </a:cubicBezTo>
                <a:cubicBezTo>
                  <a:pt x="49" y="58"/>
                  <a:pt x="58" y="49"/>
                  <a:pt x="58" y="38"/>
                </a:cubicBezTo>
                <a:cubicBezTo>
                  <a:pt x="58" y="27"/>
                  <a:pt x="49" y="18"/>
                  <a:pt x="38" y="18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63" name="Freeform 220">
            <a:extLst>
              <a:ext uri="{FF2B5EF4-FFF2-40B4-BE49-F238E27FC236}">
                <a16:creationId xmlns:a16="http://schemas.microsoft.com/office/drawing/2014/main" id="{448AB29B-6453-6D24-49FF-08BA3C2464E7}"/>
              </a:ext>
            </a:extLst>
          </p:cNvPr>
          <p:cNvSpPr>
            <a:spLocks/>
          </p:cNvSpPr>
          <p:nvPr/>
        </p:nvSpPr>
        <p:spPr bwMode="auto">
          <a:xfrm rot="5400000">
            <a:off x="-134141" y="4695154"/>
            <a:ext cx="980883" cy="494302"/>
          </a:xfrm>
          <a:custGeom>
            <a:avLst/>
            <a:gdLst>
              <a:gd name="T0" fmla="*/ 171 w 343"/>
              <a:gd name="T1" fmla="*/ 172 h 172"/>
              <a:gd name="T2" fmla="*/ 343 w 343"/>
              <a:gd name="T3" fmla="*/ 0 h 172"/>
              <a:gd name="T4" fmla="*/ 0 w 343"/>
              <a:gd name="T5" fmla="*/ 0 h 172"/>
              <a:gd name="T6" fmla="*/ 171 w 343"/>
              <a:gd name="T7" fmla="*/ 172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3" h="172">
                <a:moveTo>
                  <a:pt x="171" y="172"/>
                </a:moveTo>
                <a:cubicBezTo>
                  <a:pt x="266" y="172"/>
                  <a:pt x="343" y="95"/>
                  <a:pt x="343" y="0"/>
                </a:cubicBezTo>
                <a:lnTo>
                  <a:pt x="0" y="0"/>
                </a:lnTo>
                <a:cubicBezTo>
                  <a:pt x="0" y="95"/>
                  <a:pt x="76" y="172"/>
                  <a:pt x="171" y="172"/>
                </a:cubicBezTo>
                <a:close/>
              </a:path>
            </a:pathLst>
          </a:custGeom>
          <a:solidFill>
            <a:schemeClr val="accent3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67" name="Freeform 233">
            <a:extLst>
              <a:ext uri="{FF2B5EF4-FFF2-40B4-BE49-F238E27FC236}">
                <a16:creationId xmlns:a16="http://schemas.microsoft.com/office/drawing/2014/main" id="{E65937AC-0843-B2C4-F3E7-15894E76892E}"/>
              </a:ext>
            </a:extLst>
          </p:cNvPr>
          <p:cNvSpPr>
            <a:spLocks/>
          </p:cNvSpPr>
          <p:nvPr/>
        </p:nvSpPr>
        <p:spPr bwMode="auto">
          <a:xfrm>
            <a:off x="6016163" y="5047352"/>
            <a:ext cx="1192089" cy="208833"/>
          </a:xfrm>
          <a:custGeom>
            <a:avLst/>
            <a:gdLst>
              <a:gd name="T0" fmla="*/ 372 w 372"/>
              <a:gd name="T1" fmla="*/ 64 h 64"/>
              <a:gd name="T2" fmla="*/ 325 w 372"/>
              <a:gd name="T3" fmla="*/ 44 h 64"/>
              <a:gd name="T4" fmla="*/ 298 w 372"/>
              <a:gd name="T5" fmla="*/ 32 h 64"/>
              <a:gd name="T6" fmla="*/ 271 w 372"/>
              <a:gd name="T7" fmla="*/ 44 h 64"/>
              <a:gd name="T8" fmla="*/ 223 w 372"/>
              <a:gd name="T9" fmla="*/ 64 h 64"/>
              <a:gd name="T10" fmla="*/ 176 w 372"/>
              <a:gd name="T11" fmla="*/ 44 h 64"/>
              <a:gd name="T12" fmla="*/ 149 w 372"/>
              <a:gd name="T13" fmla="*/ 32 h 64"/>
              <a:gd name="T14" fmla="*/ 122 w 372"/>
              <a:gd name="T15" fmla="*/ 44 h 64"/>
              <a:gd name="T16" fmla="*/ 74 w 372"/>
              <a:gd name="T17" fmla="*/ 64 h 64"/>
              <a:gd name="T18" fmla="*/ 27 w 372"/>
              <a:gd name="T19" fmla="*/ 44 h 64"/>
              <a:gd name="T20" fmla="*/ 0 w 372"/>
              <a:gd name="T21" fmla="*/ 32 h 64"/>
              <a:gd name="T22" fmla="*/ 0 w 372"/>
              <a:gd name="T23" fmla="*/ 0 h 64"/>
              <a:gd name="T24" fmla="*/ 48 w 372"/>
              <a:gd name="T25" fmla="*/ 20 h 64"/>
              <a:gd name="T26" fmla="*/ 74 w 372"/>
              <a:gd name="T27" fmla="*/ 32 h 64"/>
              <a:gd name="T28" fmla="*/ 101 w 372"/>
              <a:gd name="T29" fmla="*/ 20 h 64"/>
              <a:gd name="T30" fmla="*/ 149 w 372"/>
              <a:gd name="T31" fmla="*/ 0 h 64"/>
              <a:gd name="T32" fmla="*/ 197 w 372"/>
              <a:gd name="T33" fmla="*/ 20 h 64"/>
              <a:gd name="T34" fmla="*/ 223 w 372"/>
              <a:gd name="T35" fmla="*/ 32 h 64"/>
              <a:gd name="T36" fmla="*/ 250 w 372"/>
              <a:gd name="T37" fmla="*/ 20 h 64"/>
              <a:gd name="T38" fmla="*/ 298 w 372"/>
              <a:gd name="T39" fmla="*/ 0 h 64"/>
              <a:gd name="T40" fmla="*/ 346 w 372"/>
              <a:gd name="T41" fmla="*/ 20 h 64"/>
              <a:gd name="T42" fmla="*/ 372 w 372"/>
              <a:gd name="T43" fmla="*/ 32 h 64"/>
              <a:gd name="T44" fmla="*/ 372 w 372"/>
              <a:gd name="T45" fmla="*/ 6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72" h="64">
                <a:moveTo>
                  <a:pt x="372" y="64"/>
                </a:moveTo>
                <a:cubicBezTo>
                  <a:pt x="348" y="64"/>
                  <a:pt x="335" y="53"/>
                  <a:pt x="325" y="44"/>
                </a:cubicBezTo>
                <a:cubicBezTo>
                  <a:pt x="316" y="37"/>
                  <a:pt x="311" y="32"/>
                  <a:pt x="298" y="32"/>
                </a:cubicBezTo>
                <a:cubicBezTo>
                  <a:pt x="285" y="32"/>
                  <a:pt x="280" y="37"/>
                  <a:pt x="271" y="44"/>
                </a:cubicBezTo>
                <a:cubicBezTo>
                  <a:pt x="261" y="53"/>
                  <a:pt x="248" y="64"/>
                  <a:pt x="223" y="64"/>
                </a:cubicBezTo>
                <a:cubicBezTo>
                  <a:pt x="199" y="64"/>
                  <a:pt x="186" y="53"/>
                  <a:pt x="176" y="44"/>
                </a:cubicBezTo>
                <a:cubicBezTo>
                  <a:pt x="167" y="37"/>
                  <a:pt x="162" y="32"/>
                  <a:pt x="149" y="32"/>
                </a:cubicBezTo>
                <a:cubicBezTo>
                  <a:pt x="136" y="32"/>
                  <a:pt x="131" y="37"/>
                  <a:pt x="122" y="44"/>
                </a:cubicBezTo>
                <a:cubicBezTo>
                  <a:pt x="112" y="53"/>
                  <a:pt x="99" y="64"/>
                  <a:pt x="74" y="64"/>
                </a:cubicBezTo>
                <a:cubicBezTo>
                  <a:pt x="50" y="64"/>
                  <a:pt x="37" y="53"/>
                  <a:pt x="27" y="44"/>
                </a:cubicBezTo>
                <a:cubicBezTo>
                  <a:pt x="18" y="37"/>
                  <a:pt x="13" y="32"/>
                  <a:pt x="0" y="32"/>
                </a:cubicBezTo>
                <a:lnTo>
                  <a:pt x="0" y="0"/>
                </a:lnTo>
                <a:cubicBezTo>
                  <a:pt x="25" y="0"/>
                  <a:pt x="37" y="11"/>
                  <a:pt x="48" y="20"/>
                </a:cubicBezTo>
                <a:cubicBezTo>
                  <a:pt x="56" y="27"/>
                  <a:pt x="62" y="32"/>
                  <a:pt x="74" y="32"/>
                </a:cubicBezTo>
                <a:cubicBezTo>
                  <a:pt x="87" y="32"/>
                  <a:pt x="93" y="27"/>
                  <a:pt x="101" y="20"/>
                </a:cubicBezTo>
                <a:cubicBezTo>
                  <a:pt x="111" y="11"/>
                  <a:pt x="124" y="0"/>
                  <a:pt x="149" y="0"/>
                </a:cubicBezTo>
                <a:cubicBezTo>
                  <a:pt x="174" y="0"/>
                  <a:pt x="186" y="11"/>
                  <a:pt x="197" y="20"/>
                </a:cubicBezTo>
                <a:cubicBezTo>
                  <a:pt x="205" y="27"/>
                  <a:pt x="211" y="32"/>
                  <a:pt x="223" y="32"/>
                </a:cubicBezTo>
                <a:cubicBezTo>
                  <a:pt x="236" y="32"/>
                  <a:pt x="242" y="27"/>
                  <a:pt x="250" y="20"/>
                </a:cubicBezTo>
                <a:cubicBezTo>
                  <a:pt x="260" y="11"/>
                  <a:pt x="273" y="0"/>
                  <a:pt x="298" y="0"/>
                </a:cubicBezTo>
                <a:cubicBezTo>
                  <a:pt x="323" y="0"/>
                  <a:pt x="335" y="11"/>
                  <a:pt x="346" y="20"/>
                </a:cubicBezTo>
                <a:cubicBezTo>
                  <a:pt x="354" y="27"/>
                  <a:pt x="360" y="32"/>
                  <a:pt x="372" y="32"/>
                </a:cubicBezTo>
                <a:lnTo>
                  <a:pt x="372" y="64"/>
                </a:lnTo>
                <a:close/>
              </a:path>
            </a:pathLst>
          </a:custGeom>
          <a:solidFill>
            <a:schemeClr val="accent4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grpSp>
        <p:nvGrpSpPr>
          <p:cNvPr id="18" name="Grupo 17">
            <a:extLst>
              <a:ext uri="{FF2B5EF4-FFF2-40B4-BE49-F238E27FC236}">
                <a16:creationId xmlns:a16="http://schemas.microsoft.com/office/drawing/2014/main" id="{DC7B519E-9918-42EA-A90B-FA0ABF62F65E}"/>
              </a:ext>
            </a:extLst>
          </p:cNvPr>
          <p:cNvGrpSpPr/>
          <p:nvPr/>
        </p:nvGrpSpPr>
        <p:grpSpPr>
          <a:xfrm>
            <a:off x="8106561" y="4128394"/>
            <a:ext cx="773659" cy="963355"/>
            <a:chOff x="6696077" y="2921001"/>
            <a:chExt cx="330200" cy="411163"/>
          </a:xfrm>
        </p:grpSpPr>
        <p:sp>
          <p:nvSpPr>
            <p:cNvPr id="19" name="Freeform 245">
              <a:extLst>
                <a:ext uri="{FF2B5EF4-FFF2-40B4-BE49-F238E27FC236}">
                  <a16:creationId xmlns:a16="http://schemas.microsoft.com/office/drawing/2014/main" id="{001EB30E-0ED9-E34B-9927-47BB37A00DE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96077" y="2921001"/>
              <a:ext cx="330200" cy="411163"/>
            </a:xfrm>
            <a:custGeom>
              <a:avLst/>
              <a:gdLst>
                <a:gd name="T0" fmla="*/ 419 w 561"/>
                <a:gd name="T1" fmla="*/ 699 h 699"/>
                <a:gd name="T2" fmla="*/ 415 w 561"/>
                <a:gd name="T3" fmla="*/ 697 h 699"/>
                <a:gd name="T4" fmla="*/ 281 w 561"/>
                <a:gd name="T5" fmla="*/ 563 h 699"/>
                <a:gd name="T6" fmla="*/ 147 w 561"/>
                <a:gd name="T7" fmla="*/ 697 h 699"/>
                <a:gd name="T8" fmla="*/ 139 w 561"/>
                <a:gd name="T9" fmla="*/ 697 h 699"/>
                <a:gd name="T10" fmla="*/ 2 w 561"/>
                <a:gd name="T11" fmla="*/ 560 h 699"/>
                <a:gd name="T12" fmla="*/ 0 w 561"/>
                <a:gd name="T13" fmla="*/ 556 h 699"/>
                <a:gd name="T14" fmla="*/ 0 w 561"/>
                <a:gd name="T15" fmla="*/ 419 h 699"/>
                <a:gd name="T16" fmla="*/ 2 w 561"/>
                <a:gd name="T17" fmla="*/ 415 h 699"/>
                <a:gd name="T18" fmla="*/ 67 w 561"/>
                <a:gd name="T19" fmla="*/ 350 h 699"/>
                <a:gd name="T20" fmla="*/ 2 w 561"/>
                <a:gd name="T21" fmla="*/ 284 h 699"/>
                <a:gd name="T22" fmla="*/ 0 w 561"/>
                <a:gd name="T23" fmla="*/ 281 h 699"/>
                <a:gd name="T24" fmla="*/ 0 w 561"/>
                <a:gd name="T25" fmla="*/ 143 h 699"/>
                <a:gd name="T26" fmla="*/ 2 w 561"/>
                <a:gd name="T27" fmla="*/ 139 h 699"/>
                <a:gd name="T28" fmla="*/ 139 w 561"/>
                <a:gd name="T29" fmla="*/ 2 h 699"/>
                <a:gd name="T30" fmla="*/ 147 w 561"/>
                <a:gd name="T31" fmla="*/ 2 h 699"/>
                <a:gd name="T32" fmla="*/ 281 w 561"/>
                <a:gd name="T33" fmla="*/ 136 h 699"/>
                <a:gd name="T34" fmla="*/ 415 w 561"/>
                <a:gd name="T35" fmla="*/ 2 h 699"/>
                <a:gd name="T36" fmla="*/ 422 w 561"/>
                <a:gd name="T37" fmla="*/ 2 h 699"/>
                <a:gd name="T38" fmla="*/ 560 w 561"/>
                <a:gd name="T39" fmla="*/ 139 h 699"/>
                <a:gd name="T40" fmla="*/ 561 w 561"/>
                <a:gd name="T41" fmla="*/ 143 h 699"/>
                <a:gd name="T42" fmla="*/ 561 w 561"/>
                <a:gd name="T43" fmla="*/ 281 h 699"/>
                <a:gd name="T44" fmla="*/ 560 w 561"/>
                <a:gd name="T45" fmla="*/ 284 h 699"/>
                <a:gd name="T46" fmla="*/ 494 w 561"/>
                <a:gd name="T47" fmla="*/ 350 h 699"/>
                <a:gd name="T48" fmla="*/ 560 w 561"/>
                <a:gd name="T49" fmla="*/ 415 h 699"/>
                <a:gd name="T50" fmla="*/ 561 w 561"/>
                <a:gd name="T51" fmla="*/ 419 h 699"/>
                <a:gd name="T52" fmla="*/ 561 w 561"/>
                <a:gd name="T53" fmla="*/ 556 h 699"/>
                <a:gd name="T54" fmla="*/ 560 w 561"/>
                <a:gd name="T55" fmla="*/ 560 h 699"/>
                <a:gd name="T56" fmla="*/ 422 w 561"/>
                <a:gd name="T57" fmla="*/ 697 h 699"/>
                <a:gd name="T58" fmla="*/ 418 w 561"/>
                <a:gd name="T59" fmla="*/ 699 h 699"/>
                <a:gd name="T60" fmla="*/ 419 w 561"/>
                <a:gd name="T61" fmla="*/ 699 h 699"/>
                <a:gd name="T62" fmla="*/ 281 w 561"/>
                <a:gd name="T63" fmla="*/ 551 h 699"/>
                <a:gd name="T64" fmla="*/ 285 w 561"/>
                <a:gd name="T65" fmla="*/ 553 h 699"/>
                <a:gd name="T66" fmla="*/ 419 w 561"/>
                <a:gd name="T67" fmla="*/ 687 h 699"/>
                <a:gd name="T68" fmla="*/ 551 w 561"/>
                <a:gd name="T69" fmla="*/ 554 h 699"/>
                <a:gd name="T70" fmla="*/ 551 w 561"/>
                <a:gd name="T71" fmla="*/ 421 h 699"/>
                <a:gd name="T72" fmla="*/ 484 w 561"/>
                <a:gd name="T73" fmla="*/ 353 h 699"/>
                <a:gd name="T74" fmla="*/ 482 w 561"/>
                <a:gd name="T75" fmla="*/ 350 h 699"/>
                <a:gd name="T76" fmla="*/ 484 w 561"/>
                <a:gd name="T77" fmla="*/ 346 h 699"/>
                <a:gd name="T78" fmla="*/ 551 w 561"/>
                <a:gd name="T79" fmla="*/ 279 h 699"/>
                <a:gd name="T80" fmla="*/ 551 w 561"/>
                <a:gd name="T81" fmla="*/ 145 h 699"/>
                <a:gd name="T82" fmla="*/ 419 w 561"/>
                <a:gd name="T83" fmla="*/ 13 h 699"/>
                <a:gd name="T84" fmla="*/ 285 w 561"/>
                <a:gd name="T85" fmla="*/ 147 h 699"/>
                <a:gd name="T86" fmla="*/ 277 w 561"/>
                <a:gd name="T87" fmla="*/ 147 h 699"/>
                <a:gd name="T88" fmla="*/ 143 w 561"/>
                <a:gd name="T89" fmla="*/ 13 h 699"/>
                <a:gd name="T90" fmla="*/ 11 w 561"/>
                <a:gd name="T91" fmla="*/ 145 h 699"/>
                <a:gd name="T92" fmla="*/ 11 w 561"/>
                <a:gd name="T93" fmla="*/ 279 h 699"/>
                <a:gd name="T94" fmla="*/ 78 w 561"/>
                <a:gd name="T95" fmla="*/ 346 h 699"/>
                <a:gd name="T96" fmla="*/ 79 w 561"/>
                <a:gd name="T97" fmla="*/ 350 h 699"/>
                <a:gd name="T98" fmla="*/ 78 w 561"/>
                <a:gd name="T99" fmla="*/ 353 h 699"/>
                <a:gd name="T100" fmla="*/ 11 w 561"/>
                <a:gd name="T101" fmla="*/ 421 h 699"/>
                <a:gd name="T102" fmla="*/ 11 w 561"/>
                <a:gd name="T103" fmla="*/ 554 h 699"/>
                <a:gd name="T104" fmla="*/ 143 w 561"/>
                <a:gd name="T105" fmla="*/ 687 h 699"/>
                <a:gd name="T106" fmla="*/ 277 w 561"/>
                <a:gd name="T107" fmla="*/ 553 h 699"/>
                <a:gd name="T108" fmla="*/ 281 w 561"/>
                <a:gd name="T109" fmla="*/ 551 h 6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61" h="699">
                  <a:moveTo>
                    <a:pt x="419" y="699"/>
                  </a:moveTo>
                  <a:cubicBezTo>
                    <a:pt x="417" y="699"/>
                    <a:pt x="416" y="698"/>
                    <a:pt x="415" y="697"/>
                  </a:cubicBezTo>
                  <a:lnTo>
                    <a:pt x="281" y="563"/>
                  </a:lnTo>
                  <a:lnTo>
                    <a:pt x="147" y="697"/>
                  </a:lnTo>
                  <a:cubicBezTo>
                    <a:pt x="145" y="699"/>
                    <a:pt x="142" y="699"/>
                    <a:pt x="139" y="697"/>
                  </a:cubicBezTo>
                  <a:lnTo>
                    <a:pt x="2" y="560"/>
                  </a:lnTo>
                  <a:cubicBezTo>
                    <a:pt x="1" y="559"/>
                    <a:pt x="0" y="558"/>
                    <a:pt x="0" y="556"/>
                  </a:cubicBezTo>
                  <a:lnTo>
                    <a:pt x="0" y="419"/>
                  </a:lnTo>
                  <a:cubicBezTo>
                    <a:pt x="0" y="417"/>
                    <a:pt x="1" y="416"/>
                    <a:pt x="2" y="415"/>
                  </a:cubicBezTo>
                  <a:lnTo>
                    <a:pt x="67" y="350"/>
                  </a:lnTo>
                  <a:lnTo>
                    <a:pt x="2" y="284"/>
                  </a:lnTo>
                  <a:cubicBezTo>
                    <a:pt x="1" y="283"/>
                    <a:pt x="0" y="282"/>
                    <a:pt x="0" y="281"/>
                  </a:cubicBezTo>
                  <a:lnTo>
                    <a:pt x="0" y="143"/>
                  </a:lnTo>
                  <a:cubicBezTo>
                    <a:pt x="0" y="142"/>
                    <a:pt x="1" y="140"/>
                    <a:pt x="2" y="139"/>
                  </a:cubicBezTo>
                  <a:lnTo>
                    <a:pt x="139" y="2"/>
                  </a:lnTo>
                  <a:cubicBezTo>
                    <a:pt x="141" y="0"/>
                    <a:pt x="145" y="0"/>
                    <a:pt x="147" y="2"/>
                  </a:cubicBezTo>
                  <a:lnTo>
                    <a:pt x="281" y="136"/>
                  </a:lnTo>
                  <a:lnTo>
                    <a:pt x="415" y="2"/>
                  </a:lnTo>
                  <a:cubicBezTo>
                    <a:pt x="417" y="0"/>
                    <a:pt x="420" y="0"/>
                    <a:pt x="422" y="2"/>
                  </a:cubicBezTo>
                  <a:lnTo>
                    <a:pt x="560" y="139"/>
                  </a:lnTo>
                  <a:cubicBezTo>
                    <a:pt x="561" y="140"/>
                    <a:pt x="561" y="142"/>
                    <a:pt x="561" y="143"/>
                  </a:cubicBezTo>
                  <a:lnTo>
                    <a:pt x="561" y="281"/>
                  </a:lnTo>
                  <a:cubicBezTo>
                    <a:pt x="561" y="282"/>
                    <a:pt x="561" y="283"/>
                    <a:pt x="560" y="284"/>
                  </a:cubicBezTo>
                  <a:lnTo>
                    <a:pt x="494" y="350"/>
                  </a:lnTo>
                  <a:lnTo>
                    <a:pt x="560" y="415"/>
                  </a:lnTo>
                  <a:cubicBezTo>
                    <a:pt x="561" y="416"/>
                    <a:pt x="561" y="417"/>
                    <a:pt x="561" y="419"/>
                  </a:cubicBezTo>
                  <a:lnTo>
                    <a:pt x="561" y="556"/>
                  </a:lnTo>
                  <a:cubicBezTo>
                    <a:pt x="561" y="558"/>
                    <a:pt x="561" y="559"/>
                    <a:pt x="560" y="560"/>
                  </a:cubicBezTo>
                  <a:lnTo>
                    <a:pt x="422" y="697"/>
                  </a:lnTo>
                  <a:cubicBezTo>
                    <a:pt x="421" y="698"/>
                    <a:pt x="420" y="699"/>
                    <a:pt x="418" y="699"/>
                  </a:cubicBezTo>
                  <a:lnTo>
                    <a:pt x="419" y="699"/>
                  </a:lnTo>
                  <a:close/>
                  <a:moveTo>
                    <a:pt x="281" y="551"/>
                  </a:moveTo>
                  <a:cubicBezTo>
                    <a:pt x="282" y="551"/>
                    <a:pt x="284" y="552"/>
                    <a:pt x="285" y="553"/>
                  </a:cubicBezTo>
                  <a:lnTo>
                    <a:pt x="419" y="687"/>
                  </a:lnTo>
                  <a:lnTo>
                    <a:pt x="551" y="554"/>
                  </a:lnTo>
                  <a:lnTo>
                    <a:pt x="551" y="421"/>
                  </a:lnTo>
                  <a:lnTo>
                    <a:pt x="484" y="353"/>
                  </a:lnTo>
                  <a:cubicBezTo>
                    <a:pt x="483" y="352"/>
                    <a:pt x="482" y="351"/>
                    <a:pt x="482" y="350"/>
                  </a:cubicBezTo>
                  <a:cubicBezTo>
                    <a:pt x="482" y="348"/>
                    <a:pt x="483" y="347"/>
                    <a:pt x="484" y="346"/>
                  </a:cubicBezTo>
                  <a:lnTo>
                    <a:pt x="551" y="279"/>
                  </a:lnTo>
                  <a:lnTo>
                    <a:pt x="551" y="145"/>
                  </a:lnTo>
                  <a:lnTo>
                    <a:pt x="419" y="13"/>
                  </a:lnTo>
                  <a:lnTo>
                    <a:pt x="285" y="147"/>
                  </a:lnTo>
                  <a:cubicBezTo>
                    <a:pt x="283" y="149"/>
                    <a:pt x="279" y="149"/>
                    <a:pt x="277" y="147"/>
                  </a:cubicBezTo>
                  <a:lnTo>
                    <a:pt x="143" y="13"/>
                  </a:lnTo>
                  <a:lnTo>
                    <a:pt x="11" y="145"/>
                  </a:lnTo>
                  <a:lnTo>
                    <a:pt x="11" y="279"/>
                  </a:lnTo>
                  <a:lnTo>
                    <a:pt x="78" y="346"/>
                  </a:lnTo>
                  <a:cubicBezTo>
                    <a:pt x="79" y="347"/>
                    <a:pt x="79" y="348"/>
                    <a:pt x="79" y="350"/>
                  </a:cubicBezTo>
                  <a:cubicBezTo>
                    <a:pt x="79" y="351"/>
                    <a:pt x="79" y="352"/>
                    <a:pt x="78" y="353"/>
                  </a:cubicBezTo>
                  <a:lnTo>
                    <a:pt x="11" y="421"/>
                  </a:lnTo>
                  <a:lnTo>
                    <a:pt x="11" y="554"/>
                  </a:lnTo>
                  <a:lnTo>
                    <a:pt x="143" y="687"/>
                  </a:lnTo>
                  <a:lnTo>
                    <a:pt x="277" y="553"/>
                  </a:lnTo>
                  <a:cubicBezTo>
                    <a:pt x="278" y="552"/>
                    <a:pt x="280" y="551"/>
                    <a:pt x="281" y="551"/>
                  </a:cubicBezTo>
                  <a:close/>
                </a:path>
              </a:pathLst>
            </a:custGeom>
            <a:solidFill>
              <a:srgbClr val="222221"/>
            </a:solidFill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grpSp>
          <p:nvGrpSpPr>
            <p:cNvPr id="20" name="Grupo 19">
              <a:extLst>
                <a:ext uri="{FF2B5EF4-FFF2-40B4-BE49-F238E27FC236}">
                  <a16:creationId xmlns:a16="http://schemas.microsoft.com/office/drawing/2014/main" id="{CFB3B752-DA3B-4F3D-6DA4-71D7F8EC2F3D}"/>
                </a:ext>
              </a:extLst>
            </p:cNvPr>
            <p:cNvGrpSpPr/>
            <p:nvPr/>
          </p:nvGrpSpPr>
          <p:grpSpPr>
            <a:xfrm>
              <a:off x="6696077" y="2921001"/>
              <a:ext cx="327022" cy="411163"/>
              <a:chOff x="6696077" y="2921001"/>
              <a:chExt cx="327022" cy="411163"/>
            </a:xfrm>
          </p:grpSpPr>
          <p:grpSp>
            <p:nvGrpSpPr>
              <p:cNvPr id="21" name="Grupo 20">
                <a:extLst>
                  <a:ext uri="{FF2B5EF4-FFF2-40B4-BE49-F238E27FC236}">
                    <a16:creationId xmlns:a16="http://schemas.microsoft.com/office/drawing/2014/main" id="{08C57EDF-4884-2611-4D76-EDF896F3C8D3}"/>
                  </a:ext>
                </a:extLst>
              </p:cNvPr>
              <p:cNvGrpSpPr/>
              <p:nvPr/>
            </p:nvGrpSpPr>
            <p:grpSpPr>
              <a:xfrm>
                <a:off x="6696077" y="2921001"/>
                <a:ext cx="327022" cy="411163"/>
                <a:chOff x="6696077" y="2921001"/>
                <a:chExt cx="327022" cy="411163"/>
              </a:xfrm>
            </p:grpSpPr>
            <p:sp>
              <p:nvSpPr>
                <p:cNvPr id="24" name="Freeform 244">
                  <a:extLst>
                    <a:ext uri="{FF2B5EF4-FFF2-40B4-BE49-F238E27FC236}">
                      <a16:creationId xmlns:a16="http://schemas.microsoft.com/office/drawing/2014/main" id="{5F672582-355A-7562-2651-FBF362A23AB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96077" y="2921001"/>
                  <a:ext cx="323850" cy="404813"/>
                </a:xfrm>
                <a:custGeom>
                  <a:avLst/>
                  <a:gdLst>
                    <a:gd name="T0" fmla="*/ 550 w 550"/>
                    <a:gd name="T1" fmla="*/ 137 h 688"/>
                    <a:gd name="T2" fmla="*/ 550 w 550"/>
                    <a:gd name="T3" fmla="*/ 275 h 688"/>
                    <a:gd name="T4" fmla="*/ 481 w 550"/>
                    <a:gd name="T5" fmla="*/ 344 h 688"/>
                    <a:gd name="T6" fmla="*/ 550 w 550"/>
                    <a:gd name="T7" fmla="*/ 413 h 688"/>
                    <a:gd name="T8" fmla="*/ 550 w 550"/>
                    <a:gd name="T9" fmla="*/ 550 h 688"/>
                    <a:gd name="T10" fmla="*/ 413 w 550"/>
                    <a:gd name="T11" fmla="*/ 688 h 688"/>
                    <a:gd name="T12" fmla="*/ 275 w 550"/>
                    <a:gd name="T13" fmla="*/ 550 h 688"/>
                    <a:gd name="T14" fmla="*/ 137 w 550"/>
                    <a:gd name="T15" fmla="*/ 688 h 688"/>
                    <a:gd name="T16" fmla="*/ 0 w 550"/>
                    <a:gd name="T17" fmla="*/ 550 h 688"/>
                    <a:gd name="T18" fmla="*/ 0 w 550"/>
                    <a:gd name="T19" fmla="*/ 413 h 688"/>
                    <a:gd name="T20" fmla="*/ 68 w 550"/>
                    <a:gd name="T21" fmla="*/ 344 h 688"/>
                    <a:gd name="T22" fmla="*/ 0 w 550"/>
                    <a:gd name="T23" fmla="*/ 275 h 688"/>
                    <a:gd name="T24" fmla="*/ 0 w 550"/>
                    <a:gd name="T25" fmla="*/ 137 h 688"/>
                    <a:gd name="T26" fmla="*/ 137 w 550"/>
                    <a:gd name="T27" fmla="*/ 0 h 688"/>
                    <a:gd name="T28" fmla="*/ 275 w 550"/>
                    <a:gd name="T29" fmla="*/ 137 h 688"/>
                    <a:gd name="T30" fmla="*/ 413 w 550"/>
                    <a:gd name="T31" fmla="*/ 0 h 688"/>
                    <a:gd name="T32" fmla="*/ 550 w 550"/>
                    <a:gd name="T33" fmla="*/ 137 h 6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550" h="688">
                      <a:moveTo>
                        <a:pt x="550" y="137"/>
                      </a:moveTo>
                      <a:lnTo>
                        <a:pt x="550" y="275"/>
                      </a:lnTo>
                      <a:lnTo>
                        <a:pt x="481" y="344"/>
                      </a:lnTo>
                      <a:lnTo>
                        <a:pt x="550" y="413"/>
                      </a:lnTo>
                      <a:lnTo>
                        <a:pt x="550" y="550"/>
                      </a:lnTo>
                      <a:lnTo>
                        <a:pt x="413" y="688"/>
                      </a:lnTo>
                      <a:lnTo>
                        <a:pt x="275" y="550"/>
                      </a:lnTo>
                      <a:lnTo>
                        <a:pt x="137" y="688"/>
                      </a:lnTo>
                      <a:lnTo>
                        <a:pt x="0" y="550"/>
                      </a:lnTo>
                      <a:lnTo>
                        <a:pt x="0" y="413"/>
                      </a:lnTo>
                      <a:lnTo>
                        <a:pt x="68" y="344"/>
                      </a:lnTo>
                      <a:lnTo>
                        <a:pt x="0" y="275"/>
                      </a:lnTo>
                      <a:lnTo>
                        <a:pt x="0" y="137"/>
                      </a:lnTo>
                      <a:lnTo>
                        <a:pt x="137" y="0"/>
                      </a:lnTo>
                      <a:lnTo>
                        <a:pt x="275" y="137"/>
                      </a:lnTo>
                      <a:lnTo>
                        <a:pt x="413" y="0"/>
                      </a:lnTo>
                      <a:lnTo>
                        <a:pt x="550" y="13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0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dirty="0"/>
                </a:p>
              </p:txBody>
            </p:sp>
            <p:sp>
              <p:nvSpPr>
                <p:cNvPr id="27" name="Freeform 246">
                  <a:extLst>
                    <a:ext uri="{FF2B5EF4-FFF2-40B4-BE49-F238E27FC236}">
                      <a16:creationId xmlns:a16="http://schemas.microsoft.com/office/drawing/2014/main" id="{78F4582F-80EE-A8BB-4104-EA949838867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99249" y="2924176"/>
                  <a:ext cx="323850" cy="323850"/>
                </a:xfrm>
                <a:custGeom>
                  <a:avLst/>
                  <a:gdLst>
                    <a:gd name="T0" fmla="*/ 413 w 550"/>
                    <a:gd name="T1" fmla="*/ 0 h 550"/>
                    <a:gd name="T2" fmla="*/ 550 w 550"/>
                    <a:gd name="T3" fmla="*/ 137 h 550"/>
                    <a:gd name="T4" fmla="*/ 413 w 550"/>
                    <a:gd name="T5" fmla="*/ 275 h 550"/>
                    <a:gd name="T6" fmla="*/ 550 w 550"/>
                    <a:gd name="T7" fmla="*/ 413 h 550"/>
                    <a:gd name="T8" fmla="*/ 413 w 550"/>
                    <a:gd name="T9" fmla="*/ 550 h 550"/>
                    <a:gd name="T10" fmla="*/ 275 w 550"/>
                    <a:gd name="T11" fmla="*/ 413 h 550"/>
                    <a:gd name="T12" fmla="*/ 137 w 550"/>
                    <a:gd name="T13" fmla="*/ 550 h 550"/>
                    <a:gd name="T14" fmla="*/ 0 w 550"/>
                    <a:gd name="T15" fmla="*/ 413 h 550"/>
                    <a:gd name="T16" fmla="*/ 137 w 550"/>
                    <a:gd name="T17" fmla="*/ 275 h 550"/>
                    <a:gd name="T18" fmla="*/ 0 w 550"/>
                    <a:gd name="T19" fmla="*/ 137 h 550"/>
                    <a:gd name="T20" fmla="*/ 137 w 550"/>
                    <a:gd name="T21" fmla="*/ 0 h 550"/>
                    <a:gd name="T22" fmla="*/ 275 w 550"/>
                    <a:gd name="T23" fmla="*/ 137 h 550"/>
                    <a:gd name="T24" fmla="*/ 413 w 550"/>
                    <a:gd name="T25" fmla="*/ 0 h 5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50" h="550">
                      <a:moveTo>
                        <a:pt x="413" y="0"/>
                      </a:moveTo>
                      <a:lnTo>
                        <a:pt x="550" y="137"/>
                      </a:lnTo>
                      <a:lnTo>
                        <a:pt x="413" y="275"/>
                      </a:lnTo>
                      <a:lnTo>
                        <a:pt x="550" y="413"/>
                      </a:lnTo>
                      <a:lnTo>
                        <a:pt x="413" y="550"/>
                      </a:lnTo>
                      <a:lnTo>
                        <a:pt x="275" y="413"/>
                      </a:lnTo>
                      <a:lnTo>
                        <a:pt x="137" y="550"/>
                      </a:lnTo>
                      <a:lnTo>
                        <a:pt x="0" y="413"/>
                      </a:lnTo>
                      <a:lnTo>
                        <a:pt x="137" y="275"/>
                      </a:lnTo>
                      <a:lnTo>
                        <a:pt x="0" y="137"/>
                      </a:lnTo>
                      <a:lnTo>
                        <a:pt x="137" y="0"/>
                      </a:lnTo>
                      <a:lnTo>
                        <a:pt x="275" y="137"/>
                      </a:lnTo>
                      <a:lnTo>
                        <a:pt x="413" y="0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 w="15875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dirty="0"/>
                </a:p>
              </p:txBody>
            </p:sp>
            <p:sp>
              <p:nvSpPr>
                <p:cNvPr id="29" name="Freeform 248">
                  <a:extLst>
                    <a:ext uri="{FF2B5EF4-FFF2-40B4-BE49-F238E27FC236}">
                      <a16:creationId xmlns:a16="http://schemas.microsoft.com/office/drawing/2014/main" id="{3A47B7CE-9FE3-4620-8D82-18F930DF992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938963" y="3244851"/>
                  <a:ext cx="6350" cy="87313"/>
                </a:xfrm>
                <a:custGeom>
                  <a:avLst/>
                  <a:gdLst>
                    <a:gd name="T0" fmla="*/ 6 w 11"/>
                    <a:gd name="T1" fmla="*/ 148 h 148"/>
                    <a:gd name="T2" fmla="*/ 0 w 11"/>
                    <a:gd name="T3" fmla="*/ 143 h 148"/>
                    <a:gd name="T4" fmla="*/ 0 w 11"/>
                    <a:gd name="T5" fmla="*/ 5 h 148"/>
                    <a:gd name="T6" fmla="*/ 6 w 11"/>
                    <a:gd name="T7" fmla="*/ 0 h 148"/>
                    <a:gd name="T8" fmla="*/ 11 w 11"/>
                    <a:gd name="T9" fmla="*/ 5 h 148"/>
                    <a:gd name="T10" fmla="*/ 11 w 11"/>
                    <a:gd name="T11" fmla="*/ 143 h 148"/>
                    <a:gd name="T12" fmla="*/ 6 w 11"/>
                    <a:gd name="T13" fmla="*/ 148 h 1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1" h="148">
                      <a:moveTo>
                        <a:pt x="6" y="148"/>
                      </a:moveTo>
                      <a:cubicBezTo>
                        <a:pt x="3" y="148"/>
                        <a:pt x="0" y="146"/>
                        <a:pt x="0" y="143"/>
                      </a:cubicBezTo>
                      <a:lnTo>
                        <a:pt x="0" y="5"/>
                      </a:lnTo>
                      <a:cubicBezTo>
                        <a:pt x="0" y="2"/>
                        <a:pt x="3" y="0"/>
                        <a:pt x="6" y="0"/>
                      </a:cubicBezTo>
                      <a:cubicBezTo>
                        <a:pt x="8" y="0"/>
                        <a:pt x="11" y="2"/>
                        <a:pt x="11" y="5"/>
                      </a:cubicBezTo>
                      <a:lnTo>
                        <a:pt x="11" y="143"/>
                      </a:lnTo>
                      <a:cubicBezTo>
                        <a:pt x="11" y="146"/>
                        <a:pt x="8" y="148"/>
                        <a:pt x="6" y="148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dirty="0"/>
                </a:p>
              </p:txBody>
            </p:sp>
          </p:grpSp>
          <p:sp>
            <p:nvSpPr>
              <p:cNvPr id="22" name="Freeform 249">
                <a:extLst>
                  <a:ext uri="{FF2B5EF4-FFF2-40B4-BE49-F238E27FC236}">
                    <a16:creationId xmlns:a16="http://schemas.microsoft.com/office/drawing/2014/main" id="{B6197020-0222-2DEB-B33B-75FCA38CA6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77038" y="3244851"/>
                <a:ext cx="6350" cy="87313"/>
              </a:xfrm>
              <a:custGeom>
                <a:avLst/>
                <a:gdLst>
                  <a:gd name="T0" fmla="*/ 5 w 10"/>
                  <a:gd name="T1" fmla="*/ 148 h 148"/>
                  <a:gd name="T2" fmla="*/ 0 w 10"/>
                  <a:gd name="T3" fmla="*/ 143 h 148"/>
                  <a:gd name="T4" fmla="*/ 0 w 10"/>
                  <a:gd name="T5" fmla="*/ 5 h 148"/>
                  <a:gd name="T6" fmla="*/ 5 w 10"/>
                  <a:gd name="T7" fmla="*/ 0 h 148"/>
                  <a:gd name="T8" fmla="*/ 10 w 10"/>
                  <a:gd name="T9" fmla="*/ 5 h 148"/>
                  <a:gd name="T10" fmla="*/ 10 w 10"/>
                  <a:gd name="T11" fmla="*/ 143 h 148"/>
                  <a:gd name="T12" fmla="*/ 5 w 10"/>
                  <a:gd name="T13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48">
                    <a:moveTo>
                      <a:pt x="5" y="148"/>
                    </a:moveTo>
                    <a:cubicBezTo>
                      <a:pt x="2" y="148"/>
                      <a:pt x="0" y="146"/>
                      <a:pt x="0" y="143"/>
                    </a:cubicBezTo>
                    <a:lnTo>
                      <a:pt x="0" y="5"/>
                    </a:lnTo>
                    <a:cubicBezTo>
                      <a:pt x="0" y="2"/>
                      <a:pt x="2" y="0"/>
                      <a:pt x="5" y="0"/>
                    </a:cubicBezTo>
                    <a:cubicBezTo>
                      <a:pt x="8" y="0"/>
                      <a:pt x="10" y="2"/>
                      <a:pt x="10" y="5"/>
                    </a:cubicBezTo>
                    <a:lnTo>
                      <a:pt x="10" y="143"/>
                    </a:lnTo>
                    <a:cubicBezTo>
                      <a:pt x="10" y="146"/>
                      <a:pt x="8" y="148"/>
                      <a:pt x="5" y="148"/>
                    </a:cubicBezTo>
                    <a:close/>
                  </a:path>
                </a:pathLst>
              </a:custGeom>
              <a:solidFill>
                <a:schemeClr val="tx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3" name="Freeform 250">
                <a:extLst>
                  <a:ext uri="{FF2B5EF4-FFF2-40B4-BE49-F238E27FC236}">
                    <a16:creationId xmlns:a16="http://schemas.microsoft.com/office/drawing/2014/main" id="{075FA0E6-8AD3-86FB-B2FA-9BEB22C397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58000" y="3163888"/>
                <a:ext cx="6350" cy="87313"/>
              </a:xfrm>
              <a:custGeom>
                <a:avLst/>
                <a:gdLst>
                  <a:gd name="T0" fmla="*/ 5 w 10"/>
                  <a:gd name="T1" fmla="*/ 148 h 148"/>
                  <a:gd name="T2" fmla="*/ 0 w 10"/>
                  <a:gd name="T3" fmla="*/ 143 h 148"/>
                  <a:gd name="T4" fmla="*/ 0 w 10"/>
                  <a:gd name="T5" fmla="*/ 6 h 148"/>
                  <a:gd name="T6" fmla="*/ 5 w 10"/>
                  <a:gd name="T7" fmla="*/ 0 h 148"/>
                  <a:gd name="T8" fmla="*/ 10 w 10"/>
                  <a:gd name="T9" fmla="*/ 6 h 148"/>
                  <a:gd name="T10" fmla="*/ 10 w 10"/>
                  <a:gd name="T11" fmla="*/ 143 h 148"/>
                  <a:gd name="T12" fmla="*/ 5 w 10"/>
                  <a:gd name="T13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48">
                    <a:moveTo>
                      <a:pt x="5" y="148"/>
                    </a:moveTo>
                    <a:cubicBezTo>
                      <a:pt x="2" y="148"/>
                      <a:pt x="0" y="146"/>
                      <a:pt x="0" y="143"/>
                    </a:cubicBezTo>
                    <a:lnTo>
                      <a:pt x="0" y="6"/>
                    </a:lnTo>
                    <a:cubicBezTo>
                      <a:pt x="0" y="3"/>
                      <a:pt x="2" y="0"/>
                      <a:pt x="5" y="0"/>
                    </a:cubicBezTo>
                    <a:cubicBezTo>
                      <a:pt x="8" y="0"/>
                      <a:pt x="10" y="3"/>
                      <a:pt x="10" y="6"/>
                    </a:cubicBezTo>
                    <a:lnTo>
                      <a:pt x="10" y="143"/>
                    </a:lnTo>
                    <a:cubicBezTo>
                      <a:pt x="10" y="146"/>
                      <a:pt x="8" y="148"/>
                      <a:pt x="5" y="148"/>
                    </a:cubicBezTo>
                    <a:close/>
                  </a:path>
                </a:pathLst>
              </a:custGeom>
              <a:solidFill>
                <a:schemeClr val="tx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</p:grpSp>
      </p:grpSp>
      <p:sp>
        <p:nvSpPr>
          <p:cNvPr id="4" name="Freeform 220">
            <a:extLst>
              <a:ext uri="{FF2B5EF4-FFF2-40B4-BE49-F238E27FC236}">
                <a16:creationId xmlns:a16="http://schemas.microsoft.com/office/drawing/2014/main" id="{419EBA74-1315-567F-874B-1DD9D00CD16F}"/>
              </a:ext>
            </a:extLst>
          </p:cNvPr>
          <p:cNvSpPr>
            <a:spLocks/>
          </p:cNvSpPr>
          <p:nvPr/>
        </p:nvSpPr>
        <p:spPr bwMode="auto">
          <a:xfrm rot="10800000">
            <a:off x="8854936" y="1816321"/>
            <a:ext cx="980883" cy="494302"/>
          </a:xfrm>
          <a:custGeom>
            <a:avLst/>
            <a:gdLst>
              <a:gd name="T0" fmla="*/ 171 w 343"/>
              <a:gd name="T1" fmla="*/ 172 h 172"/>
              <a:gd name="T2" fmla="*/ 343 w 343"/>
              <a:gd name="T3" fmla="*/ 0 h 172"/>
              <a:gd name="T4" fmla="*/ 0 w 343"/>
              <a:gd name="T5" fmla="*/ 0 h 172"/>
              <a:gd name="T6" fmla="*/ 171 w 343"/>
              <a:gd name="T7" fmla="*/ 172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3" h="172">
                <a:moveTo>
                  <a:pt x="171" y="172"/>
                </a:moveTo>
                <a:cubicBezTo>
                  <a:pt x="266" y="172"/>
                  <a:pt x="343" y="95"/>
                  <a:pt x="343" y="0"/>
                </a:cubicBezTo>
                <a:lnTo>
                  <a:pt x="0" y="0"/>
                </a:lnTo>
                <a:cubicBezTo>
                  <a:pt x="0" y="95"/>
                  <a:pt x="76" y="172"/>
                  <a:pt x="171" y="172"/>
                </a:cubicBezTo>
                <a:close/>
              </a:path>
            </a:pathLst>
          </a:custGeom>
          <a:solidFill>
            <a:schemeClr val="accent4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88F6F7-6CF2-D5ED-4EFD-1B1954381B17}"/>
              </a:ext>
            </a:extLst>
          </p:cNvPr>
          <p:cNvSpPr txBox="1"/>
          <p:nvPr/>
        </p:nvSpPr>
        <p:spPr>
          <a:xfrm>
            <a:off x="3304473" y="3308881"/>
            <a:ext cx="2535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Done by: Ho Ting Sheng</a:t>
            </a:r>
          </a:p>
        </p:txBody>
      </p:sp>
    </p:spTree>
    <p:extLst>
      <p:ext uri="{BB962C8B-B14F-4D97-AF65-F5344CB8AC3E}">
        <p14:creationId xmlns:p14="http://schemas.microsoft.com/office/powerpoint/2010/main" val="41224272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1358CD30-A246-0CF9-64E5-8DE9201CE1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6676"/>
          <a:stretch/>
        </p:blipFill>
        <p:spPr>
          <a:xfrm>
            <a:off x="819306" y="924553"/>
            <a:ext cx="3541805" cy="388261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153A5D8-3B98-4BE7-8334-478BB8EE0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420206"/>
            <a:ext cx="7696200" cy="367298"/>
          </a:xfrm>
        </p:spPr>
        <p:txBody>
          <a:bodyPr/>
          <a:lstStyle/>
          <a:p>
            <a:r>
              <a:rPr lang="es-ES" dirty="0"/>
              <a:t>HTTP-Server (</a:t>
            </a:r>
            <a:r>
              <a:rPr lang="es-ES" dirty="0" err="1"/>
              <a:t>Pull</a:t>
            </a:r>
            <a:r>
              <a:rPr lang="es-ES" dirty="0"/>
              <a:t>)</a:t>
            </a:r>
            <a:endParaRPr lang="en-US" dirty="0"/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B1FF415D-6B51-139E-EAB9-6D08A5B3ECDE}"/>
              </a:ext>
            </a:extLst>
          </p:cNvPr>
          <p:cNvGrpSpPr/>
          <p:nvPr/>
        </p:nvGrpSpPr>
        <p:grpSpPr>
          <a:xfrm>
            <a:off x="7672493" y="3770389"/>
            <a:ext cx="812385" cy="815360"/>
            <a:chOff x="2759075" y="2149476"/>
            <a:chExt cx="433388" cy="434975"/>
          </a:xfrm>
        </p:grpSpPr>
        <p:sp>
          <p:nvSpPr>
            <p:cNvPr id="8" name="Freeform 236">
              <a:extLst>
                <a:ext uri="{FF2B5EF4-FFF2-40B4-BE49-F238E27FC236}">
                  <a16:creationId xmlns:a16="http://schemas.microsoft.com/office/drawing/2014/main" id="{6864C124-F52A-8843-9CB6-2BA748CB6CF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59075" y="2149476"/>
              <a:ext cx="433388" cy="434975"/>
            </a:xfrm>
            <a:custGeom>
              <a:avLst/>
              <a:gdLst>
                <a:gd name="T0" fmla="*/ 0 w 738"/>
                <a:gd name="T1" fmla="*/ 369 h 738"/>
                <a:gd name="T2" fmla="*/ 369 w 738"/>
                <a:gd name="T3" fmla="*/ 0 h 738"/>
                <a:gd name="T4" fmla="*/ 738 w 738"/>
                <a:gd name="T5" fmla="*/ 369 h 738"/>
                <a:gd name="T6" fmla="*/ 369 w 738"/>
                <a:gd name="T7" fmla="*/ 738 h 738"/>
                <a:gd name="T8" fmla="*/ 0 w 738"/>
                <a:gd name="T9" fmla="*/ 369 h 738"/>
                <a:gd name="T10" fmla="*/ 108 w 738"/>
                <a:gd name="T11" fmla="*/ 369 h 738"/>
                <a:gd name="T12" fmla="*/ 369 w 738"/>
                <a:gd name="T13" fmla="*/ 629 h 738"/>
                <a:gd name="T14" fmla="*/ 630 w 738"/>
                <a:gd name="T15" fmla="*/ 369 h 738"/>
                <a:gd name="T16" fmla="*/ 369 w 738"/>
                <a:gd name="T17" fmla="*/ 108 h 738"/>
                <a:gd name="T18" fmla="*/ 108 w 738"/>
                <a:gd name="T19" fmla="*/ 369 h 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38" h="738">
                  <a:moveTo>
                    <a:pt x="0" y="369"/>
                  </a:moveTo>
                  <a:cubicBezTo>
                    <a:pt x="0" y="165"/>
                    <a:pt x="165" y="0"/>
                    <a:pt x="369" y="0"/>
                  </a:cubicBezTo>
                  <a:cubicBezTo>
                    <a:pt x="572" y="0"/>
                    <a:pt x="738" y="165"/>
                    <a:pt x="738" y="369"/>
                  </a:cubicBezTo>
                  <a:cubicBezTo>
                    <a:pt x="738" y="572"/>
                    <a:pt x="572" y="738"/>
                    <a:pt x="369" y="738"/>
                  </a:cubicBezTo>
                  <a:cubicBezTo>
                    <a:pt x="165" y="738"/>
                    <a:pt x="0" y="572"/>
                    <a:pt x="0" y="369"/>
                  </a:cubicBezTo>
                  <a:close/>
                  <a:moveTo>
                    <a:pt x="108" y="369"/>
                  </a:moveTo>
                  <a:cubicBezTo>
                    <a:pt x="108" y="513"/>
                    <a:pt x="225" y="629"/>
                    <a:pt x="369" y="629"/>
                  </a:cubicBezTo>
                  <a:cubicBezTo>
                    <a:pt x="513" y="629"/>
                    <a:pt x="630" y="513"/>
                    <a:pt x="630" y="369"/>
                  </a:cubicBezTo>
                  <a:cubicBezTo>
                    <a:pt x="630" y="224"/>
                    <a:pt x="513" y="108"/>
                    <a:pt x="369" y="108"/>
                  </a:cubicBezTo>
                  <a:cubicBezTo>
                    <a:pt x="225" y="108"/>
                    <a:pt x="108" y="224"/>
                    <a:pt x="108" y="369"/>
                  </a:cubicBezTo>
                  <a:close/>
                </a:path>
              </a:pathLst>
            </a:custGeom>
            <a:solidFill>
              <a:schemeClr val="accent2"/>
            </a:solidFill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9" name="Freeform 230">
              <a:extLst>
                <a:ext uri="{FF2B5EF4-FFF2-40B4-BE49-F238E27FC236}">
                  <a16:creationId xmlns:a16="http://schemas.microsoft.com/office/drawing/2014/main" id="{4B852CAC-8857-30F4-B300-866F8C6E91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6876" y="2328863"/>
              <a:ext cx="128588" cy="130175"/>
            </a:xfrm>
            <a:custGeom>
              <a:avLst/>
              <a:gdLst>
                <a:gd name="T0" fmla="*/ 173 w 220"/>
                <a:gd name="T1" fmla="*/ 35 h 221"/>
                <a:gd name="T2" fmla="*/ 185 w 220"/>
                <a:gd name="T3" fmla="*/ 174 h 221"/>
                <a:gd name="T4" fmla="*/ 46 w 220"/>
                <a:gd name="T5" fmla="*/ 185 h 221"/>
                <a:gd name="T6" fmla="*/ 35 w 220"/>
                <a:gd name="T7" fmla="*/ 47 h 221"/>
                <a:gd name="T8" fmla="*/ 173 w 220"/>
                <a:gd name="T9" fmla="*/ 35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0" h="221">
                  <a:moveTo>
                    <a:pt x="173" y="35"/>
                  </a:moveTo>
                  <a:cubicBezTo>
                    <a:pt x="215" y="71"/>
                    <a:pt x="220" y="133"/>
                    <a:pt x="185" y="174"/>
                  </a:cubicBezTo>
                  <a:cubicBezTo>
                    <a:pt x="150" y="216"/>
                    <a:pt x="87" y="221"/>
                    <a:pt x="46" y="185"/>
                  </a:cubicBezTo>
                  <a:cubicBezTo>
                    <a:pt x="5" y="150"/>
                    <a:pt x="0" y="88"/>
                    <a:pt x="35" y="47"/>
                  </a:cubicBezTo>
                  <a:cubicBezTo>
                    <a:pt x="70" y="5"/>
                    <a:pt x="132" y="0"/>
                    <a:pt x="173" y="35"/>
                  </a:cubicBezTo>
                  <a:close/>
                </a:path>
              </a:pathLst>
            </a:custGeom>
            <a:solidFill>
              <a:schemeClr val="accent1"/>
            </a:solidFill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</p:grpSp>
      <p:sp>
        <p:nvSpPr>
          <p:cNvPr id="10" name="Freeform 298">
            <a:extLst>
              <a:ext uri="{FF2B5EF4-FFF2-40B4-BE49-F238E27FC236}">
                <a16:creationId xmlns:a16="http://schemas.microsoft.com/office/drawing/2014/main" id="{23219761-45D3-8745-D6DA-CBFE3AEF0AD5}"/>
              </a:ext>
            </a:extLst>
          </p:cNvPr>
          <p:cNvSpPr>
            <a:spLocks/>
          </p:cNvSpPr>
          <p:nvPr/>
        </p:nvSpPr>
        <p:spPr bwMode="auto">
          <a:xfrm>
            <a:off x="5356427" y="4105838"/>
            <a:ext cx="146050" cy="144463"/>
          </a:xfrm>
          <a:custGeom>
            <a:avLst/>
            <a:gdLst>
              <a:gd name="T0" fmla="*/ 123 w 247"/>
              <a:gd name="T1" fmla="*/ 0 h 247"/>
              <a:gd name="T2" fmla="*/ 167 w 247"/>
              <a:gd name="T3" fmla="*/ 80 h 247"/>
              <a:gd name="T4" fmla="*/ 247 w 247"/>
              <a:gd name="T5" fmla="*/ 124 h 247"/>
              <a:gd name="T6" fmla="*/ 167 w 247"/>
              <a:gd name="T7" fmla="*/ 167 h 247"/>
              <a:gd name="T8" fmla="*/ 123 w 247"/>
              <a:gd name="T9" fmla="*/ 247 h 247"/>
              <a:gd name="T10" fmla="*/ 80 w 247"/>
              <a:gd name="T11" fmla="*/ 167 h 247"/>
              <a:gd name="T12" fmla="*/ 0 w 247"/>
              <a:gd name="T13" fmla="*/ 124 h 247"/>
              <a:gd name="T14" fmla="*/ 80 w 247"/>
              <a:gd name="T15" fmla="*/ 80 h 247"/>
              <a:gd name="T16" fmla="*/ 123 w 247"/>
              <a:gd name="T17" fmla="*/ 0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7" h="247">
                <a:moveTo>
                  <a:pt x="123" y="0"/>
                </a:moveTo>
                <a:lnTo>
                  <a:pt x="167" y="80"/>
                </a:lnTo>
                <a:lnTo>
                  <a:pt x="247" y="124"/>
                </a:lnTo>
                <a:lnTo>
                  <a:pt x="167" y="167"/>
                </a:lnTo>
                <a:lnTo>
                  <a:pt x="123" y="247"/>
                </a:lnTo>
                <a:lnTo>
                  <a:pt x="80" y="167"/>
                </a:lnTo>
                <a:lnTo>
                  <a:pt x="0" y="124"/>
                </a:lnTo>
                <a:lnTo>
                  <a:pt x="80" y="80"/>
                </a:lnTo>
                <a:lnTo>
                  <a:pt x="123" y="0"/>
                </a:lnTo>
                <a:close/>
              </a:path>
            </a:pathLst>
          </a:custGeom>
          <a:solidFill>
            <a:schemeClr val="accent3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11" name="Freeform 302">
            <a:extLst>
              <a:ext uri="{FF2B5EF4-FFF2-40B4-BE49-F238E27FC236}">
                <a16:creationId xmlns:a16="http://schemas.microsoft.com/office/drawing/2014/main" id="{3BC543D7-A1BF-0190-00A5-56E468C35C86}"/>
              </a:ext>
            </a:extLst>
          </p:cNvPr>
          <p:cNvSpPr>
            <a:spLocks/>
          </p:cNvSpPr>
          <p:nvPr/>
        </p:nvSpPr>
        <p:spPr bwMode="auto">
          <a:xfrm>
            <a:off x="8420100" y="552450"/>
            <a:ext cx="129557" cy="129557"/>
          </a:xfrm>
          <a:custGeom>
            <a:avLst/>
            <a:gdLst>
              <a:gd name="T0" fmla="*/ 75 w 151"/>
              <a:gd name="T1" fmla="*/ 0 h 150"/>
              <a:gd name="T2" fmla="*/ 102 w 151"/>
              <a:gd name="T3" fmla="*/ 48 h 150"/>
              <a:gd name="T4" fmla="*/ 151 w 151"/>
              <a:gd name="T5" fmla="*/ 75 h 150"/>
              <a:gd name="T6" fmla="*/ 102 w 151"/>
              <a:gd name="T7" fmla="*/ 102 h 150"/>
              <a:gd name="T8" fmla="*/ 75 w 151"/>
              <a:gd name="T9" fmla="*/ 150 h 150"/>
              <a:gd name="T10" fmla="*/ 49 w 151"/>
              <a:gd name="T11" fmla="*/ 102 h 150"/>
              <a:gd name="T12" fmla="*/ 0 w 151"/>
              <a:gd name="T13" fmla="*/ 75 h 150"/>
              <a:gd name="T14" fmla="*/ 49 w 151"/>
              <a:gd name="T15" fmla="*/ 48 h 150"/>
              <a:gd name="T16" fmla="*/ 75 w 151"/>
              <a:gd name="T17" fmla="*/ 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1" h="150">
                <a:moveTo>
                  <a:pt x="75" y="0"/>
                </a:moveTo>
                <a:lnTo>
                  <a:pt x="102" y="48"/>
                </a:lnTo>
                <a:lnTo>
                  <a:pt x="151" y="75"/>
                </a:lnTo>
                <a:lnTo>
                  <a:pt x="102" y="102"/>
                </a:lnTo>
                <a:lnTo>
                  <a:pt x="75" y="150"/>
                </a:lnTo>
                <a:lnTo>
                  <a:pt x="49" y="102"/>
                </a:lnTo>
                <a:lnTo>
                  <a:pt x="0" y="75"/>
                </a:lnTo>
                <a:lnTo>
                  <a:pt x="49" y="48"/>
                </a:lnTo>
                <a:lnTo>
                  <a:pt x="75" y="0"/>
                </a:lnTo>
                <a:close/>
              </a:path>
            </a:pathLst>
          </a:custGeom>
          <a:solidFill>
            <a:schemeClr val="accent4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22" name="Freeform 157">
            <a:extLst>
              <a:ext uri="{FF2B5EF4-FFF2-40B4-BE49-F238E27FC236}">
                <a16:creationId xmlns:a16="http://schemas.microsoft.com/office/drawing/2014/main" id="{FE3EF524-27BB-BCA9-2586-61C089AB0AFD}"/>
              </a:ext>
            </a:extLst>
          </p:cNvPr>
          <p:cNvSpPr>
            <a:spLocks noEditPoints="1"/>
          </p:cNvSpPr>
          <p:nvPr/>
        </p:nvSpPr>
        <p:spPr bwMode="auto">
          <a:xfrm>
            <a:off x="6854069" y="1528799"/>
            <a:ext cx="177215" cy="163925"/>
          </a:xfrm>
          <a:custGeom>
            <a:avLst/>
            <a:gdLst>
              <a:gd name="T0" fmla="*/ 55 w 110"/>
              <a:gd name="T1" fmla="*/ 100 h 100"/>
              <a:gd name="T2" fmla="*/ 50 w 110"/>
              <a:gd name="T3" fmla="*/ 97 h 100"/>
              <a:gd name="T4" fmla="*/ 1 w 110"/>
              <a:gd name="T5" fmla="*/ 9 h 100"/>
              <a:gd name="T6" fmla="*/ 1 w 110"/>
              <a:gd name="T7" fmla="*/ 3 h 100"/>
              <a:gd name="T8" fmla="*/ 6 w 110"/>
              <a:gd name="T9" fmla="*/ 0 h 100"/>
              <a:gd name="T10" fmla="*/ 104 w 110"/>
              <a:gd name="T11" fmla="*/ 0 h 100"/>
              <a:gd name="T12" fmla="*/ 109 w 110"/>
              <a:gd name="T13" fmla="*/ 3 h 100"/>
              <a:gd name="T14" fmla="*/ 109 w 110"/>
              <a:gd name="T15" fmla="*/ 9 h 100"/>
              <a:gd name="T16" fmla="*/ 60 w 110"/>
              <a:gd name="T17" fmla="*/ 97 h 100"/>
              <a:gd name="T18" fmla="*/ 55 w 110"/>
              <a:gd name="T19" fmla="*/ 100 h 100"/>
              <a:gd name="T20" fmla="*/ 16 w 110"/>
              <a:gd name="T21" fmla="*/ 12 h 100"/>
              <a:gd name="T22" fmla="*/ 55 w 110"/>
              <a:gd name="T23" fmla="*/ 82 h 100"/>
              <a:gd name="T24" fmla="*/ 94 w 110"/>
              <a:gd name="T25" fmla="*/ 12 h 100"/>
              <a:gd name="T26" fmla="*/ 16 w 110"/>
              <a:gd name="T27" fmla="*/ 12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10" h="100">
                <a:moveTo>
                  <a:pt x="55" y="100"/>
                </a:moveTo>
                <a:cubicBezTo>
                  <a:pt x="53" y="100"/>
                  <a:pt x="51" y="98"/>
                  <a:pt x="50" y="97"/>
                </a:cubicBezTo>
                <a:lnTo>
                  <a:pt x="1" y="9"/>
                </a:lnTo>
                <a:cubicBezTo>
                  <a:pt x="0" y="7"/>
                  <a:pt x="0" y="5"/>
                  <a:pt x="1" y="3"/>
                </a:cubicBezTo>
                <a:cubicBezTo>
                  <a:pt x="2" y="2"/>
                  <a:pt x="4" y="0"/>
                  <a:pt x="6" y="0"/>
                </a:cubicBezTo>
                <a:lnTo>
                  <a:pt x="104" y="0"/>
                </a:lnTo>
                <a:cubicBezTo>
                  <a:pt x="106" y="0"/>
                  <a:pt x="108" y="2"/>
                  <a:pt x="109" y="3"/>
                </a:cubicBezTo>
                <a:cubicBezTo>
                  <a:pt x="110" y="5"/>
                  <a:pt x="110" y="7"/>
                  <a:pt x="109" y="9"/>
                </a:cubicBezTo>
                <a:lnTo>
                  <a:pt x="60" y="97"/>
                </a:lnTo>
                <a:cubicBezTo>
                  <a:pt x="59" y="98"/>
                  <a:pt x="57" y="100"/>
                  <a:pt x="55" y="100"/>
                </a:cubicBezTo>
                <a:close/>
                <a:moveTo>
                  <a:pt x="16" y="12"/>
                </a:moveTo>
                <a:lnTo>
                  <a:pt x="55" y="82"/>
                </a:lnTo>
                <a:lnTo>
                  <a:pt x="94" y="12"/>
                </a:lnTo>
                <a:lnTo>
                  <a:pt x="16" y="12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23" name="Freeform 159">
            <a:extLst>
              <a:ext uri="{FF2B5EF4-FFF2-40B4-BE49-F238E27FC236}">
                <a16:creationId xmlns:a16="http://schemas.microsoft.com/office/drawing/2014/main" id="{B6C3100E-A9D7-C98B-C0AA-C27EC533F98E}"/>
              </a:ext>
            </a:extLst>
          </p:cNvPr>
          <p:cNvSpPr>
            <a:spLocks noEditPoints="1"/>
          </p:cNvSpPr>
          <p:nvPr/>
        </p:nvSpPr>
        <p:spPr bwMode="auto">
          <a:xfrm>
            <a:off x="660959" y="1166593"/>
            <a:ext cx="181896" cy="177458"/>
          </a:xfrm>
          <a:custGeom>
            <a:avLst/>
            <a:gdLst>
              <a:gd name="T0" fmla="*/ 55 w 109"/>
              <a:gd name="T1" fmla="*/ 109 h 109"/>
              <a:gd name="T2" fmla="*/ 51 w 109"/>
              <a:gd name="T3" fmla="*/ 108 h 109"/>
              <a:gd name="T4" fmla="*/ 2 w 109"/>
              <a:gd name="T5" fmla="*/ 59 h 109"/>
              <a:gd name="T6" fmla="*/ 2 w 109"/>
              <a:gd name="T7" fmla="*/ 51 h 109"/>
              <a:gd name="T8" fmla="*/ 51 w 109"/>
              <a:gd name="T9" fmla="*/ 2 h 109"/>
              <a:gd name="T10" fmla="*/ 59 w 109"/>
              <a:gd name="T11" fmla="*/ 2 h 109"/>
              <a:gd name="T12" fmla="*/ 108 w 109"/>
              <a:gd name="T13" fmla="*/ 51 h 109"/>
              <a:gd name="T14" fmla="*/ 109 w 109"/>
              <a:gd name="T15" fmla="*/ 55 h 109"/>
              <a:gd name="T16" fmla="*/ 108 w 109"/>
              <a:gd name="T17" fmla="*/ 59 h 109"/>
              <a:gd name="T18" fmla="*/ 59 w 109"/>
              <a:gd name="T19" fmla="*/ 108 h 109"/>
              <a:gd name="T20" fmla="*/ 55 w 109"/>
              <a:gd name="T21" fmla="*/ 109 h 109"/>
              <a:gd name="T22" fmla="*/ 14 w 109"/>
              <a:gd name="T23" fmla="*/ 55 h 109"/>
              <a:gd name="T24" fmla="*/ 55 w 109"/>
              <a:gd name="T25" fmla="*/ 96 h 109"/>
              <a:gd name="T26" fmla="*/ 96 w 109"/>
              <a:gd name="T27" fmla="*/ 55 h 109"/>
              <a:gd name="T28" fmla="*/ 55 w 109"/>
              <a:gd name="T29" fmla="*/ 14 h 109"/>
              <a:gd name="T30" fmla="*/ 14 w 109"/>
              <a:gd name="T31" fmla="*/ 55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9" h="109">
                <a:moveTo>
                  <a:pt x="55" y="109"/>
                </a:moveTo>
                <a:cubicBezTo>
                  <a:pt x="53" y="109"/>
                  <a:pt x="52" y="109"/>
                  <a:pt x="51" y="108"/>
                </a:cubicBezTo>
                <a:lnTo>
                  <a:pt x="2" y="59"/>
                </a:lnTo>
                <a:cubicBezTo>
                  <a:pt x="0" y="57"/>
                  <a:pt x="0" y="53"/>
                  <a:pt x="2" y="51"/>
                </a:cubicBezTo>
                <a:lnTo>
                  <a:pt x="51" y="2"/>
                </a:lnTo>
                <a:cubicBezTo>
                  <a:pt x="53" y="0"/>
                  <a:pt x="57" y="0"/>
                  <a:pt x="59" y="2"/>
                </a:cubicBezTo>
                <a:lnTo>
                  <a:pt x="108" y="51"/>
                </a:lnTo>
                <a:cubicBezTo>
                  <a:pt x="109" y="52"/>
                  <a:pt x="109" y="53"/>
                  <a:pt x="109" y="55"/>
                </a:cubicBezTo>
                <a:cubicBezTo>
                  <a:pt x="109" y="56"/>
                  <a:pt x="109" y="58"/>
                  <a:pt x="108" y="59"/>
                </a:cubicBezTo>
                <a:lnTo>
                  <a:pt x="59" y="108"/>
                </a:lnTo>
                <a:cubicBezTo>
                  <a:pt x="58" y="109"/>
                  <a:pt x="56" y="109"/>
                  <a:pt x="55" y="109"/>
                </a:cubicBezTo>
                <a:close/>
                <a:moveTo>
                  <a:pt x="14" y="55"/>
                </a:moveTo>
                <a:lnTo>
                  <a:pt x="55" y="96"/>
                </a:lnTo>
                <a:lnTo>
                  <a:pt x="96" y="55"/>
                </a:lnTo>
                <a:lnTo>
                  <a:pt x="55" y="14"/>
                </a:lnTo>
                <a:lnTo>
                  <a:pt x="14" y="55"/>
                </a:lnTo>
                <a:close/>
              </a:path>
            </a:pathLst>
          </a:custGeom>
          <a:solidFill>
            <a:schemeClr val="accent4"/>
          </a:solidFill>
          <a:ln w="1270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24" name="Freeform 220">
            <a:extLst>
              <a:ext uri="{FF2B5EF4-FFF2-40B4-BE49-F238E27FC236}">
                <a16:creationId xmlns:a16="http://schemas.microsoft.com/office/drawing/2014/main" id="{81E5ACD7-EA35-74D3-AB30-689068EC0018}"/>
              </a:ext>
            </a:extLst>
          </p:cNvPr>
          <p:cNvSpPr>
            <a:spLocks/>
          </p:cNvSpPr>
          <p:nvPr/>
        </p:nvSpPr>
        <p:spPr bwMode="auto">
          <a:xfrm rot="5400000">
            <a:off x="7731711" y="1237897"/>
            <a:ext cx="980883" cy="494302"/>
          </a:xfrm>
          <a:custGeom>
            <a:avLst/>
            <a:gdLst>
              <a:gd name="T0" fmla="*/ 171 w 343"/>
              <a:gd name="T1" fmla="*/ 172 h 172"/>
              <a:gd name="T2" fmla="*/ 343 w 343"/>
              <a:gd name="T3" fmla="*/ 0 h 172"/>
              <a:gd name="T4" fmla="*/ 0 w 343"/>
              <a:gd name="T5" fmla="*/ 0 h 172"/>
              <a:gd name="T6" fmla="*/ 171 w 343"/>
              <a:gd name="T7" fmla="*/ 172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3" h="172">
                <a:moveTo>
                  <a:pt x="171" y="172"/>
                </a:moveTo>
                <a:cubicBezTo>
                  <a:pt x="266" y="172"/>
                  <a:pt x="343" y="95"/>
                  <a:pt x="343" y="0"/>
                </a:cubicBezTo>
                <a:lnTo>
                  <a:pt x="0" y="0"/>
                </a:lnTo>
                <a:cubicBezTo>
                  <a:pt x="0" y="95"/>
                  <a:pt x="76" y="172"/>
                  <a:pt x="171" y="172"/>
                </a:cubicBezTo>
                <a:close/>
              </a:path>
            </a:pathLst>
          </a:custGeom>
          <a:solidFill>
            <a:schemeClr val="accent3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49" name="Elipse 48">
            <a:extLst>
              <a:ext uri="{FF2B5EF4-FFF2-40B4-BE49-F238E27FC236}">
                <a16:creationId xmlns:a16="http://schemas.microsoft.com/office/drawing/2014/main" id="{39085117-12D0-E3B0-CA73-C30EBE33C653}"/>
              </a:ext>
            </a:extLst>
          </p:cNvPr>
          <p:cNvSpPr/>
          <p:nvPr/>
        </p:nvSpPr>
        <p:spPr>
          <a:xfrm flipH="1">
            <a:off x="606529" y="558962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0" name="Elipse 49">
            <a:extLst>
              <a:ext uri="{FF2B5EF4-FFF2-40B4-BE49-F238E27FC236}">
                <a16:creationId xmlns:a16="http://schemas.microsoft.com/office/drawing/2014/main" id="{F4B830CD-58D1-B63C-C891-6A4D0CF7757F}"/>
              </a:ext>
            </a:extLst>
          </p:cNvPr>
          <p:cNvSpPr/>
          <p:nvPr/>
        </p:nvSpPr>
        <p:spPr>
          <a:xfrm flipH="1">
            <a:off x="846542" y="558962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1" name="Elipse 50">
            <a:extLst>
              <a:ext uri="{FF2B5EF4-FFF2-40B4-BE49-F238E27FC236}">
                <a16:creationId xmlns:a16="http://schemas.microsoft.com/office/drawing/2014/main" id="{AF46087D-D3D1-6234-1854-3591D19C9C4B}"/>
              </a:ext>
            </a:extLst>
          </p:cNvPr>
          <p:cNvSpPr/>
          <p:nvPr/>
        </p:nvSpPr>
        <p:spPr>
          <a:xfrm flipH="1">
            <a:off x="1086555" y="558962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" name="Freeform 235">
            <a:extLst>
              <a:ext uri="{FF2B5EF4-FFF2-40B4-BE49-F238E27FC236}">
                <a16:creationId xmlns:a16="http://schemas.microsoft.com/office/drawing/2014/main" id="{F020D93C-4070-7E16-A30D-9565086D3A0A}"/>
              </a:ext>
            </a:extLst>
          </p:cNvPr>
          <p:cNvSpPr>
            <a:spLocks/>
          </p:cNvSpPr>
          <p:nvPr/>
        </p:nvSpPr>
        <p:spPr bwMode="auto">
          <a:xfrm>
            <a:off x="7151167" y="5008119"/>
            <a:ext cx="902826" cy="231741"/>
          </a:xfrm>
          <a:custGeom>
            <a:avLst/>
            <a:gdLst>
              <a:gd name="T0" fmla="*/ 333 w 504"/>
              <a:gd name="T1" fmla="*/ 130 h 130"/>
              <a:gd name="T2" fmla="*/ 252 w 504"/>
              <a:gd name="T3" fmla="*/ 43 h 130"/>
              <a:gd name="T4" fmla="*/ 172 w 504"/>
              <a:gd name="T5" fmla="*/ 130 h 130"/>
              <a:gd name="T6" fmla="*/ 91 w 504"/>
              <a:gd name="T7" fmla="*/ 43 h 130"/>
              <a:gd name="T8" fmla="*/ 21 w 504"/>
              <a:gd name="T9" fmla="*/ 118 h 130"/>
              <a:gd name="T10" fmla="*/ 0 w 504"/>
              <a:gd name="T11" fmla="*/ 98 h 130"/>
              <a:gd name="T12" fmla="*/ 91 w 504"/>
              <a:gd name="T13" fmla="*/ 0 h 130"/>
              <a:gd name="T14" fmla="*/ 172 w 504"/>
              <a:gd name="T15" fmla="*/ 86 h 130"/>
              <a:gd name="T16" fmla="*/ 252 w 504"/>
              <a:gd name="T17" fmla="*/ 0 h 130"/>
              <a:gd name="T18" fmla="*/ 333 w 504"/>
              <a:gd name="T19" fmla="*/ 86 h 130"/>
              <a:gd name="T20" fmla="*/ 413 w 504"/>
              <a:gd name="T21" fmla="*/ 0 h 130"/>
              <a:gd name="T22" fmla="*/ 504 w 504"/>
              <a:gd name="T23" fmla="*/ 98 h 130"/>
              <a:gd name="T24" fmla="*/ 483 w 504"/>
              <a:gd name="T25" fmla="*/ 118 h 130"/>
              <a:gd name="T26" fmla="*/ 413 w 504"/>
              <a:gd name="T27" fmla="*/ 43 h 130"/>
              <a:gd name="T28" fmla="*/ 333 w 504"/>
              <a:gd name="T29" fmla="*/ 13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04" h="130">
                <a:moveTo>
                  <a:pt x="333" y="130"/>
                </a:moveTo>
                <a:lnTo>
                  <a:pt x="252" y="43"/>
                </a:lnTo>
                <a:lnTo>
                  <a:pt x="172" y="130"/>
                </a:lnTo>
                <a:lnTo>
                  <a:pt x="91" y="43"/>
                </a:lnTo>
                <a:lnTo>
                  <a:pt x="21" y="118"/>
                </a:lnTo>
                <a:lnTo>
                  <a:pt x="0" y="98"/>
                </a:lnTo>
                <a:lnTo>
                  <a:pt x="91" y="0"/>
                </a:lnTo>
                <a:lnTo>
                  <a:pt x="172" y="86"/>
                </a:lnTo>
                <a:lnTo>
                  <a:pt x="252" y="0"/>
                </a:lnTo>
                <a:lnTo>
                  <a:pt x="333" y="86"/>
                </a:lnTo>
                <a:lnTo>
                  <a:pt x="413" y="0"/>
                </a:lnTo>
                <a:lnTo>
                  <a:pt x="504" y="98"/>
                </a:lnTo>
                <a:lnTo>
                  <a:pt x="483" y="118"/>
                </a:lnTo>
                <a:lnTo>
                  <a:pt x="413" y="43"/>
                </a:lnTo>
                <a:lnTo>
                  <a:pt x="333" y="130"/>
                </a:ln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CF7FA592-70E0-3EC5-D4EA-86771EA2F39B}"/>
              </a:ext>
            </a:extLst>
          </p:cNvPr>
          <p:cNvGrpSpPr/>
          <p:nvPr/>
        </p:nvGrpSpPr>
        <p:grpSpPr>
          <a:xfrm>
            <a:off x="977085" y="4908455"/>
            <a:ext cx="1199268" cy="599634"/>
            <a:chOff x="5638801" y="2709863"/>
            <a:chExt cx="495300" cy="247650"/>
          </a:xfrm>
        </p:grpSpPr>
        <p:sp>
          <p:nvSpPr>
            <p:cNvPr id="5" name="Freeform 175">
              <a:extLst>
                <a:ext uri="{FF2B5EF4-FFF2-40B4-BE49-F238E27FC236}">
                  <a16:creationId xmlns:a16="http://schemas.microsoft.com/office/drawing/2014/main" id="{1128C148-1311-E83D-1A20-D5DE7A5C32E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8801" y="2709863"/>
              <a:ext cx="495300" cy="247650"/>
            </a:xfrm>
            <a:custGeom>
              <a:avLst/>
              <a:gdLst>
                <a:gd name="T0" fmla="*/ 421 w 842"/>
                <a:gd name="T1" fmla="*/ 421 h 421"/>
                <a:gd name="T2" fmla="*/ 842 w 842"/>
                <a:gd name="T3" fmla="*/ 0 h 421"/>
                <a:gd name="T4" fmla="*/ 648 w 842"/>
                <a:gd name="T5" fmla="*/ 0 h 421"/>
                <a:gd name="T6" fmla="*/ 421 w 842"/>
                <a:gd name="T7" fmla="*/ 226 h 421"/>
                <a:gd name="T8" fmla="*/ 195 w 842"/>
                <a:gd name="T9" fmla="*/ 0 h 421"/>
                <a:gd name="T10" fmla="*/ 0 w 842"/>
                <a:gd name="T11" fmla="*/ 0 h 421"/>
                <a:gd name="T12" fmla="*/ 421 w 842"/>
                <a:gd name="T13" fmla="*/ 421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2" h="421">
                  <a:moveTo>
                    <a:pt x="421" y="421"/>
                  </a:moveTo>
                  <a:cubicBezTo>
                    <a:pt x="654" y="421"/>
                    <a:pt x="842" y="232"/>
                    <a:pt x="842" y="0"/>
                  </a:cubicBezTo>
                  <a:lnTo>
                    <a:pt x="648" y="0"/>
                  </a:lnTo>
                  <a:cubicBezTo>
                    <a:pt x="648" y="125"/>
                    <a:pt x="546" y="226"/>
                    <a:pt x="421" y="226"/>
                  </a:cubicBezTo>
                  <a:cubicBezTo>
                    <a:pt x="297" y="226"/>
                    <a:pt x="195" y="125"/>
                    <a:pt x="195" y="0"/>
                  </a:cubicBezTo>
                  <a:lnTo>
                    <a:pt x="0" y="0"/>
                  </a:lnTo>
                  <a:cubicBezTo>
                    <a:pt x="0" y="232"/>
                    <a:pt x="189" y="421"/>
                    <a:pt x="421" y="421"/>
                  </a:cubicBezTo>
                  <a:close/>
                </a:path>
              </a:pathLst>
            </a:custGeom>
            <a:solidFill>
              <a:schemeClr val="accent4"/>
            </a:solidFill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2" name="Freeform 178">
              <a:extLst>
                <a:ext uri="{FF2B5EF4-FFF2-40B4-BE49-F238E27FC236}">
                  <a16:creationId xmlns:a16="http://schemas.microsoft.com/office/drawing/2014/main" id="{19061FEC-0BEB-310A-573A-6A509C1D06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7076" y="2714626"/>
              <a:ext cx="155575" cy="77788"/>
            </a:xfrm>
            <a:custGeom>
              <a:avLst/>
              <a:gdLst>
                <a:gd name="T0" fmla="*/ 133 w 265"/>
                <a:gd name="T1" fmla="*/ 132 h 132"/>
                <a:gd name="T2" fmla="*/ 265 w 265"/>
                <a:gd name="T3" fmla="*/ 0 h 132"/>
                <a:gd name="T4" fmla="*/ 0 w 265"/>
                <a:gd name="T5" fmla="*/ 0 h 132"/>
                <a:gd name="T6" fmla="*/ 133 w 265"/>
                <a:gd name="T7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5" h="132">
                  <a:moveTo>
                    <a:pt x="133" y="132"/>
                  </a:moveTo>
                  <a:cubicBezTo>
                    <a:pt x="206" y="132"/>
                    <a:pt x="265" y="73"/>
                    <a:pt x="265" y="0"/>
                  </a:cubicBezTo>
                  <a:lnTo>
                    <a:pt x="0" y="0"/>
                  </a:lnTo>
                  <a:cubicBezTo>
                    <a:pt x="0" y="73"/>
                    <a:pt x="59" y="132"/>
                    <a:pt x="133" y="132"/>
                  </a:cubicBezTo>
                  <a:close/>
                </a:path>
              </a:pathLst>
            </a:custGeom>
            <a:solidFill>
              <a:schemeClr val="accent1"/>
            </a:solidFill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</p:grp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BB05A171-6D7B-A4D0-FBCC-C3BA369E4BD7}"/>
              </a:ext>
            </a:extLst>
          </p:cNvPr>
          <p:cNvSpPr txBox="1">
            <a:spLocks/>
          </p:cNvSpPr>
          <p:nvPr/>
        </p:nvSpPr>
        <p:spPr>
          <a:xfrm>
            <a:off x="5076295" y="1930693"/>
            <a:ext cx="3626271" cy="17853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Steps: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Get Chat-ID from query 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(&lt;user1&gt; : &lt;user2&gt;)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Figure out users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Select chat information in MySQL database that include the users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Printout message</a:t>
            </a:r>
          </a:p>
        </p:txBody>
      </p:sp>
      <p:sp>
        <p:nvSpPr>
          <p:cNvPr id="20" name="Freeform 298">
            <a:extLst>
              <a:ext uri="{FF2B5EF4-FFF2-40B4-BE49-F238E27FC236}">
                <a16:creationId xmlns:a16="http://schemas.microsoft.com/office/drawing/2014/main" id="{358DC763-EDBE-806E-F413-6BFDBD24A2E6}"/>
              </a:ext>
            </a:extLst>
          </p:cNvPr>
          <p:cNvSpPr>
            <a:spLocks/>
          </p:cNvSpPr>
          <p:nvPr/>
        </p:nvSpPr>
        <p:spPr bwMode="auto">
          <a:xfrm>
            <a:off x="4263126" y="1565950"/>
            <a:ext cx="256332" cy="253547"/>
          </a:xfrm>
          <a:custGeom>
            <a:avLst/>
            <a:gdLst>
              <a:gd name="T0" fmla="*/ 123 w 247"/>
              <a:gd name="T1" fmla="*/ 0 h 247"/>
              <a:gd name="T2" fmla="*/ 167 w 247"/>
              <a:gd name="T3" fmla="*/ 80 h 247"/>
              <a:gd name="T4" fmla="*/ 247 w 247"/>
              <a:gd name="T5" fmla="*/ 124 h 247"/>
              <a:gd name="T6" fmla="*/ 167 w 247"/>
              <a:gd name="T7" fmla="*/ 167 h 247"/>
              <a:gd name="T8" fmla="*/ 123 w 247"/>
              <a:gd name="T9" fmla="*/ 247 h 247"/>
              <a:gd name="T10" fmla="*/ 80 w 247"/>
              <a:gd name="T11" fmla="*/ 167 h 247"/>
              <a:gd name="T12" fmla="*/ 0 w 247"/>
              <a:gd name="T13" fmla="*/ 124 h 247"/>
              <a:gd name="T14" fmla="*/ 80 w 247"/>
              <a:gd name="T15" fmla="*/ 80 h 247"/>
              <a:gd name="T16" fmla="*/ 123 w 247"/>
              <a:gd name="T17" fmla="*/ 0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7" h="247">
                <a:moveTo>
                  <a:pt x="123" y="0"/>
                </a:moveTo>
                <a:lnTo>
                  <a:pt x="167" y="80"/>
                </a:lnTo>
                <a:lnTo>
                  <a:pt x="247" y="124"/>
                </a:lnTo>
                <a:lnTo>
                  <a:pt x="167" y="167"/>
                </a:lnTo>
                <a:lnTo>
                  <a:pt x="123" y="247"/>
                </a:lnTo>
                <a:lnTo>
                  <a:pt x="80" y="167"/>
                </a:lnTo>
                <a:lnTo>
                  <a:pt x="0" y="124"/>
                </a:lnTo>
                <a:lnTo>
                  <a:pt x="80" y="80"/>
                </a:lnTo>
                <a:lnTo>
                  <a:pt x="123" y="0"/>
                </a:lnTo>
                <a:close/>
              </a:path>
            </a:pathLst>
          </a:custGeom>
          <a:solidFill>
            <a:srgbClr val="60C7B8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grpSp>
        <p:nvGrpSpPr>
          <p:cNvPr id="25" name="Grupo 51">
            <a:extLst>
              <a:ext uri="{FF2B5EF4-FFF2-40B4-BE49-F238E27FC236}">
                <a16:creationId xmlns:a16="http://schemas.microsoft.com/office/drawing/2014/main" id="{A18D31A8-957D-2CAA-C2A3-3F639317D4CF}"/>
              </a:ext>
            </a:extLst>
          </p:cNvPr>
          <p:cNvGrpSpPr/>
          <p:nvPr/>
        </p:nvGrpSpPr>
        <p:grpSpPr>
          <a:xfrm>
            <a:off x="4263126" y="4029937"/>
            <a:ext cx="1053320" cy="1209923"/>
            <a:chOff x="4058484" y="2190188"/>
            <a:chExt cx="1053320" cy="1209923"/>
          </a:xfrm>
        </p:grpSpPr>
        <p:sp>
          <p:nvSpPr>
            <p:cNvPr id="26" name="Oval 327">
              <a:extLst>
                <a:ext uri="{FF2B5EF4-FFF2-40B4-BE49-F238E27FC236}">
                  <a16:creationId xmlns:a16="http://schemas.microsoft.com/office/drawing/2014/main" id="{10B75C2B-A34E-6284-B403-271836F2BC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1769" y="2716885"/>
              <a:ext cx="126749" cy="126749"/>
            </a:xfrm>
            <a:prstGeom prst="ellipse">
              <a:avLst/>
            </a:prstGeom>
            <a:solidFill>
              <a:srgbClr val="E6A2D0"/>
            </a:solidFill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27" name="Freeform 321">
              <a:extLst>
                <a:ext uri="{FF2B5EF4-FFF2-40B4-BE49-F238E27FC236}">
                  <a16:creationId xmlns:a16="http://schemas.microsoft.com/office/drawing/2014/main" id="{A2E43843-58C1-6ED3-CB5D-95EDF225847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58484" y="2342422"/>
              <a:ext cx="1053320" cy="1057689"/>
            </a:xfrm>
            <a:custGeom>
              <a:avLst/>
              <a:gdLst>
                <a:gd name="T0" fmla="*/ 650 w 650"/>
                <a:gd name="T1" fmla="*/ 325 h 651"/>
                <a:gd name="T2" fmla="*/ 325 w 650"/>
                <a:gd name="T3" fmla="*/ 0 h 651"/>
                <a:gd name="T4" fmla="*/ 0 w 650"/>
                <a:gd name="T5" fmla="*/ 325 h 651"/>
                <a:gd name="T6" fmla="*/ 325 w 650"/>
                <a:gd name="T7" fmla="*/ 651 h 651"/>
                <a:gd name="T8" fmla="*/ 650 w 650"/>
                <a:gd name="T9" fmla="*/ 325 h 651"/>
                <a:gd name="T10" fmla="*/ 499 w 650"/>
                <a:gd name="T11" fmla="*/ 325 h 651"/>
                <a:gd name="T12" fmla="*/ 325 w 650"/>
                <a:gd name="T13" fmla="*/ 500 h 651"/>
                <a:gd name="T14" fmla="*/ 150 w 650"/>
                <a:gd name="T15" fmla="*/ 325 h 651"/>
                <a:gd name="T16" fmla="*/ 325 w 650"/>
                <a:gd name="T17" fmla="*/ 151 h 651"/>
                <a:gd name="T18" fmla="*/ 499 w 650"/>
                <a:gd name="T19" fmla="*/ 325 h 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50" h="651">
                  <a:moveTo>
                    <a:pt x="650" y="325"/>
                  </a:moveTo>
                  <a:cubicBezTo>
                    <a:pt x="650" y="146"/>
                    <a:pt x="504" y="0"/>
                    <a:pt x="325" y="0"/>
                  </a:cubicBezTo>
                  <a:cubicBezTo>
                    <a:pt x="145" y="0"/>
                    <a:pt x="0" y="146"/>
                    <a:pt x="0" y="325"/>
                  </a:cubicBezTo>
                  <a:cubicBezTo>
                    <a:pt x="0" y="505"/>
                    <a:pt x="145" y="651"/>
                    <a:pt x="325" y="651"/>
                  </a:cubicBezTo>
                  <a:cubicBezTo>
                    <a:pt x="504" y="651"/>
                    <a:pt x="650" y="505"/>
                    <a:pt x="650" y="325"/>
                  </a:cubicBezTo>
                  <a:close/>
                  <a:moveTo>
                    <a:pt x="499" y="325"/>
                  </a:moveTo>
                  <a:cubicBezTo>
                    <a:pt x="499" y="422"/>
                    <a:pt x="421" y="500"/>
                    <a:pt x="325" y="500"/>
                  </a:cubicBezTo>
                  <a:cubicBezTo>
                    <a:pt x="228" y="500"/>
                    <a:pt x="150" y="422"/>
                    <a:pt x="150" y="325"/>
                  </a:cubicBezTo>
                  <a:cubicBezTo>
                    <a:pt x="150" y="229"/>
                    <a:pt x="228" y="151"/>
                    <a:pt x="325" y="151"/>
                  </a:cubicBezTo>
                  <a:cubicBezTo>
                    <a:pt x="421" y="151"/>
                    <a:pt x="499" y="229"/>
                    <a:pt x="499" y="325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28" name="Freeform 325">
              <a:extLst>
                <a:ext uri="{FF2B5EF4-FFF2-40B4-BE49-F238E27FC236}">
                  <a16:creationId xmlns:a16="http://schemas.microsoft.com/office/drawing/2014/main" id="{E5B92F3F-ABCA-BC97-9520-4D9F012955A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58484" y="2190188"/>
              <a:ext cx="1053320" cy="1048948"/>
            </a:xfrm>
            <a:custGeom>
              <a:avLst/>
              <a:gdLst>
                <a:gd name="T0" fmla="*/ 650 w 650"/>
                <a:gd name="T1" fmla="*/ 325 h 650"/>
                <a:gd name="T2" fmla="*/ 325 w 650"/>
                <a:gd name="T3" fmla="*/ 0 h 650"/>
                <a:gd name="T4" fmla="*/ 0 w 650"/>
                <a:gd name="T5" fmla="*/ 325 h 650"/>
                <a:gd name="T6" fmla="*/ 325 w 650"/>
                <a:gd name="T7" fmla="*/ 650 h 650"/>
                <a:gd name="T8" fmla="*/ 650 w 650"/>
                <a:gd name="T9" fmla="*/ 325 h 650"/>
                <a:gd name="T10" fmla="*/ 499 w 650"/>
                <a:gd name="T11" fmla="*/ 325 h 650"/>
                <a:gd name="T12" fmla="*/ 325 w 650"/>
                <a:gd name="T13" fmla="*/ 500 h 650"/>
                <a:gd name="T14" fmla="*/ 150 w 650"/>
                <a:gd name="T15" fmla="*/ 325 h 650"/>
                <a:gd name="T16" fmla="*/ 325 w 650"/>
                <a:gd name="T17" fmla="*/ 150 h 650"/>
                <a:gd name="T18" fmla="*/ 499 w 650"/>
                <a:gd name="T19" fmla="*/ 325 h 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50" h="650">
                  <a:moveTo>
                    <a:pt x="650" y="325"/>
                  </a:moveTo>
                  <a:cubicBezTo>
                    <a:pt x="650" y="146"/>
                    <a:pt x="504" y="0"/>
                    <a:pt x="325" y="0"/>
                  </a:cubicBezTo>
                  <a:cubicBezTo>
                    <a:pt x="145" y="0"/>
                    <a:pt x="0" y="146"/>
                    <a:pt x="0" y="325"/>
                  </a:cubicBezTo>
                  <a:cubicBezTo>
                    <a:pt x="0" y="504"/>
                    <a:pt x="145" y="650"/>
                    <a:pt x="325" y="650"/>
                  </a:cubicBezTo>
                  <a:cubicBezTo>
                    <a:pt x="504" y="650"/>
                    <a:pt x="650" y="504"/>
                    <a:pt x="650" y="325"/>
                  </a:cubicBezTo>
                  <a:close/>
                  <a:moveTo>
                    <a:pt x="499" y="325"/>
                  </a:moveTo>
                  <a:cubicBezTo>
                    <a:pt x="499" y="422"/>
                    <a:pt x="421" y="500"/>
                    <a:pt x="325" y="500"/>
                  </a:cubicBezTo>
                  <a:cubicBezTo>
                    <a:pt x="228" y="500"/>
                    <a:pt x="150" y="422"/>
                    <a:pt x="150" y="325"/>
                  </a:cubicBezTo>
                  <a:cubicBezTo>
                    <a:pt x="150" y="229"/>
                    <a:pt x="228" y="150"/>
                    <a:pt x="325" y="150"/>
                  </a:cubicBezTo>
                  <a:cubicBezTo>
                    <a:pt x="421" y="150"/>
                    <a:pt x="499" y="229"/>
                    <a:pt x="499" y="325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</p:grpSp>
    </p:spTree>
    <p:extLst>
      <p:ext uri="{BB962C8B-B14F-4D97-AF65-F5344CB8AC3E}">
        <p14:creationId xmlns:p14="http://schemas.microsoft.com/office/powerpoint/2010/main" val="22515049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8036D8D1-E8EA-4DB5-6864-A65D169184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222" y="1204914"/>
            <a:ext cx="7457556" cy="1423486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153A5D8-3B98-4BE7-8334-478BB8EE0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416495"/>
            <a:ext cx="7696200" cy="367298"/>
          </a:xfrm>
        </p:spPr>
        <p:txBody>
          <a:bodyPr/>
          <a:lstStyle/>
          <a:p>
            <a:r>
              <a:rPr lang="es-ES" dirty="0" err="1"/>
              <a:t>Results</a:t>
            </a:r>
            <a:endParaRPr lang="en-US" dirty="0"/>
          </a:p>
        </p:txBody>
      </p:sp>
      <p:sp>
        <p:nvSpPr>
          <p:cNvPr id="10" name="Freeform 298">
            <a:extLst>
              <a:ext uri="{FF2B5EF4-FFF2-40B4-BE49-F238E27FC236}">
                <a16:creationId xmlns:a16="http://schemas.microsoft.com/office/drawing/2014/main" id="{23219761-45D3-8745-D6DA-CBFE3AEF0AD5}"/>
              </a:ext>
            </a:extLst>
          </p:cNvPr>
          <p:cNvSpPr>
            <a:spLocks/>
          </p:cNvSpPr>
          <p:nvPr/>
        </p:nvSpPr>
        <p:spPr bwMode="auto">
          <a:xfrm>
            <a:off x="6026461" y="4779964"/>
            <a:ext cx="146050" cy="144463"/>
          </a:xfrm>
          <a:custGeom>
            <a:avLst/>
            <a:gdLst>
              <a:gd name="T0" fmla="*/ 123 w 247"/>
              <a:gd name="T1" fmla="*/ 0 h 247"/>
              <a:gd name="T2" fmla="*/ 167 w 247"/>
              <a:gd name="T3" fmla="*/ 80 h 247"/>
              <a:gd name="T4" fmla="*/ 247 w 247"/>
              <a:gd name="T5" fmla="*/ 124 h 247"/>
              <a:gd name="T6" fmla="*/ 167 w 247"/>
              <a:gd name="T7" fmla="*/ 167 h 247"/>
              <a:gd name="T8" fmla="*/ 123 w 247"/>
              <a:gd name="T9" fmla="*/ 247 h 247"/>
              <a:gd name="T10" fmla="*/ 80 w 247"/>
              <a:gd name="T11" fmla="*/ 167 h 247"/>
              <a:gd name="T12" fmla="*/ 0 w 247"/>
              <a:gd name="T13" fmla="*/ 124 h 247"/>
              <a:gd name="T14" fmla="*/ 80 w 247"/>
              <a:gd name="T15" fmla="*/ 80 h 247"/>
              <a:gd name="T16" fmla="*/ 123 w 247"/>
              <a:gd name="T17" fmla="*/ 0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7" h="247">
                <a:moveTo>
                  <a:pt x="123" y="0"/>
                </a:moveTo>
                <a:lnTo>
                  <a:pt x="167" y="80"/>
                </a:lnTo>
                <a:lnTo>
                  <a:pt x="247" y="124"/>
                </a:lnTo>
                <a:lnTo>
                  <a:pt x="167" y="167"/>
                </a:lnTo>
                <a:lnTo>
                  <a:pt x="123" y="247"/>
                </a:lnTo>
                <a:lnTo>
                  <a:pt x="80" y="167"/>
                </a:lnTo>
                <a:lnTo>
                  <a:pt x="0" y="124"/>
                </a:lnTo>
                <a:lnTo>
                  <a:pt x="80" y="80"/>
                </a:lnTo>
                <a:lnTo>
                  <a:pt x="123" y="0"/>
                </a:lnTo>
                <a:close/>
              </a:path>
            </a:pathLst>
          </a:custGeom>
          <a:solidFill>
            <a:schemeClr val="accent3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11" name="Freeform 302">
            <a:extLst>
              <a:ext uri="{FF2B5EF4-FFF2-40B4-BE49-F238E27FC236}">
                <a16:creationId xmlns:a16="http://schemas.microsoft.com/office/drawing/2014/main" id="{3BC543D7-A1BF-0190-00A5-56E468C35C86}"/>
              </a:ext>
            </a:extLst>
          </p:cNvPr>
          <p:cNvSpPr>
            <a:spLocks/>
          </p:cNvSpPr>
          <p:nvPr/>
        </p:nvSpPr>
        <p:spPr bwMode="auto">
          <a:xfrm>
            <a:off x="8420100" y="552450"/>
            <a:ext cx="129557" cy="129557"/>
          </a:xfrm>
          <a:custGeom>
            <a:avLst/>
            <a:gdLst>
              <a:gd name="T0" fmla="*/ 75 w 151"/>
              <a:gd name="T1" fmla="*/ 0 h 150"/>
              <a:gd name="T2" fmla="*/ 102 w 151"/>
              <a:gd name="T3" fmla="*/ 48 h 150"/>
              <a:gd name="T4" fmla="*/ 151 w 151"/>
              <a:gd name="T5" fmla="*/ 75 h 150"/>
              <a:gd name="T6" fmla="*/ 102 w 151"/>
              <a:gd name="T7" fmla="*/ 102 h 150"/>
              <a:gd name="T8" fmla="*/ 75 w 151"/>
              <a:gd name="T9" fmla="*/ 150 h 150"/>
              <a:gd name="T10" fmla="*/ 49 w 151"/>
              <a:gd name="T11" fmla="*/ 102 h 150"/>
              <a:gd name="T12" fmla="*/ 0 w 151"/>
              <a:gd name="T13" fmla="*/ 75 h 150"/>
              <a:gd name="T14" fmla="*/ 49 w 151"/>
              <a:gd name="T15" fmla="*/ 48 h 150"/>
              <a:gd name="T16" fmla="*/ 75 w 151"/>
              <a:gd name="T17" fmla="*/ 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1" h="150">
                <a:moveTo>
                  <a:pt x="75" y="0"/>
                </a:moveTo>
                <a:lnTo>
                  <a:pt x="102" y="48"/>
                </a:lnTo>
                <a:lnTo>
                  <a:pt x="151" y="75"/>
                </a:lnTo>
                <a:lnTo>
                  <a:pt x="102" y="102"/>
                </a:lnTo>
                <a:lnTo>
                  <a:pt x="75" y="150"/>
                </a:lnTo>
                <a:lnTo>
                  <a:pt x="49" y="102"/>
                </a:lnTo>
                <a:lnTo>
                  <a:pt x="0" y="75"/>
                </a:lnTo>
                <a:lnTo>
                  <a:pt x="49" y="48"/>
                </a:lnTo>
                <a:lnTo>
                  <a:pt x="75" y="0"/>
                </a:lnTo>
                <a:close/>
              </a:path>
            </a:pathLst>
          </a:custGeom>
          <a:solidFill>
            <a:schemeClr val="accent4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22" name="Freeform 157">
            <a:extLst>
              <a:ext uri="{FF2B5EF4-FFF2-40B4-BE49-F238E27FC236}">
                <a16:creationId xmlns:a16="http://schemas.microsoft.com/office/drawing/2014/main" id="{FE3EF524-27BB-BCA9-2586-61C089AB0AFD}"/>
              </a:ext>
            </a:extLst>
          </p:cNvPr>
          <p:cNvSpPr>
            <a:spLocks noEditPoints="1"/>
          </p:cNvSpPr>
          <p:nvPr/>
        </p:nvSpPr>
        <p:spPr bwMode="auto">
          <a:xfrm>
            <a:off x="8461049" y="3120152"/>
            <a:ext cx="177215" cy="163925"/>
          </a:xfrm>
          <a:custGeom>
            <a:avLst/>
            <a:gdLst>
              <a:gd name="T0" fmla="*/ 55 w 110"/>
              <a:gd name="T1" fmla="*/ 100 h 100"/>
              <a:gd name="T2" fmla="*/ 50 w 110"/>
              <a:gd name="T3" fmla="*/ 97 h 100"/>
              <a:gd name="T4" fmla="*/ 1 w 110"/>
              <a:gd name="T5" fmla="*/ 9 h 100"/>
              <a:gd name="T6" fmla="*/ 1 w 110"/>
              <a:gd name="T7" fmla="*/ 3 h 100"/>
              <a:gd name="T8" fmla="*/ 6 w 110"/>
              <a:gd name="T9" fmla="*/ 0 h 100"/>
              <a:gd name="T10" fmla="*/ 104 w 110"/>
              <a:gd name="T11" fmla="*/ 0 h 100"/>
              <a:gd name="T12" fmla="*/ 109 w 110"/>
              <a:gd name="T13" fmla="*/ 3 h 100"/>
              <a:gd name="T14" fmla="*/ 109 w 110"/>
              <a:gd name="T15" fmla="*/ 9 h 100"/>
              <a:gd name="T16" fmla="*/ 60 w 110"/>
              <a:gd name="T17" fmla="*/ 97 h 100"/>
              <a:gd name="T18" fmla="*/ 55 w 110"/>
              <a:gd name="T19" fmla="*/ 100 h 100"/>
              <a:gd name="T20" fmla="*/ 16 w 110"/>
              <a:gd name="T21" fmla="*/ 12 h 100"/>
              <a:gd name="T22" fmla="*/ 55 w 110"/>
              <a:gd name="T23" fmla="*/ 82 h 100"/>
              <a:gd name="T24" fmla="*/ 94 w 110"/>
              <a:gd name="T25" fmla="*/ 12 h 100"/>
              <a:gd name="T26" fmla="*/ 16 w 110"/>
              <a:gd name="T27" fmla="*/ 12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10" h="100">
                <a:moveTo>
                  <a:pt x="55" y="100"/>
                </a:moveTo>
                <a:cubicBezTo>
                  <a:pt x="53" y="100"/>
                  <a:pt x="51" y="98"/>
                  <a:pt x="50" y="97"/>
                </a:cubicBezTo>
                <a:lnTo>
                  <a:pt x="1" y="9"/>
                </a:lnTo>
                <a:cubicBezTo>
                  <a:pt x="0" y="7"/>
                  <a:pt x="0" y="5"/>
                  <a:pt x="1" y="3"/>
                </a:cubicBezTo>
                <a:cubicBezTo>
                  <a:pt x="2" y="2"/>
                  <a:pt x="4" y="0"/>
                  <a:pt x="6" y="0"/>
                </a:cubicBezTo>
                <a:lnTo>
                  <a:pt x="104" y="0"/>
                </a:lnTo>
                <a:cubicBezTo>
                  <a:pt x="106" y="0"/>
                  <a:pt x="108" y="2"/>
                  <a:pt x="109" y="3"/>
                </a:cubicBezTo>
                <a:cubicBezTo>
                  <a:pt x="110" y="5"/>
                  <a:pt x="110" y="7"/>
                  <a:pt x="109" y="9"/>
                </a:cubicBezTo>
                <a:lnTo>
                  <a:pt x="60" y="97"/>
                </a:lnTo>
                <a:cubicBezTo>
                  <a:pt x="59" y="98"/>
                  <a:pt x="57" y="100"/>
                  <a:pt x="55" y="100"/>
                </a:cubicBezTo>
                <a:close/>
                <a:moveTo>
                  <a:pt x="16" y="12"/>
                </a:moveTo>
                <a:lnTo>
                  <a:pt x="55" y="82"/>
                </a:lnTo>
                <a:lnTo>
                  <a:pt x="94" y="12"/>
                </a:lnTo>
                <a:lnTo>
                  <a:pt x="16" y="12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23" name="Freeform 159">
            <a:extLst>
              <a:ext uri="{FF2B5EF4-FFF2-40B4-BE49-F238E27FC236}">
                <a16:creationId xmlns:a16="http://schemas.microsoft.com/office/drawing/2014/main" id="{B6C3100E-A9D7-C98B-C0AA-C27EC533F98E}"/>
              </a:ext>
            </a:extLst>
          </p:cNvPr>
          <p:cNvSpPr>
            <a:spLocks noEditPoints="1"/>
          </p:cNvSpPr>
          <p:nvPr/>
        </p:nvSpPr>
        <p:spPr bwMode="auto">
          <a:xfrm>
            <a:off x="660959" y="1166593"/>
            <a:ext cx="181896" cy="177458"/>
          </a:xfrm>
          <a:custGeom>
            <a:avLst/>
            <a:gdLst>
              <a:gd name="T0" fmla="*/ 55 w 109"/>
              <a:gd name="T1" fmla="*/ 109 h 109"/>
              <a:gd name="T2" fmla="*/ 51 w 109"/>
              <a:gd name="T3" fmla="*/ 108 h 109"/>
              <a:gd name="T4" fmla="*/ 2 w 109"/>
              <a:gd name="T5" fmla="*/ 59 h 109"/>
              <a:gd name="T6" fmla="*/ 2 w 109"/>
              <a:gd name="T7" fmla="*/ 51 h 109"/>
              <a:gd name="T8" fmla="*/ 51 w 109"/>
              <a:gd name="T9" fmla="*/ 2 h 109"/>
              <a:gd name="T10" fmla="*/ 59 w 109"/>
              <a:gd name="T11" fmla="*/ 2 h 109"/>
              <a:gd name="T12" fmla="*/ 108 w 109"/>
              <a:gd name="T13" fmla="*/ 51 h 109"/>
              <a:gd name="T14" fmla="*/ 109 w 109"/>
              <a:gd name="T15" fmla="*/ 55 h 109"/>
              <a:gd name="T16" fmla="*/ 108 w 109"/>
              <a:gd name="T17" fmla="*/ 59 h 109"/>
              <a:gd name="T18" fmla="*/ 59 w 109"/>
              <a:gd name="T19" fmla="*/ 108 h 109"/>
              <a:gd name="T20" fmla="*/ 55 w 109"/>
              <a:gd name="T21" fmla="*/ 109 h 109"/>
              <a:gd name="T22" fmla="*/ 14 w 109"/>
              <a:gd name="T23" fmla="*/ 55 h 109"/>
              <a:gd name="T24" fmla="*/ 55 w 109"/>
              <a:gd name="T25" fmla="*/ 96 h 109"/>
              <a:gd name="T26" fmla="*/ 96 w 109"/>
              <a:gd name="T27" fmla="*/ 55 h 109"/>
              <a:gd name="T28" fmla="*/ 55 w 109"/>
              <a:gd name="T29" fmla="*/ 14 h 109"/>
              <a:gd name="T30" fmla="*/ 14 w 109"/>
              <a:gd name="T31" fmla="*/ 55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9" h="109">
                <a:moveTo>
                  <a:pt x="55" y="109"/>
                </a:moveTo>
                <a:cubicBezTo>
                  <a:pt x="53" y="109"/>
                  <a:pt x="52" y="109"/>
                  <a:pt x="51" y="108"/>
                </a:cubicBezTo>
                <a:lnTo>
                  <a:pt x="2" y="59"/>
                </a:lnTo>
                <a:cubicBezTo>
                  <a:pt x="0" y="57"/>
                  <a:pt x="0" y="53"/>
                  <a:pt x="2" y="51"/>
                </a:cubicBezTo>
                <a:lnTo>
                  <a:pt x="51" y="2"/>
                </a:lnTo>
                <a:cubicBezTo>
                  <a:pt x="53" y="0"/>
                  <a:pt x="57" y="0"/>
                  <a:pt x="59" y="2"/>
                </a:cubicBezTo>
                <a:lnTo>
                  <a:pt x="108" y="51"/>
                </a:lnTo>
                <a:cubicBezTo>
                  <a:pt x="109" y="52"/>
                  <a:pt x="109" y="53"/>
                  <a:pt x="109" y="55"/>
                </a:cubicBezTo>
                <a:cubicBezTo>
                  <a:pt x="109" y="56"/>
                  <a:pt x="109" y="58"/>
                  <a:pt x="108" y="59"/>
                </a:cubicBezTo>
                <a:lnTo>
                  <a:pt x="59" y="108"/>
                </a:lnTo>
                <a:cubicBezTo>
                  <a:pt x="58" y="109"/>
                  <a:pt x="56" y="109"/>
                  <a:pt x="55" y="109"/>
                </a:cubicBezTo>
                <a:close/>
                <a:moveTo>
                  <a:pt x="14" y="55"/>
                </a:moveTo>
                <a:lnTo>
                  <a:pt x="55" y="96"/>
                </a:lnTo>
                <a:lnTo>
                  <a:pt x="96" y="55"/>
                </a:lnTo>
                <a:lnTo>
                  <a:pt x="55" y="14"/>
                </a:lnTo>
                <a:lnTo>
                  <a:pt x="14" y="55"/>
                </a:lnTo>
                <a:close/>
              </a:path>
            </a:pathLst>
          </a:custGeom>
          <a:solidFill>
            <a:schemeClr val="accent4"/>
          </a:solidFill>
          <a:ln w="1270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24" name="Freeform 220">
            <a:extLst>
              <a:ext uri="{FF2B5EF4-FFF2-40B4-BE49-F238E27FC236}">
                <a16:creationId xmlns:a16="http://schemas.microsoft.com/office/drawing/2014/main" id="{81E5ACD7-EA35-74D3-AB30-689068EC0018}"/>
              </a:ext>
            </a:extLst>
          </p:cNvPr>
          <p:cNvSpPr>
            <a:spLocks/>
          </p:cNvSpPr>
          <p:nvPr/>
        </p:nvSpPr>
        <p:spPr bwMode="auto">
          <a:xfrm rot="5400000">
            <a:off x="7999183" y="956215"/>
            <a:ext cx="980883" cy="494302"/>
          </a:xfrm>
          <a:custGeom>
            <a:avLst/>
            <a:gdLst>
              <a:gd name="T0" fmla="*/ 171 w 343"/>
              <a:gd name="T1" fmla="*/ 172 h 172"/>
              <a:gd name="T2" fmla="*/ 343 w 343"/>
              <a:gd name="T3" fmla="*/ 0 h 172"/>
              <a:gd name="T4" fmla="*/ 0 w 343"/>
              <a:gd name="T5" fmla="*/ 0 h 172"/>
              <a:gd name="T6" fmla="*/ 171 w 343"/>
              <a:gd name="T7" fmla="*/ 172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3" h="172">
                <a:moveTo>
                  <a:pt x="171" y="172"/>
                </a:moveTo>
                <a:cubicBezTo>
                  <a:pt x="266" y="172"/>
                  <a:pt x="343" y="95"/>
                  <a:pt x="343" y="0"/>
                </a:cubicBezTo>
                <a:lnTo>
                  <a:pt x="0" y="0"/>
                </a:lnTo>
                <a:cubicBezTo>
                  <a:pt x="0" y="95"/>
                  <a:pt x="76" y="172"/>
                  <a:pt x="171" y="172"/>
                </a:cubicBezTo>
                <a:close/>
              </a:path>
            </a:pathLst>
          </a:custGeom>
          <a:solidFill>
            <a:schemeClr val="accent3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49" name="Elipse 48">
            <a:extLst>
              <a:ext uri="{FF2B5EF4-FFF2-40B4-BE49-F238E27FC236}">
                <a16:creationId xmlns:a16="http://schemas.microsoft.com/office/drawing/2014/main" id="{39085117-12D0-E3B0-CA73-C30EBE33C653}"/>
              </a:ext>
            </a:extLst>
          </p:cNvPr>
          <p:cNvSpPr/>
          <p:nvPr/>
        </p:nvSpPr>
        <p:spPr>
          <a:xfrm flipH="1">
            <a:off x="606529" y="558962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0" name="Elipse 49">
            <a:extLst>
              <a:ext uri="{FF2B5EF4-FFF2-40B4-BE49-F238E27FC236}">
                <a16:creationId xmlns:a16="http://schemas.microsoft.com/office/drawing/2014/main" id="{F4B830CD-58D1-B63C-C891-6A4D0CF7757F}"/>
              </a:ext>
            </a:extLst>
          </p:cNvPr>
          <p:cNvSpPr/>
          <p:nvPr/>
        </p:nvSpPr>
        <p:spPr>
          <a:xfrm flipH="1">
            <a:off x="846542" y="558962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1" name="Elipse 50">
            <a:extLst>
              <a:ext uri="{FF2B5EF4-FFF2-40B4-BE49-F238E27FC236}">
                <a16:creationId xmlns:a16="http://schemas.microsoft.com/office/drawing/2014/main" id="{AF46087D-D3D1-6234-1854-3591D19C9C4B}"/>
              </a:ext>
            </a:extLst>
          </p:cNvPr>
          <p:cNvSpPr/>
          <p:nvPr/>
        </p:nvSpPr>
        <p:spPr>
          <a:xfrm flipH="1">
            <a:off x="1086555" y="558962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" name="Freeform 235">
            <a:extLst>
              <a:ext uri="{FF2B5EF4-FFF2-40B4-BE49-F238E27FC236}">
                <a16:creationId xmlns:a16="http://schemas.microsoft.com/office/drawing/2014/main" id="{F020D93C-4070-7E16-A30D-9565086D3A0A}"/>
              </a:ext>
            </a:extLst>
          </p:cNvPr>
          <p:cNvSpPr>
            <a:spLocks/>
          </p:cNvSpPr>
          <p:nvPr/>
        </p:nvSpPr>
        <p:spPr bwMode="auto">
          <a:xfrm>
            <a:off x="7151167" y="5008119"/>
            <a:ext cx="902826" cy="231741"/>
          </a:xfrm>
          <a:custGeom>
            <a:avLst/>
            <a:gdLst>
              <a:gd name="T0" fmla="*/ 333 w 504"/>
              <a:gd name="T1" fmla="*/ 130 h 130"/>
              <a:gd name="T2" fmla="*/ 252 w 504"/>
              <a:gd name="T3" fmla="*/ 43 h 130"/>
              <a:gd name="T4" fmla="*/ 172 w 504"/>
              <a:gd name="T5" fmla="*/ 130 h 130"/>
              <a:gd name="T6" fmla="*/ 91 w 504"/>
              <a:gd name="T7" fmla="*/ 43 h 130"/>
              <a:gd name="T8" fmla="*/ 21 w 504"/>
              <a:gd name="T9" fmla="*/ 118 h 130"/>
              <a:gd name="T10" fmla="*/ 0 w 504"/>
              <a:gd name="T11" fmla="*/ 98 h 130"/>
              <a:gd name="T12" fmla="*/ 91 w 504"/>
              <a:gd name="T13" fmla="*/ 0 h 130"/>
              <a:gd name="T14" fmla="*/ 172 w 504"/>
              <a:gd name="T15" fmla="*/ 86 h 130"/>
              <a:gd name="T16" fmla="*/ 252 w 504"/>
              <a:gd name="T17" fmla="*/ 0 h 130"/>
              <a:gd name="T18" fmla="*/ 333 w 504"/>
              <a:gd name="T19" fmla="*/ 86 h 130"/>
              <a:gd name="T20" fmla="*/ 413 w 504"/>
              <a:gd name="T21" fmla="*/ 0 h 130"/>
              <a:gd name="T22" fmla="*/ 504 w 504"/>
              <a:gd name="T23" fmla="*/ 98 h 130"/>
              <a:gd name="T24" fmla="*/ 483 w 504"/>
              <a:gd name="T25" fmla="*/ 118 h 130"/>
              <a:gd name="T26" fmla="*/ 413 w 504"/>
              <a:gd name="T27" fmla="*/ 43 h 130"/>
              <a:gd name="T28" fmla="*/ 333 w 504"/>
              <a:gd name="T29" fmla="*/ 13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04" h="130">
                <a:moveTo>
                  <a:pt x="333" y="130"/>
                </a:moveTo>
                <a:lnTo>
                  <a:pt x="252" y="43"/>
                </a:lnTo>
                <a:lnTo>
                  <a:pt x="172" y="130"/>
                </a:lnTo>
                <a:lnTo>
                  <a:pt x="91" y="43"/>
                </a:lnTo>
                <a:lnTo>
                  <a:pt x="21" y="118"/>
                </a:lnTo>
                <a:lnTo>
                  <a:pt x="0" y="98"/>
                </a:lnTo>
                <a:lnTo>
                  <a:pt x="91" y="0"/>
                </a:lnTo>
                <a:lnTo>
                  <a:pt x="172" y="86"/>
                </a:lnTo>
                <a:lnTo>
                  <a:pt x="252" y="0"/>
                </a:lnTo>
                <a:lnTo>
                  <a:pt x="333" y="86"/>
                </a:lnTo>
                <a:lnTo>
                  <a:pt x="413" y="0"/>
                </a:lnTo>
                <a:lnTo>
                  <a:pt x="504" y="98"/>
                </a:lnTo>
                <a:lnTo>
                  <a:pt x="483" y="118"/>
                </a:lnTo>
                <a:lnTo>
                  <a:pt x="413" y="43"/>
                </a:lnTo>
                <a:lnTo>
                  <a:pt x="333" y="130"/>
                </a:ln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CF7FA592-70E0-3EC5-D4EA-86771EA2F39B}"/>
              </a:ext>
            </a:extLst>
          </p:cNvPr>
          <p:cNvGrpSpPr/>
          <p:nvPr/>
        </p:nvGrpSpPr>
        <p:grpSpPr>
          <a:xfrm>
            <a:off x="977085" y="4908455"/>
            <a:ext cx="1199268" cy="599634"/>
            <a:chOff x="5638801" y="2709863"/>
            <a:chExt cx="495300" cy="247650"/>
          </a:xfrm>
        </p:grpSpPr>
        <p:sp>
          <p:nvSpPr>
            <p:cNvPr id="5" name="Freeform 175">
              <a:extLst>
                <a:ext uri="{FF2B5EF4-FFF2-40B4-BE49-F238E27FC236}">
                  <a16:creationId xmlns:a16="http://schemas.microsoft.com/office/drawing/2014/main" id="{1128C148-1311-E83D-1A20-D5DE7A5C32E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8801" y="2709863"/>
              <a:ext cx="495300" cy="247650"/>
            </a:xfrm>
            <a:custGeom>
              <a:avLst/>
              <a:gdLst>
                <a:gd name="T0" fmla="*/ 421 w 842"/>
                <a:gd name="T1" fmla="*/ 421 h 421"/>
                <a:gd name="T2" fmla="*/ 842 w 842"/>
                <a:gd name="T3" fmla="*/ 0 h 421"/>
                <a:gd name="T4" fmla="*/ 648 w 842"/>
                <a:gd name="T5" fmla="*/ 0 h 421"/>
                <a:gd name="T6" fmla="*/ 421 w 842"/>
                <a:gd name="T7" fmla="*/ 226 h 421"/>
                <a:gd name="T8" fmla="*/ 195 w 842"/>
                <a:gd name="T9" fmla="*/ 0 h 421"/>
                <a:gd name="T10" fmla="*/ 0 w 842"/>
                <a:gd name="T11" fmla="*/ 0 h 421"/>
                <a:gd name="T12" fmla="*/ 421 w 842"/>
                <a:gd name="T13" fmla="*/ 421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2" h="421">
                  <a:moveTo>
                    <a:pt x="421" y="421"/>
                  </a:moveTo>
                  <a:cubicBezTo>
                    <a:pt x="654" y="421"/>
                    <a:pt x="842" y="232"/>
                    <a:pt x="842" y="0"/>
                  </a:cubicBezTo>
                  <a:lnTo>
                    <a:pt x="648" y="0"/>
                  </a:lnTo>
                  <a:cubicBezTo>
                    <a:pt x="648" y="125"/>
                    <a:pt x="546" y="226"/>
                    <a:pt x="421" y="226"/>
                  </a:cubicBezTo>
                  <a:cubicBezTo>
                    <a:pt x="297" y="226"/>
                    <a:pt x="195" y="125"/>
                    <a:pt x="195" y="0"/>
                  </a:cubicBezTo>
                  <a:lnTo>
                    <a:pt x="0" y="0"/>
                  </a:lnTo>
                  <a:cubicBezTo>
                    <a:pt x="0" y="232"/>
                    <a:pt x="189" y="421"/>
                    <a:pt x="421" y="421"/>
                  </a:cubicBezTo>
                  <a:close/>
                </a:path>
              </a:pathLst>
            </a:custGeom>
            <a:solidFill>
              <a:schemeClr val="accent4"/>
            </a:solidFill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2" name="Freeform 178">
              <a:extLst>
                <a:ext uri="{FF2B5EF4-FFF2-40B4-BE49-F238E27FC236}">
                  <a16:creationId xmlns:a16="http://schemas.microsoft.com/office/drawing/2014/main" id="{19061FEC-0BEB-310A-573A-6A509C1D06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7076" y="2714626"/>
              <a:ext cx="155575" cy="77788"/>
            </a:xfrm>
            <a:custGeom>
              <a:avLst/>
              <a:gdLst>
                <a:gd name="T0" fmla="*/ 133 w 265"/>
                <a:gd name="T1" fmla="*/ 132 h 132"/>
                <a:gd name="T2" fmla="*/ 265 w 265"/>
                <a:gd name="T3" fmla="*/ 0 h 132"/>
                <a:gd name="T4" fmla="*/ 0 w 265"/>
                <a:gd name="T5" fmla="*/ 0 h 132"/>
                <a:gd name="T6" fmla="*/ 133 w 265"/>
                <a:gd name="T7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5" h="132">
                  <a:moveTo>
                    <a:pt x="133" y="132"/>
                  </a:moveTo>
                  <a:cubicBezTo>
                    <a:pt x="206" y="132"/>
                    <a:pt x="265" y="73"/>
                    <a:pt x="265" y="0"/>
                  </a:cubicBezTo>
                  <a:lnTo>
                    <a:pt x="0" y="0"/>
                  </a:lnTo>
                  <a:cubicBezTo>
                    <a:pt x="0" y="73"/>
                    <a:pt x="59" y="132"/>
                    <a:pt x="133" y="132"/>
                  </a:cubicBezTo>
                  <a:close/>
                </a:path>
              </a:pathLst>
            </a:custGeom>
            <a:solidFill>
              <a:schemeClr val="accent1"/>
            </a:solidFill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</p:grpSp>
      <p:sp>
        <p:nvSpPr>
          <p:cNvPr id="20" name="Freeform 298">
            <a:extLst>
              <a:ext uri="{FF2B5EF4-FFF2-40B4-BE49-F238E27FC236}">
                <a16:creationId xmlns:a16="http://schemas.microsoft.com/office/drawing/2014/main" id="{358DC763-EDBE-806E-F413-6BFDBD24A2E6}"/>
              </a:ext>
            </a:extLst>
          </p:cNvPr>
          <p:cNvSpPr>
            <a:spLocks/>
          </p:cNvSpPr>
          <p:nvPr/>
        </p:nvSpPr>
        <p:spPr bwMode="auto">
          <a:xfrm>
            <a:off x="250802" y="2866605"/>
            <a:ext cx="256332" cy="253547"/>
          </a:xfrm>
          <a:custGeom>
            <a:avLst/>
            <a:gdLst>
              <a:gd name="T0" fmla="*/ 123 w 247"/>
              <a:gd name="T1" fmla="*/ 0 h 247"/>
              <a:gd name="T2" fmla="*/ 167 w 247"/>
              <a:gd name="T3" fmla="*/ 80 h 247"/>
              <a:gd name="T4" fmla="*/ 247 w 247"/>
              <a:gd name="T5" fmla="*/ 124 h 247"/>
              <a:gd name="T6" fmla="*/ 167 w 247"/>
              <a:gd name="T7" fmla="*/ 167 h 247"/>
              <a:gd name="T8" fmla="*/ 123 w 247"/>
              <a:gd name="T9" fmla="*/ 247 h 247"/>
              <a:gd name="T10" fmla="*/ 80 w 247"/>
              <a:gd name="T11" fmla="*/ 167 h 247"/>
              <a:gd name="T12" fmla="*/ 0 w 247"/>
              <a:gd name="T13" fmla="*/ 124 h 247"/>
              <a:gd name="T14" fmla="*/ 80 w 247"/>
              <a:gd name="T15" fmla="*/ 80 h 247"/>
              <a:gd name="T16" fmla="*/ 123 w 247"/>
              <a:gd name="T17" fmla="*/ 0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7" h="247">
                <a:moveTo>
                  <a:pt x="123" y="0"/>
                </a:moveTo>
                <a:lnTo>
                  <a:pt x="167" y="80"/>
                </a:lnTo>
                <a:lnTo>
                  <a:pt x="247" y="124"/>
                </a:lnTo>
                <a:lnTo>
                  <a:pt x="167" y="167"/>
                </a:lnTo>
                <a:lnTo>
                  <a:pt x="123" y="247"/>
                </a:lnTo>
                <a:lnTo>
                  <a:pt x="80" y="167"/>
                </a:lnTo>
                <a:lnTo>
                  <a:pt x="0" y="124"/>
                </a:lnTo>
                <a:lnTo>
                  <a:pt x="80" y="80"/>
                </a:lnTo>
                <a:lnTo>
                  <a:pt x="123" y="0"/>
                </a:lnTo>
                <a:close/>
              </a:path>
            </a:pathLst>
          </a:custGeom>
          <a:solidFill>
            <a:srgbClr val="60C7B8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1CA2F642-F9CC-307E-47F8-594C58DAA952}"/>
              </a:ext>
            </a:extLst>
          </p:cNvPr>
          <p:cNvSpPr txBox="1">
            <a:spLocks/>
          </p:cNvSpPr>
          <p:nvPr/>
        </p:nvSpPr>
        <p:spPr>
          <a:xfrm>
            <a:off x="842855" y="3290891"/>
            <a:ext cx="3626271" cy="5973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Tx/>
              <a:buChar char="-"/>
            </a:pPr>
            <a:r>
              <a:rPr lang="en-US" dirty="0"/>
              <a:t>Successfully send and pull message</a:t>
            </a:r>
          </a:p>
          <a:p>
            <a:pPr marL="285750" indent="-285750">
              <a:buFontTx/>
              <a:buChar char="-"/>
            </a:pPr>
            <a:r>
              <a:rPr lang="en-US" dirty="0"/>
              <a:t>MySQL does receive messages</a:t>
            </a:r>
            <a:endParaRPr lang="en-US" sz="1400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CC22E5FF-35CB-D4FE-3CE1-27F159D2DF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5230"/>
          <a:stretch/>
        </p:blipFill>
        <p:spPr>
          <a:xfrm>
            <a:off x="4674876" y="3164755"/>
            <a:ext cx="3409848" cy="849609"/>
          </a:xfrm>
          <a:prstGeom prst="round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912350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186">
            <a:extLst>
              <a:ext uri="{FF2B5EF4-FFF2-40B4-BE49-F238E27FC236}">
                <a16:creationId xmlns:a16="http://schemas.microsoft.com/office/drawing/2014/main" id="{803B4B2F-682B-2934-AD6F-D30B9228E442}"/>
              </a:ext>
            </a:extLst>
          </p:cNvPr>
          <p:cNvSpPr>
            <a:spLocks/>
          </p:cNvSpPr>
          <p:nvPr/>
        </p:nvSpPr>
        <p:spPr bwMode="auto">
          <a:xfrm>
            <a:off x="1540606" y="1770507"/>
            <a:ext cx="1383484" cy="1394828"/>
          </a:xfrm>
          <a:custGeom>
            <a:avLst/>
            <a:gdLst>
              <a:gd name="T0" fmla="*/ 34 w 331"/>
              <a:gd name="T1" fmla="*/ 0 h 331"/>
              <a:gd name="T2" fmla="*/ 298 w 331"/>
              <a:gd name="T3" fmla="*/ 0 h 331"/>
              <a:gd name="T4" fmla="*/ 331 w 331"/>
              <a:gd name="T5" fmla="*/ 34 h 331"/>
              <a:gd name="T6" fmla="*/ 330 w 331"/>
              <a:gd name="T7" fmla="*/ 298 h 331"/>
              <a:gd name="T8" fmla="*/ 297 w 331"/>
              <a:gd name="T9" fmla="*/ 331 h 331"/>
              <a:gd name="T10" fmla="*/ 33 w 331"/>
              <a:gd name="T11" fmla="*/ 330 h 331"/>
              <a:gd name="T12" fmla="*/ 0 w 331"/>
              <a:gd name="T13" fmla="*/ 297 h 331"/>
              <a:gd name="T14" fmla="*/ 1 w 331"/>
              <a:gd name="T15" fmla="*/ 33 h 331"/>
              <a:gd name="T16" fmla="*/ 34 w 331"/>
              <a:gd name="T17" fmla="*/ 0 h 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1" h="331">
                <a:moveTo>
                  <a:pt x="34" y="0"/>
                </a:moveTo>
                <a:lnTo>
                  <a:pt x="298" y="0"/>
                </a:lnTo>
                <a:cubicBezTo>
                  <a:pt x="316" y="1"/>
                  <a:pt x="331" y="15"/>
                  <a:pt x="331" y="34"/>
                </a:cubicBezTo>
                <a:lnTo>
                  <a:pt x="330" y="298"/>
                </a:lnTo>
                <a:cubicBezTo>
                  <a:pt x="330" y="316"/>
                  <a:pt x="316" y="331"/>
                  <a:pt x="297" y="331"/>
                </a:cubicBezTo>
                <a:lnTo>
                  <a:pt x="33" y="330"/>
                </a:lnTo>
                <a:cubicBezTo>
                  <a:pt x="15" y="330"/>
                  <a:pt x="0" y="315"/>
                  <a:pt x="0" y="297"/>
                </a:cubicBezTo>
                <a:lnTo>
                  <a:pt x="1" y="33"/>
                </a:lnTo>
                <a:cubicBezTo>
                  <a:pt x="1" y="15"/>
                  <a:pt x="16" y="0"/>
                  <a:pt x="34" y="0"/>
                </a:cubicBezTo>
                <a:close/>
              </a:path>
            </a:pathLst>
          </a:custGeom>
          <a:solidFill>
            <a:srgbClr val="BAA5FF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  <a:effectLst>
            <a:outerShdw dist="228600" dir="2700000" algn="tl" rotWithShape="0">
              <a:prstClr val="black"/>
            </a:outerShdw>
          </a:effectLst>
        </p:spPr>
        <p:txBody>
          <a:bodyPr vert="horz" wrap="square" lIns="91440" tIns="144000" rIns="108000" bIns="3600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E7DD147-0A38-4E87-9D9A-1D9976EF1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4634" y="2210456"/>
            <a:ext cx="3962400" cy="722587"/>
          </a:xfrm>
        </p:spPr>
        <p:txBody>
          <a:bodyPr/>
          <a:lstStyle/>
          <a:p>
            <a:r>
              <a:rPr lang="en-US" altLang="zh-CN" dirty="0"/>
              <a:t>RPC-Server</a:t>
            </a:r>
            <a:endParaRPr lang="en-US" dirty="0"/>
          </a:p>
        </p:txBody>
      </p:sp>
      <p:sp>
        <p:nvSpPr>
          <p:cNvPr id="49" name="Marcador de texto 48">
            <a:extLst>
              <a:ext uri="{FF2B5EF4-FFF2-40B4-BE49-F238E27FC236}">
                <a16:creationId xmlns:a16="http://schemas.microsoft.com/office/drawing/2014/main" id="{4EB904FE-D344-A580-71AD-744B249AC81B}"/>
              </a:ext>
            </a:extLst>
          </p:cNvPr>
          <p:cNvSpPr>
            <a:spLocks noGrp="1"/>
          </p:cNvSpPr>
          <p:nvPr>
            <p:ph type="body" idx="23"/>
          </p:nvPr>
        </p:nvSpPr>
        <p:spPr>
          <a:xfrm>
            <a:off x="1543253" y="2182209"/>
            <a:ext cx="1380837" cy="722587"/>
          </a:xfrm>
        </p:spPr>
        <p:txBody>
          <a:bodyPr/>
          <a:lstStyle/>
          <a:p>
            <a:r>
              <a:rPr lang="es-ES" dirty="0"/>
              <a:t>03</a:t>
            </a:r>
          </a:p>
        </p:txBody>
      </p:sp>
      <p:sp>
        <p:nvSpPr>
          <p:cNvPr id="27" name="Freeform 298">
            <a:extLst>
              <a:ext uri="{FF2B5EF4-FFF2-40B4-BE49-F238E27FC236}">
                <a16:creationId xmlns:a16="http://schemas.microsoft.com/office/drawing/2014/main" id="{9E3C171D-2DC7-4D8C-70B2-8F2C6523F011}"/>
              </a:ext>
            </a:extLst>
          </p:cNvPr>
          <p:cNvSpPr>
            <a:spLocks/>
          </p:cNvSpPr>
          <p:nvPr/>
        </p:nvSpPr>
        <p:spPr bwMode="auto">
          <a:xfrm>
            <a:off x="4575658" y="4402694"/>
            <a:ext cx="146050" cy="144463"/>
          </a:xfrm>
          <a:custGeom>
            <a:avLst/>
            <a:gdLst>
              <a:gd name="T0" fmla="*/ 123 w 247"/>
              <a:gd name="T1" fmla="*/ 0 h 247"/>
              <a:gd name="T2" fmla="*/ 167 w 247"/>
              <a:gd name="T3" fmla="*/ 80 h 247"/>
              <a:gd name="T4" fmla="*/ 247 w 247"/>
              <a:gd name="T5" fmla="*/ 124 h 247"/>
              <a:gd name="T6" fmla="*/ 167 w 247"/>
              <a:gd name="T7" fmla="*/ 167 h 247"/>
              <a:gd name="T8" fmla="*/ 123 w 247"/>
              <a:gd name="T9" fmla="*/ 247 h 247"/>
              <a:gd name="T10" fmla="*/ 80 w 247"/>
              <a:gd name="T11" fmla="*/ 167 h 247"/>
              <a:gd name="T12" fmla="*/ 0 w 247"/>
              <a:gd name="T13" fmla="*/ 124 h 247"/>
              <a:gd name="T14" fmla="*/ 80 w 247"/>
              <a:gd name="T15" fmla="*/ 80 h 247"/>
              <a:gd name="T16" fmla="*/ 123 w 247"/>
              <a:gd name="T17" fmla="*/ 0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7" h="247">
                <a:moveTo>
                  <a:pt x="123" y="0"/>
                </a:moveTo>
                <a:lnTo>
                  <a:pt x="167" y="80"/>
                </a:lnTo>
                <a:lnTo>
                  <a:pt x="247" y="124"/>
                </a:lnTo>
                <a:lnTo>
                  <a:pt x="167" y="167"/>
                </a:lnTo>
                <a:lnTo>
                  <a:pt x="123" y="247"/>
                </a:lnTo>
                <a:lnTo>
                  <a:pt x="80" y="167"/>
                </a:lnTo>
                <a:lnTo>
                  <a:pt x="0" y="124"/>
                </a:lnTo>
                <a:lnTo>
                  <a:pt x="80" y="80"/>
                </a:lnTo>
                <a:lnTo>
                  <a:pt x="123" y="0"/>
                </a:lnTo>
                <a:close/>
              </a:path>
            </a:pathLst>
          </a:custGeom>
          <a:solidFill>
            <a:schemeClr val="accent3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28" name="Freeform 302">
            <a:extLst>
              <a:ext uri="{FF2B5EF4-FFF2-40B4-BE49-F238E27FC236}">
                <a16:creationId xmlns:a16="http://schemas.microsoft.com/office/drawing/2014/main" id="{03B17A83-0C94-E052-EC43-D24AF9B8366D}"/>
              </a:ext>
            </a:extLst>
          </p:cNvPr>
          <p:cNvSpPr>
            <a:spLocks/>
          </p:cNvSpPr>
          <p:nvPr/>
        </p:nvSpPr>
        <p:spPr bwMode="auto">
          <a:xfrm>
            <a:off x="8454185" y="3793269"/>
            <a:ext cx="129557" cy="129557"/>
          </a:xfrm>
          <a:custGeom>
            <a:avLst/>
            <a:gdLst>
              <a:gd name="T0" fmla="*/ 75 w 151"/>
              <a:gd name="T1" fmla="*/ 0 h 150"/>
              <a:gd name="T2" fmla="*/ 102 w 151"/>
              <a:gd name="T3" fmla="*/ 48 h 150"/>
              <a:gd name="T4" fmla="*/ 151 w 151"/>
              <a:gd name="T5" fmla="*/ 75 h 150"/>
              <a:gd name="T6" fmla="*/ 102 w 151"/>
              <a:gd name="T7" fmla="*/ 102 h 150"/>
              <a:gd name="T8" fmla="*/ 75 w 151"/>
              <a:gd name="T9" fmla="*/ 150 h 150"/>
              <a:gd name="T10" fmla="*/ 49 w 151"/>
              <a:gd name="T11" fmla="*/ 102 h 150"/>
              <a:gd name="T12" fmla="*/ 0 w 151"/>
              <a:gd name="T13" fmla="*/ 75 h 150"/>
              <a:gd name="T14" fmla="*/ 49 w 151"/>
              <a:gd name="T15" fmla="*/ 48 h 150"/>
              <a:gd name="T16" fmla="*/ 75 w 151"/>
              <a:gd name="T17" fmla="*/ 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1" h="150">
                <a:moveTo>
                  <a:pt x="75" y="0"/>
                </a:moveTo>
                <a:lnTo>
                  <a:pt x="102" y="48"/>
                </a:lnTo>
                <a:lnTo>
                  <a:pt x="151" y="75"/>
                </a:lnTo>
                <a:lnTo>
                  <a:pt x="102" y="102"/>
                </a:lnTo>
                <a:lnTo>
                  <a:pt x="75" y="150"/>
                </a:lnTo>
                <a:lnTo>
                  <a:pt x="49" y="102"/>
                </a:lnTo>
                <a:lnTo>
                  <a:pt x="0" y="75"/>
                </a:lnTo>
                <a:lnTo>
                  <a:pt x="49" y="48"/>
                </a:lnTo>
                <a:lnTo>
                  <a:pt x="75" y="0"/>
                </a:lnTo>
                <a:close/>
              </a:path>
            </a:pathLst>
          </a:custGeom>
          <a:solidFill>
            <a:schemeClr val="accent4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29" name="Freeform 157">
            <a:extLst>
              <a:ext uri="{FF2B5EF4-FFF2-40B4-BE49-F238E27FC236}">
                <a16:creationId xmlns:a16="http://schemas.microsoft.com/office/drawing/2014/main" id="{A7229990-9016-2960-8690-5FA6CEA8A671}"/>
              </a:ext>
            </a:extLst>
          </p:cNvPr>
          <p:cNvSpPr>
            <a:spLocks noEditPoints="1"/>
          </p:cNvSpPr>
          <p:nvPr/>
        </p:nvSpPr>
        <p:spPr bwMode="auto">
          <a:xfrm>
            <a:off x="775079" y="4004908"/>
            <a:ext cx="177215" cy="163925"/>
          </a:xfrm>
          <a:custGeom>
            <a:avLst/>
            <a:gdLst>
              <a:gd name="T0" fmla="*/ 55 w 110"/>
              <a:gd name="T1" fmla="*/ 100 h 100"/>
              <a:gd name="T2" fmla="*/ 50 w 110"/>
              <a:gd name="T3" fmla="*/ 97 h 100"/>
              <a:gd name="T4" fmla="*/ 1 w 110"/>
              <a:gd name="T5" fmla="*/ 9 h 100"/>
              <a:gd name="T6" fmla="*/ 1 w 110"/>
              <a:gd name="T7" fmla="*/ 3 h 100"/>
              <a:gd name="T8" fmla="*/ 6 w 110"/>
              <a:gd name="T9" fmla="*/ 0 h 100"/>
              <a:gd name="T10" fmla="*/ 104 w 110"/>
              <a:gd name="T11" fmla="*/ 0 h 100"/>
              <a:gd name="T12" fmla="*/ 109 w 110"/>
              <a:gd name="T13" fmla="*/ 3 h 100"/>
              <a:gd name="T14" fmla="*/ 109 w 110"/>
              <a:gd name="T15" fmla="*/ 9 h 100"/>
              <a:gd name="T16" fmla="*/ 60 w 110"/>
              <a:gd name="T17" fmla="*/ 97 h 100"/>
              <a:gd name="T18" fmla="*/ 55 w 110"/>
              <a:gd name="T19" fmla="*/ 100 h 100"/>
              <a:gd name="T20" fmla="*/ 16 w 110"/>
              <a:gd name="T21" fmla="*/ 12 h 100"/>
              <a:gd name="T22" fmla="*/ 55 w 110"/>
              <a:gd name="T23" fmla="*/ 82 h 100"/>
              <a:gd name="T24" fmla="*/ 94 w 110"/>
              <a:gd name="T25" fmla="*/ 12 h 100"/>
              <a:gd name="T26" fmla="*/ 16 w 110"/>
              <a:gd name="T27" fmla="*/ 12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10" h="100">
                <a:moveTo>
                  <a:pt x="55" y="100"/>
                </a:moveTo>
                <a:cubicBezTo>
                  <a:pt x="53" y="100"/>
                  <a:pt x="51" y="98"/>
                  <a:pt x="50" y="97"/>
                </a:cubicBezTo>
                <a:lnTo>
                  <a:pt x="1" y="9"/>
                </a:lnTo>
                <a:cubicBezTo>
                  <a:pt x="0" y="7"/>
                  <a:pt x="0" y="5"/>
                  <a:pt x="1" y="3"/>
                </a:cubicBezTo>
                <a:cubicBezTo>
                  <a:pt x="2" y="2"/>
                  <a:pt x="4" y="0"/>
                  <a:pt x="6" y="0"/>
                </a:cubicBezTo>
                <a:lnTo>
                  <a:pt x="104" y="0"/>
                </a:lnTo>
                <a:cubicBezTo>
                  <a:pt x="106" y="0"/>
                  <a:pt x="108" y="2"/>
                  <a:pt x="109" y="3"/>
                </a:cubicBezTo>
                <a:cubicBezTo>
                  <a:pt x="110" y="5"/>
                  <a:pt x="110" y="7"/>
                  <a:pt x="109" y="9"/>
                </a:cubicBezTo>
                <a:lnTo>
                  <a:pt x="60" y="97"/>
                </a:lnTo>
                <a:cubicBezTo>
                  <a:pt x="59" y="98"/>
                  <a:pt x="57" y="100"/>
                  <a:pt x="55" y="100"/>
                </a:cubicBezTo>
                <a:close/>
                <a:moveTo>
                  <a:pt x="16" y="12"/>
                </a:moveTo>
                <a:lnTo>
                  <a:pt x="55" y="82"/>
                </a:lnTo>
                <a:lnTo>
                  <a:pt x="94" y="12"/>
                </a:lnTo>
                <a:lnTo>
                  <a:pt x="16" y="12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30" name="Freeform 159">
            <a:extLst>
              <a:ext uri="{FF2B5EF4-FFF2-40B4-BE49-F238E27FC236}">
                <a16:creationId xmlns:a16="http://schemas.microsoft.com/office/drawing/2014/main" id="{F6CE67D6-0348-BAC9-4B29-C860B3E25B9F}"/>
              </a:ext>
            </a:extLst>
          </p:cNvPr>
          <p:cNvSpPr>
            <a:spLocks noEditPoints="1"/>
          </p:cNvSpPr>
          <p:nvPr/>
        </p:nvSpPr>
        <p:spPr bwMode="auto">
          <a:xfrm>
            <a:off x="3699264" y="564104"/>
            <a:ext cx="181896" cy="177458"/>
          </a:xfrm>
          <a:custGeom>
            <a:avLst/>
            <a:gdLst>
              <a:gd name="T0" fmla="*/ 55 w 109"/>
              <a:gd name="T1" fmla="*/ 109 h 109"/>
              <a:gd name="T2" fmla="*/ 51 w 109"/>
              <a:gd name="T3" fmla="*/ 108 h 109"/>
              <a:gd name="T4" fmla="*/ 2 w 109"/>
              <a:gd name="T5" fmla="*/ 59 h 109"/>
              <a:gd name="T6" fmla="*/ 2 w 109"/>
              <a:gd name="T7" fmla="*/ 51 h 109"/>
              <a:gd name="T8" fmla="*/ 51 w 109"/>
              <a:gd name="T9" fmla="*/ 2 h 109"/>
              <a:gd name="T10" fmla="*/ 59 w 109"/>
              <a:gd name="T11" fmla="*/ 2 h 109"/>
              <a:gd name="T12" fmla="*/ 108 w 109"/>
              <a:gd name="T13" fmla="*/ 51 h 109"/>
              <a:gd name="T14" fmla="*/ 109 w 109"/>
              <a:gd name="T15" fmla="*/ 55 h 109"/>
              <a:gd name="T16" fmla="*/ 108 w 109"/>
              <a:gd name="T17" fmla="*/ 59 h 109"/>
              <a:gd name="T18" fmla="*/ 59 w 109"/>
              <a:gd name="T19" fmla="*/ 108 h 109"/>
              <a:gd name="T20" fmla="*/ 55 w 109"/>
              <a:gd name="T21" fmla="*/ 109 h 109"/>
              <a:gd name="T22" fmla="*/ 14 w 109"/>
              <a:gd name="T23" fmla="*/ 55 h 109"/>
              <a:gd name="T24" fmla="*/ 55 w 109"/>
              <a:gd name="T25" fmla="*/ 96 h 109"/>
              <a:gd name="T26" fmla="*/ 96 w 109"/>
              <a:gd name="T27" fmla="*/ 55 h 109"/>
              <a:gd name="T28" fmla="*/ 55 w 109"/>
              <a:gd name="T29" fmla="*/ 14 h 109"/>
              <a:gd name="T30" fmla="*/ 14 w 109"/>
              <a:gd name="T31" fmla="*/ 55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9" h="109">
                <a:moveTo>
                  <a:pt x="55" y="109"/>
                </a:moveTo>
                <a:cubicBezTo>
                  <a:pt x="53" y="109"/>
                  <a:pt x="52" y="109"/>
                  <a:pt x="51" y="108"/>
                </a:cubicBezTo>
                <a:lnTo>
                  <a:pt x="2" y="59"/>
                </a:lnTo>
                <a:cubicBezTo>
                  <a:pt x="0" y="57"/>
                  <a:pt x="0" y="53"/>
                  <a:pt x="2" y="51"/>
                </a:cubicBezTo>
                <a:lnTo>
                  <a:pt x="51" y="2"/>
                </a:lnTo>
                <a:cubicBezTo>
                  <a:pt x="53" y="0"/>
                  <a:pt x="57" y="0"/>
                  <a:pt x="59" y="2"/>
                </a:cubicBezTo>
                <a:lnTo>
                  <a:pt x="108" y="51"/>
                </a:lnTo>
                <a:cubicBezTo>
                  <a:pt x="109" y="52"/>
                  <a:pt x="109" y="53"/>
                  <a:pt x="109" y="55"/>
                </a:cubicBezTo>
                <a:cubicBezTo>
                  <a:pt x="109" y="56"/>
                  <a:pt x="109" y="58"/>
                  <a:pt x="108" y="59"/>
                </a:cubicBezTo>
                <a:lnTo>
                  <a:pt x="59" y="108"/>
                </a:lnTo>
                <a:cubicBezTo>
                  <a:pt x="58" y="109"/>
                  <a:pt x="56" y="109"/>
                  <a:pt x="55" y="109"/>
                </a:cubicBezTo>
                <a:close/>
                <a:moveTo>
                  <a:pt x="14" y="55"/>
                </a:moveTo>
                <a:lnTo>
                  <a:pt x="55" y="96"/>
                </a:lnTo>
                <a:lnTo>
                  <a:pt x="96" y="55"/>
                </a:lnTo>
                <a:lnTo>
                  <a:pt x="55" y="14"/>
                </a:lnTo>
                <a:lnTo>
                  <a:pt x="14" y="55"/>
                </a:lnTo>
                <a:close/>
              </a:path>
            </a:pathLst>
          </a:custGeom>
          <a:solidFill>
            <a:schemeClr val="accent1"/>
          </a:solidFill>
          <a:ln w="1270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31" name="Freeform 310">
            <a:extLst>
              <a:ext uri="{FF2B5EF4-FFF2-40B4-BE49-F238E27FC236}">
                <a16:creationId xmlns:a16="http://schemas.microsoft.com/office/drawing/2014/main" id="{15E7B6E4-AFF1-1E0E-B148-E74DE74E0AFB}"/>
              </a:ext>
            </a:extLst>
          </p:cNvPr>
          <p:cNvSpPr>
            <a:spLocks noEditPoints="1"/>
          </p:cNvSpPr>
          <p:nvPr/>
        </p:nvSpPr>
        <p:spPr bwMode="auto">
          <a:xfrm>
            <a:off x="7174566" y="1398553"/>
            <a:ext cx="82468" cy="82468"/>
          </a:xfrm>
          <a:custGeom>
            <a:avLst/>
            <a:gdLst>
              <a:gd name="T0" fmla="*/ 38 w 75"/>
              <a:gd name="T1" fmla="*/ 75 h 75"/>
              <a:gd name="T2" fmla="*/ 0 w 75"/>
              <a:gd name="T3" fmla="*/ 38 h 75"/>
              <a:gd name="T4" fmla="*/ 38 w 75"/>
              <a:gd name="T5" fmla="*/ 0 h 75"/>
              <a:gd name="T6" fmla="*/ 75 w 75"/>
              <a:gd name="T7" fmla="*/ 38 h 75"/>
              <a:gd name="T8" fmla="*/ 38 w 75"/>
              <a:gd name="T9" fmla="*/ 75 h 75"/>
              <a:gd name="T10" fmla="*/ 38 w 75"/>
              <a:gd name="T11" fmla="*/ 18 h 75"/>
              <a:gd name="T12" fmla="*/ 18 w 75"/>
              <a:gd name="T13" fmla="*/ 38 h 75"/>
              <a:gd name="T14" fmla="*/ 38 w 75"/>
              <a:gd name="T15" fmla="*/ 58 h 75"/>
              <a:gd name="T16" fmla="*/ 58 w 75"/>
              <a:gd name="T17" fmla="*/ 38 h 75"/>
              <a:gd name="T18" fmla="*/ 38 w 75"/>
              <a:gd name="T19" fmla="*/ 18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5" h="75">
                <a:moveTo>
                  <a:pt x="38" y="75"/>
                </a:moveTo>
                <a:cubicBezTo>
                  <a:pt x="17" y="75"/>
                  <a:pt x="0" y="58"/>
                  <a:pt x="0" y="38"/>
                </a:cubicBezTo>
                <a:cubicBezTo>
                  <a:pt x="0" y="17"/>
                  <a:pt x="17" y="0"/>
                  <a:pt x="38" y="0"/>
                </a:cubicBezTo>
                <a:cubicBezTo>
                  <a:pt x="58" y="0"/>
                  <a:pt x="75" y="17"/>
                  <a:pt x="75" y="38"/>
                </a:cubicBezTo>
                <a:cubicBezTo>
                  <a:pt x="75" y="58"/>
                  <a:pt x="58" y="75"/>
                  <a:pt x="38" y="75"/>
                </a:cubicBezTo>
                <a:close/>
                <a:moveTo>
                  <a:pt x="38" y="18"/>
                </a:moveTo>
                <a:cubicBezTo>
                  <a:pt x="27" y="18"/>
                  <a:pt x="18" y="27"/>
                  <a:pt x="18" y="38"/>
                </a:cubicBezTo>
                <a:cubicBezTo>
                  <a:pt x="18" y="49"/>
                  <a:pt x="27" y="58"/>
                  <a:pt x="38" y="58"/>
                </a:cubicBezTo>
                <a:cubicBezTo>
                  <a:pt x="49" y="58"/>
                  <a:pt x="58" y="49"/>
                  <a:pt x="58" y="38"/>
                </a:cubicBezTo>
                <a:cubicBezTo>
                  <a:pt x="58" y="27"/>
                  <a:pt x="49" y="18"/>
                  <a:pt x="38" y="18"/>
                </a:cubicBez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grpSp>
        <p:nvGrpSpPr>
          <p:cNvPr id="58" name="Grupo 57">
            <a:extLst>
              <a:ext uri="{FF2B5EF4-FFF2-40B4-BE49-F238E27FC236}">
                <a16:creationId xmlns:a16="http://schemas.microsoft.com/office/drawing/2014/main" id="{123E30B8-6011-4205-8EAE-2EBE73BEFDFF}"/>
              </a:ext>
            </a:extLst>
          </p:cNvPr>
          <p:cNvGrpSpPr/>
          <p:nvPr/>
        </p:nvGrpSpPr>
        <p:grpSpPr>
          <a:xfrm>
            <a:off x="6293584" y="4050218"/>
            <a:ext cx="773659" cy="963355"/>
            <a:chOff x="6696077" y="2921001"/>
            <a:chExt cx="330200" cy="411163"/>
          </a:xfrm>
        </p:grpSpPr>
        <p:sp>
          <p:nvSpPr>
            <p:cNvPr id="59" name="Freeform 245">
              <a:extLst>
                <a:ext uri="{FF2B5EF4-FFF2-40B4-BE49-F238E27FC236}">
                  <a16:creationId xmlns:a16="http://schemas.microsoft.com/office/drawing/2014/main" id="{B96650D3-7D53-E5C6-3491-F978C491FA7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96077" y="2921001"/>
              <a:ext cx="330200" cy="411163"/>
            </a:xfrm>
            <a:custGeom>
              <a:avLst/>
              <a:gdLst>
                <a:gd name="T0" fmla="*/ 419 w 561"/>
                <a:gd name="T1" fmla="*/ 699 h 699"/>
                <a:gd name="T2" fmla="*/ 415 w 561"/>
                <a:gd name="T3" fmla="*/ 697 h 699"/>
                <a:gd name="T4" fmla="*/ 281 w 561"/>
                <a:gd name="T5" fmla="*/ 563 h 699"/>
                <a:gd name="T6" fmla="*/ 147 w 561"/>
                <a:gd name="T7" fmla="*/ 697 h 699"/>
                <a:gd name="T8" fmla="*/ 139 w 561"/>
                <a:gd name="T9" fmla="*/ 697 h 699"/>
                <a:gd name="T10" fmla="*/ 2 w 561"/>
                <a:gd name="T11" fmla="*/ 560 h 699"/>
                <a:gd name="T12" fmla="*/ 0 w 561"/>
                <a:gd name="T13" fmla="*/ 556 h 699"/>
                <a:gd name="T14" fmla="*/ 0 w 561"/>
                <a:gd name="T15" fmla="*/ 419 h 699"/>
                <a:gd name="T16" fmla="*/ 2 w 561"/>
                <a:gd name="T17" fmla="*/ 415 h 699"/>
                <a:gd name="T18" fmla="*/ 67 w 561"/>
                <a:gd name="T19" fmla="*/ 350 h 699"/>
                <a:gd name="T20" fmla="*/ 2 w 561"/>
                <a:gd name="T21" fmla="*/ 284 h 699"/>
                <a:gd name="T22" fmla="*/ 0 w 561"/>
                <a:gd name="T23" fmla="*/ 281 h 699"/>
                <a:gd name="T24" fmla="*/ 0 w 561"/>
                <a:gd name="T25" fmla="*/ 143 h 699"/>
                <a:gd name="T26" fmla="*/ 2 w 561"/>
                <a:gd name="T27" fmla="*/ 139 h 699"/>
                <a:gd name="T28" fmla="*/ 139 w 561"/>
                <a:gd name="T29" fmla="*/ 2 h 699"/>
                <a:gd name="T30" fmla="*/ 147 w 561"/>
                <a:gd name="T31" fmla="*/ 2 h 699"/>
                <a:gd name="T32" fmla="*/ 281 w 561"/>
                <a:gd name="T33" fmla="*/ 136 h 699"/>
                <a:gd name="T34" fmla="*/ 415 w 561"/>
                <a:gd name="T35" fmla="*/ 2 h 699"/>
                <a:gd name="T36" fmla="*/ 422 w 561"/>
                <a:gd name="T37" fmla="*/ 2 h 699"/>
                <a:gd name="T38" fmla="*/ 560 w 561"/>
                <a:gd name="T39" fmla="*/ 139 h 699"/>
                <a:gd name="T40" fmla="*/ 561 w 561"/>
                <a:gd name="T41" fmla="*/ 143 h 699"/>
                <a:gd name="T42" fmla="*/ 561 w 561"/>
                <a:gd name="T43" fmla="*/ 281 h 699"/>
                <a:gd name="T44" fmla="*/ 560 w 561"/>
                <a:gd name="T45" fmla="*/ 284 h 699"/>
                <a:gd name="T46" fmla="*/ 494 w 561"/>
                <a:gd name="T47" fmla="*/ 350 h 699"/>
                <a:gd name="T48" fmla="*/ 560 w 561"/>
                <a:gd name="T49" fmla="*/ 415 h 699"/>
                <a:gd name="T50" fmla="*/ 561 w 561"/>
                <a:gd name="T51" fmla="*/ 419 h 699"/>
                <a:gd name="T52" fmla="*/ 561 w 561"/>
                <a:gd name="T53" fmla="*/ 556 h 699"/>
                <a:gd name="T54" fmla="*/ 560 w 561"/>
                <a:gd name="T55" fmla="*/ 560 h 699"/>
                <a:gd name="T56" fmla="*/ 422 w 561"/>
                <a:gd name="T57" fmla="*/ 697 h 699"/>
                <a:gd name="T58" fmla="*/ 418 w 561"/>
                <a:gd name="T59" fmla="*/ 699 h 699"/>
                <a:gd name="T60" fmla="*/ 419 w 561"/>
                <a:gd name="T61" fmla="*/ 699 h 699"/>
                <a:gd name="T62" fmla="*/ 281 w 561"/>
                <a:gd name="T63" fmla="*/ 551 h 699"/>
                <a:gd name="T64" fmla="*/ 285 w 561"/>
                <a:gd name="T65" fmla="*/ 553 h 699"/>
                <a:gd name="T66" fmla="*/ 419 w 561"/>
                <a:gd name="T67" fmla="*/ 687 h 699"/>
                <a:gd name="T68" fmla="*/ 551 w 561"/>
                <a:gd name="T69" fmla="*/ 554 h 699"/>
                <a:gd name="T70" fmla="*/ 551 w 561"/>
                <a:gd name="T71" fmla="*/ 421 h 699"/>
                <a:gd name="T72" fmla="*/ 484 w 561"/>
                <a:gd name="T73" fmla="*/ 353 h 699"/>
                <a:gd name="T74" fmla="*/ 482 w 561"/>
                <a:gd name="T75" fmla="*/ 350 h 699"/>
                <a:gd name="T76" fmla="*/ 484 w 561"/>
                <a:gd name="T77" fmla="*/ 346 h 699"/>
                <a:gd name="T78" fmla="*/ 551 w 561"/>
                <a:gd name="T79" fmla="*/ 279 h 699"/>
                <a:gd name="T80" fmla="*/ 551 w 561"/>
                <a:gd name="T81" fmla="*/ 145 h 699"/>
                <a:gd name="T82" fmla="*/ 419 w 561"/>
                <a:gd name="T83" fmla="*/ 13 h 699"/>
                <a:gd name="T84" fmla="*/ 285 w 561"/>
                <a:gd name="T85" fmla="*/ 147 h 699"/>
                <a:gd name="T86" fmla="*/ 277 w 561"/>
                <a:gd name="T87" fmla="*/ 147 h 699"/>
                <a:gd name="T88" fmla="*/ 143 w 561"/>
                <a:gd name="T89" fmla="*/ 13 h 699"/>
                <a:gd name="T90" fmla="*/ 11 w 561"/>
                <a:gd name="T91" fmla="*/ 145 h 699"/>
                <a:gd name="T92" fmla="*/ 11 w 561"/>
                <a:gd name="T93" fmla="*/ 279 h 699"/>
                <a:gd name="T94" fmla="*/ 78 w 561"/>
                <a:gd name="T95" fmla="*/ 346 h 699"/>
                <a:gd name="T96" fmla="*/ 79 w 561"/>
                <a:gd name="T97" fmla="*/ 350 h 699"/>
                <a:gd name="T98" fmla="*/ 78 w 561"/>
                <a:gd name="T99" fmla="*/ 353 h 699"/>
                <a:gd name="T100" fmla="*/ 11 w 561"/>
                <a:gd name="T101" fmla="*/ 421 h 699"/>
                <a:gd name="T102" fmla="*/ 11 w 561"/>
                <a:gd name="T103" fmla="*/ 554 h 699"/>
                <a:gd name="T104" fmla="*/ 143 w 561"/>
                <a:gd name="T105" fmla="*/ 687 h 699"/>
                <a:gd name="T106" fmla="*/ 277 w 561"/>
                <a:gd name="T107" fmla="*/ 553 h 699"/>
                <a:gd name="T108" fmla="*/ 281 w 561"/>
                <a:gd name="T109" fmla="*/ 551 h 6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61" h="699">
                  <a:moveTo>
                    <a:pt x="419" y="699"/>
                  </a:moveTo>
                  <a:cubicBezTo>
                    <a:pt x="417" y="699"/>
                    <a:pt x="416" y="698"/>
                    <a:pt x="415" y="697"/>
                  </a:cubicBezTo>
                  <a:lnTo>
                    <a:pt x="281" y="563"/>
                  </a:lnTo>
                  <a:lnTo>
                    <a:pt x="147" y="697"/>
                  </a:lnTo>
                  <a:cubicBezTo>
                    <a:pt x="145" y="699"/>
                    <a:pt x="142" y="699"/>
                    <a:pt x="139" y="697"/>
                  </a:cubicBezTo>
                  <a:lnTo>
                    <a:pt x="2" y="560"/>
                  </a:lnTo>
                  <a:cubicBezTo>
                    <a:pt x="1" y="559"/>
                    <a:pt x="0" y="558"/>
                    <a:pt x="0" y="556"/>
                  </a:cubicBezTo>
                  <a:lnTo>
                    <a:pt x="0" y="419"/>
                  </a:lnTo>
                  <a:cubicBezTo>
                    <a:pt x="0" y="417"/>
                    <a:pt x="1" y="416"/>
                    <a:pt x="2" y="415"/>
                  </a:cubicBezTo>
                  <a:lnTo>
                    <a:pt x="67" y="350"/>
                  </a:lnTo>
                  <a:lnTo>
                    <a:pt x="2" y="284"/>
                  </a:lnTo>
                  <a:cubicBezTo>
                    <a:pt x="1" y="283"/>
                    <a:pt x="0" y="282"/>
                    <a:pt x="0" y="281"/>
                  </a:cubicBezTo>
                  <a:lnTo>
                    <a:pt x="0" y="143"/>
                  </a:lnTo>
                  <a:cubicBezTo>
                    <a:pt x="0" y="142"/>
                    <a:pt x="1" y="140"/>
                    <a:pt x="2" y="139"/>
                  </a:cubicBezTo>
                  <a:lnTo>
                    <a:pt x="139" y="2"/>
                  </a:lnTo>
                  <a:cubicBezTo>
                    <a:pt x="141" y="0"/>
                    <a:pt x="145" y="0"/>
                    <a:pt x="147" y="2"/>
                  </a:cubicBezTo>
                  <a:lnTo>
                    <a:pt x="281" y="136"/>
                  </a:lnTo>
                  <a:lnTo>
                    <a:pt x="415" y="2"/>
                  </a:lnTo>
                  <a:cubicBezTo>
                    <a:pt x="417" y="0"/>
                    <a:pt x="420" y="0"/>
                    <a:pt x="422" y="2"/>
                  </a:cubicBezTo>
                  <a:lnTo>
                    <a:pt x="560" y="139"/>
                  </a:lnTo>
                  <a:cubicBezTo>
                    <a:pt x="561" y="140"/>
                    <a:pt x="561" y="142"/>
                    <a:pt x="561" y="143"/>
                  </a:cubicBezTo>
                  <a:lnTo>
                    <a:pt x="561" y="281"/>
                  </a:lnTo>
                  <a:cubicBezTo>
                    <a:pt x="561" y="282"/>
                    <a:pt x="561" y="283"/>
                    <a:pt x="560" y="284"/>
                  </a:cubicBezTo>
                  <a:lnTo>
                    <a:pt x="494" y="350"/>
                  </a:lnTo>
                  <a:lnTo>
                    <a:pt x="560" y="415"/>
                  </a:lnTo>
                  <a:cubicBezTo>
                    <a:pt x="561" y="416"/>
                    <a:pt x="561" y="417"/>
                    <a:pt x="561" y="419"/>
                  </a:cubicBezTo>
                  <a:lnTo>
                    <a:pt x="561" y="556"/>
                  </a:lnTo>
                  <a:cubicBezTo>
                    <a:pt x="561" y="558"/>
                    <a:pt x="561" y="559"/>
                    <a:pt x="560" y="560"/>
                  </a:cubicBezTo>
                  <a:lnTo>
                    <a:pt x="422" y="697"/>
                  </a:lnTo>
                  <a:cubicBezTo>
                    <a:pt x="421" y="698"/>
                    <a:pt x="420" y="699"/>
                    <a:pt x="418" y="699"/>
                  </a:cubicBezTo>
                  <a:lnTo>
                    <a:pt x="419" y="699"/>
                  </a:lnTo>
                  <a:close/>
                  <a:moveTo>
                    <a:pt x="281" y="551"/>
                  </a:moveTo>
                  <a:cubicBezTo>
                    <a:pt x="282" y="551"/>
                    <a:pt x="284" y="552"/>
                    <a:pt x="285" y="553"/>
                  </a:cubicBezTo>
                  <a:lnTo>
                    <a:pt x="419" y="687"/>
                  </a:lnTo>
                  <a:lnTo>
                    <a:pt x="551" y="554"/>
                  </a:lnTo>
                  <a:lnTo>
                    <a:pt x="551" y="421"/>
                  </a:lnTo>
                  <a:lnTo>
                    <a:pt x="484" y="353"/>
                  </a:lnTo>
                  <a:cubicBezTo>
                    <a:pt x="483" y="352"/>
                    <a:pt x="482" y="351"/>
                    <a:pt x="482" y="350"/>
                  </a:cubicBezTo>
                  <a:cubicBezTo>
                    <a:pt x="482" y="348"/>
                    <a:pt x="483" y="347"/>
                    <a:pt x="484" y="346"/>
                  </a:cubicBezTo>
                  <a:lnTo>
                    <a:pt x="551" y="279"/>
                  </a:lnTo>
                  <a:lnTo>
                    <a:pt x="551" y="145"/>
                  </a:lnTo>
                  <a:lnTo>
                    <a:pt x="419" y="13"/>
                  </a:lnTo>
                  <a:lnTo>
                    <a:pt x="285" y="147"/>
                  </a:lnTo>
                  <a:cubicBezTo>
                    <a:pt x="283" y="149"/>
                    <a:pt x="279" y="149"/>
                    <a:pt x="277" y="147"/>
                  </a:cubicBezTo>
                  <a:lnTo>
                    <a:pt x="143" y="13"/>
                  </a:lnTo>
                  <a:lnTo>
                    <a:pt x="11" y="145"/>
                  </a:lnTo>
                  <a:lnTo>
                    <a:pt x="11" y="279"/>
                  </a:lnTo>
                  <a:lnTo>
                    <a:pt x="78" y="346"/>
                  </a:lnTo>
                  <a:cubicBezTo>
                    <a:pt x="79" y="347"/>
                    <a:pt x="79" y="348"/>
                    <a:pt x="79" y="350"/>
                  </a:cubicBezTo>
                  <a:cubicBezTo>
                    <a:pt x="79" y="351"/>
                    <a:pt x="79" y="352"/>
                    <a:pt x="78" y="353"/>
                  </a:cubicBezTo>
                  <a:lnTo>
                    <a:pt x="11" y="421"/>
                  </a:lnTo>
                  <a:lnTo>
                    <a:pt x="11" y="554"/>
                  </a:lnTo>
                  <a:lnTo>
                    <a:pt x="143" y="687"/>
                  </a:lnTo>
                  <a:lnTo>
                    <a:pt x="277" y="553"/>
                  </a:lnTo>
                  <a:cubicBezTo>
                    <a:pt x="278" y="552"/>
                    <a:pt x="280" y="551"/>
                    <a:pt x="281" y="551"/>
                  </a:cubicBezTo>
                  <a:close/>
                </a:path>
              </a:pathLst>
            </a:custGeom>
            <a:solidFill>
              <a:srgbClr val="222221"/>
            </a:solidFill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grpSp>
          <p:nvGrpSpPr>
            <p:cNvPr id="60" name="Grupo 59">
              <a:extLst>
                <a:ext uri="{FF2B5EF4-FFF2-40B4-BE49-F238E27FC236}">
                  <a16:creationId xmlns:a16="http://schemas.microsoft.com/office/drawing/2014/main" id="{E83D68C9-B6E2-2C0F-427B-A56B7CF63197}"/>
                </a:ext>
              </a:extLst>
            </p:cNvPr>
            <p:cNvGrpSpPr/>
            <p:nvPr/>
          </p:nvGrpSpPr>
          <p:grpSpPr>
            <a:xfrm>
              <a:off x="6699249" y="2924175"/>
              <a:ext cx="323854" cy="407989"/>
              <a:chOff x="6699249" y="2924175"/>
              <a:chExt cx="323854" cy="407989"/>
            </a:xfrm>
          </p:grpSpPr>
          <p:grpSp>
            <p:nvGrpSpPr>
              <p:cNvPr id="61" name="Grupo 60">
                <a:extLst>
                  <a:ext uri="{FF2B5EF4-FFF2-40B4-BE49-F238E27FC236}">
                    <a16:creationId xmlns:a16="http://schemas.microsoft.com/office/drawing/2014/main" id="{16B7F383-5B88-BB2B-DEA9-0BE31EDB03C1}"/>
                  </a:ext>
                </a:extLst>
              </p:cNvPr>
              <p:cNvGrpSpPr/>
              <p:nvPr/>
            </p:nvGrpSpPr>
            <p:grpSpPr>
              <a:xfrm>
                <a:off x="6699249" y="2924175"/>
                <a:ext cx="323854" cy="407989"/>
                <a:chOff x="6699249" y="2924175"/>
                <a:chExt cx="323854" cy="407989"/>
              </a:xfrm>
            </p:grpSpPr>
            <p:sp>
              <p:nvSpPr>
                <p:cNvPr id="64" name="Freeform 244">
                  <a:extLst>
                    <a:ext uri="{FF2B5EF4-FFF2-40B4-BE49-F238E27FC236}">
                      <a16:creationId xmlns:a16="http://schemas.microsoft.com/office/drawing/2014/main" id="{3E691A2C-AB9B-1D0A-FA7D-57FAA72CB87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99253" y="2924175"/>
                  <a:ext cx="323850" cy="404813"/>
                </a:xfrm>
                <a:custGeom>
                  <a:avLst/>
                  <a:gdLst>
                    <a:gd name="T0" fmla="*/ 550 w 550"/>
                    <a:gd name="T1" fmla="*/ 137 h 688"/>
                    <a:gd name="T2" fmla="*/ 550 w 550"/>
                    <a:gd name="T3" fmla="*/ 275 h 688"/>
                    <a:gd name="T4" fmla="*/ 481 w 550"/>
                    <a:gd name="T5" fmla="*/ 344 h 688"/>
                    <a:gd name="T6" fmla="*/ 550 w 550"/>
                    <a:gd name="T7" fmla="*/ 413 h 688"/>
                    <a:gd name="T8" fmla="*/ 550 w 550"/>
                    <a:gd name="T9" fmla="*/ 550 h 688"/>
                    <a:gd name="T10" fmla="*/ 413 w 550"/>
                    <a:gd name="T11" fmla="*/ 688 h 688"/>
                    <a:gd name="T12" fmla="*/ 275 w 550"/>
                    <a:gd name="T13" fmla="*/ 550 h 688"/>
                    <a:gd name="T14" fmla="*/ 137 w 550"/>
                    <a:gd name="T15" fmla="*/ 688 h 688"/>
                    <a:gd name="T16" fmla="*/ 0 w 550"/>
                    <a:gd name="T17" fmla="*/ 550 h 688"/>
                    <a:gd name="T18" fmla="*/ 0 w 550"/>
                    <a:gd name="T19" fmla="*/ 413 h 688"/>
                    <a:gd name="T20" fmla="*/ 68 w 550"/>
                    <a:gd name="T21" fmla="*/ 344 h 688"/>
                    <a:gd name="T22" fmla="*/ 0 w 550"/>
                    <a:gd name="T23" fmla="*/ 275 h 688"/>
                    <a:gd name="T24" fmla="*/ 0 w 550"/>
                    <a:gd name="T25" fmla="*/ 137 h 688"/>
                    <a:gd name="T26" fmla="*/ 137 w 550"/>
                    <a:gd name="T27" fmla="*/ 0 h 688"/>
                    <a:gd name="T28" fmla="*/ 275 w 550"/>
                    <a:gd name="T29" fmla="*/ 137 h 688"/>
                    <a:gd name="T30" fmla="*/ 413 w 550"/>
                    <a:gd name="T31" fmla="*/ 0 h 688"/>
                    <a:gd name="T32" fmla="*/ 550 w 550"/>
                    <a:gd name="T33" fmla="*/ 137 h 6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550" h="688">
                      <a:moveTo>
                        <a:pt x="550" y="137"/>
                      </a:moveTo>
                      <a:lnTo>
                        <a:pt x="550" y="275"/>
                      </a:lnTo>
                      <a:lnTo>
                        <a:pt x="481" y="344"/>
                      </a:lnTo>
                      <a:lnTo>
                        <a:pt x="550" y="413"/>
                      </a:lnTo>
                      <a:lnTo>
                        <a:pt x="550" y="550"/>
                      </a:lnTo>
                      <a:lnTo>
                        <a:pt x="413" y="688"/>
                      </a:lnTo>
                      <a:lnTo>
                        <a:pt x="275" y="550"/>
                      </a:lnTo>
                      <a:lnTo>
                        <a:pt x="137" y="688"/>
                      </a:lnTo>
                      <a:lnTo>
                        <a:pt x="0" y="550"/>
                      </a:lnTo>
                      <a:lnTo>
                        <a:pt x="0" y="413"/>
                      </a:lnTo>
                      <a:lnTo>
                        <a:pt x="68" y="344"/>
                      </a:lnTo>
                      <a:lnTo>
                        <a:pt x="0" y="275"/>
                      </a:lnTo>
                      <a:lnTo>
                        <a:pt x="0" y="137"/>
                      </a:lnTo>
                      <a:lnTo>
                        <a:pt x="137" y="0"/>
                      </a:lnTo>
                      <a:lnTo>
                        <a:pt x="275" y="137"/>
                      </a:lnTo>
                      <a:lnTo>
                        <a:pt x="413" y="0"/>
                      </a:lnTo>
                      <a:lnTo>
                        <a:pt x="550" y="13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0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dirty="0"/>
                </a:p>
              </p:txBody>
            </p:sp>
            <p:sp>
              <p:nvSpPr>
                <p:cNvPr id="65" name="Freeform 246">
                  <a:extLst>
                    <a:ext uri="{FF2B5EF4-FFF2-40B4-BE49-F238E27FC236}">
                      <a16:creationId xmlns:a16="http://schemas.microsoft.com/office/drawing/2014/main" id="{285D4C80-8686-E8E3-2A1C-BDE62D4E5A7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99249" y="2924176"/>
                  <a:ext cx="323850" cy="323850"/>
                </a:xfrm>
                <a:custGeom>
                  <a:avLst/>
                  <a:gdLst>
                    <a:gd name="T0" fmla="*/ 413 w 550"/>
                    <a:gd name="T1" fmla="*/ 0 h 550"/>
                    <a:gd name="T2" fmla="*/ 550 w 550"/>
                    <a:gd name="T3" fmla="*/ 137 h 550"/>
                    <a:gd name="T4" fmla="*/ 413 w 550"/>
                    <a:gd name="T5" fmla="*/ 275 h 550"/>
                    <a:gd name="T6" fmla="*/ 550 w 550"/>
                    <a:gd name="T7" fmla="*/ 413 h 550"/>
                    <a:gd name="T8" fmla="*/ 413 w 550"/>
                    <a:gd name="T9" fmla="*/ 550 h 550"/>
                    <a:gd name="T10" fmla="*/ 275 w 550"/>
                    <a:gd name="T11" fmla="*/ 413 h 550"/>
                    <a:gd name="T12" fmla="*/ 137 w 550"/>
                    <a:gd name="T13" fmla="*/ 550 h 550"/>
                    <a:gd name="T14" fmla="*/ 0 w 550"/>
                    <a:gd name="T15" fmla="*/ 413 h 550"/>
                    <a:gd name="T16" fmla="*/ 137 w 550"/>
                    <a:gd name="T17" fmla="*/ 275 h 550"/>
                    <a:gd name="T18" fmla="*/ 0 w 550"/>
                    <a:gd name="T19" fmla="*/ 137 h 550"/>
                    <a:gd name="T20" fmla="*/ 137 w 550"/>
                    <a:gd name="T21" fmla="*/ 0 h 550"/>
                    <a:gd name="T22" fmla="*/ 275 w 550"/>
                    <a:gd name="T23" fmla="*/ 137 h 550"/>
                    <a:gd name="T24" fmla="*/ 413 w 550"/>
                    <a:gd name="T25" fmla="*/ 0 h 5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50" h="550">
                      <a:moveTo>
                        <a:pt x="413" y="0"/>
                      </a:moveTo>
                      <a:lnTo>
                        <a:pt x="550" y="137"/>
                      </a:lnTo>
                      <a:lnTo>
                        <a:pt x="413" y="275"/>
                      </a:lnTo>
                      <a:lnTo>
                        <a:pt x="550" y="413"/>
                      </a:lnTo>
                      <a:lnTo>
                        <a:pt x="413" y="550"/>
                      </a:lnTo>
                      <a:lnTo>
                        <a:pt x="275" y="413"/>
                      </a:lnTo>
                      <a:lnTo>
                        <a:pt x="137" y="550"/>
                      </a:lnTo>
                      <a:lnTo>
                        <a:pt x="0" y="413"/>
                      </a:lnTo>
                      <a:lnTo>
                        <a:pt x="137" y="275"/>
                      </a:lnTo>
                      <a:lnTo>
                        <a:pt x="0" y="137"/>
                      </a:lnTo>
                      <a:lnTo>
                        <a:pt x="137" y="0"/>
                      </a:lnTo>
                      <a:lnTo>
                        <a:pt x="275" y="137"/>
                      </a:lnTo>
                      <a:lnTo>
                        <a:pt x="413" y="0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 w="15875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dirty="0"/>
                </a:p>
              </p:txBody>
            </p:sp>
            <p:sp>
              <p:nvSpPr>
                <p:cNvPr id="66" name="Freeform 248">
                  <a:extLst>
                    <a:ext uri="{FF2B5EF4-FFF2-40B4-BE49-F238E27FC236}">
                      <a16:creationId xmlns:a16="http://schemas.microsoft.com/office/drawing/2014/main" id="{2B30224C-8230-C5ED-E760-2903823441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938963" y="3244851"/>
                  <a:ext cx="6350" cy="87313"/>
                </a:xfrm>
                <a:custGeom>
                  <a:avLst/>
                  <a:gdLst>
                    <a:gd name="T0" fmla="*/ 6 w 11"/>
                    <a:gd name="T1" fmla="*/ 148 h 148"/>
                    <a:gd name="T2" fmla="*/ 0 w 11"/>
                    <a:gd name="T3" fmla="*/ 143 h 148"/>
                    <a:gd name="T4" fmla="*/ 0 w 11"/>
                    <a:gd name="T5" fmla="*/ 5 h 148"/>
                    <a:gd name="T6" fmla="*/ 6 w 11"/>
                    <a:gd name="T7" fmla="*/ 0 h 148"/>
                    <a:gd name="T8" fmla="*/ 11 w 11"/>
                    <a:gd name="T9" fmla="*/ 5 h 148"/>
                    <a:gd name="T10" fmla="*/ 11 w 11"/>
                    <a:gd name="T11" fmla="*/ 143 h 148"/>
                    <a:gd name="T12" fmla="*/ 6 w 11"/>
                    <a:gd name="T13" fmla="*/ 148 h 1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1" h="148">
                      <a:moveTo>
                        <a:pt x="6" y="148"/>
                      </a:moveTo>
                      <a:cubicBezTo>
                        <a:pt x="3" y="148"/>
                        <a:pt x="0" y="146"/>
                        <a:pt x="0" y="143"/>
                      </a:cubicBezTo>
                      <a:lnTo>
                        <a:pt x="0" y="5"/>
                      </a:lnTo>
                      <a:cubicBezTo>
                        <a:pt x="0" y="2"/>
                        <a:pt x="3" y="0"/>
                        <a:pt x="6" y="0"/>
                      </a:cubicBezTo>
                      <a:cubicBezTo>
                        <a:pt x="8" y="0"/>
                        <a:pt x="11" y="2"/>
                        <a:pt x="11" y="5"/>
                      </a:cubicBezTo>
                      <a:lnTo>
                        <a:pt x="11" y="143"/>
                      </a:lnTo>
                      <a:cubicBezTo>
                        <a:pt x="11" y="146"/>
                        <a:pt x="8" y="148"/>
                        <a:pt x="6" y="148"/>
                      </a:cubicBezTo>
                      <a:close/>
                    </a:path>
                  </a:pathLst>
                </a:custGeom>
                <a:solidFill>
                  <a:srgbClr val="222221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dirty="0"/>
                </a:p>
              </p:txBody>
            </p:sp>
          </p:grpSp>
          <p:sp>
            <p:nvSpPr>
              <p:cNvPr id="62" name="Freeform 249">
                <a:extLst>
                  <a:ext uri="{FF2B5EF4-FFF2-40B4-BE49-F238E27FC236}">
                    <a16:creationId xmlns:a16="http://schemas.microsoft.com/office/drawing/2014/main" id="{471DB5D0-0AFF-63BB-09F3-656FFE426B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77038" y="3244851"/>
                <a:ext cx="6350" cy="87313"/>
              </a:xfrm>
              <a:custGeom>
                <a:avLst/>
                <a:gdLst>
                  <a:gd name="T0" fmla="*/ 5 w 10"/>
                  <a:gd name="T1" fmla="*/ 148 h 148"/>
                  <a:gd name="T2" fmla="*/ 0 w 10"/>
                  <a:gd name="T3" fmla="*/ 143 h 148"/>
                  <a:gd name="T4" fmla="*/ 0 w 10"/>
                  <a:gd name="T5" fmla="*/ 5 h 148"/>
                  <a:gd name="T6" fmla="*/ 5 w 10"/>
                  <a:gd name="T7" fmla="*/ 0 h 148"/>
                  <a:gd name="T8" fmla="*/ 10 w 10"/>
                  <a:gd name="T9" fmla="*/ 5 h 148"/>
                  <a:gd name="T10" fmla="*/ 10 w 10"/>
                  <a:gd name="T11" fmla="*/ 143 h 148"/>
                  <a:gd name="T12" fmla="*/ 5 w 10"/>
                  <a:gd name="T13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48">
                    <a:moveTo>
                      <a:pt x="5" y="148"/>
                    </a:moveTo>
                    <a:cubicBezTo>
                      <a:pt x="2" y="148"/>
                      <a:pt x="0" y="146"/>
                      <a:pt x="0" y="143"/>
                    </a:cubicBezTo>
                    <a:lnTo>
                      <a:pt x="0" y="5"/>
                    </a:lnTo>
                    <a:cubicBezTo>
                      <a:pt x="0" y="2"/>
                      <a:pt x="2" y="0"/>
                      <a:pt x="5" y="0"/>
                    </a:cubicBezTo>
                    <a:cubicBezTo>
                      <a:pt x="8" y="0"/>
                      <a:pt x="10" y="2"/>
                      <a:pt x="10" y="5"/>
                    </a:cubicBezTo>
                    <a:lnTo>
                      <a:pt x="10" y="143"/>
                    </a:lnTo>
                    <a:cubicBezTo>
                      <a:pt x="10" y="146"/>
                      <a:pt x="8" y="148"/>
                      <a:pt x="5" y="148"/>
                    </a:cubicBez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63" name="Freeform 250">
                <a:extLst>
                  <a:ext uri="{FF2B5EF4-FFF2-40B4-BE49-F238E27FC236}">
                    <a16:creationId xmlns:a16="http://schemas.microsoft.com/office/drawing/2014/main" id="{0195BF33-2D4D-2DF4-6EE9-AFCCE41CF0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58000" y="3163888"/>
                <a:ext cx="6350" cy="87313"/>
              </a:xfrm>
              <a:custGeom>
                <a:avLst/>
                <a:gdLst>
                  <a:gd name="T0" fmla="*/ 5 w 10"/>
                  <a:gd name="T1" fmla="*/ 148 h 148"/>
                  <a:gd name="T2" fmla="*/ 0 w 10"/>
                  <a:gd name="T3" fmla="*/ 143 h 148"/>
                  <a:gd name="T4" fmla="*/ 0 w 10"/>
                  <a:gd name="T5" fmla="*/ 6 h 148"/>
                  <a:gd name="T6" fmla="*/ 5 w 10"/>
                  <a:gd name="T7" fmla="*/ 0 h 148"/>
                  <a:gd name="T8" fmla="*/ 10 w 10"/>
                  <a:gd name="T9" fmla="*/ 6 h 148"/>
                  <a:gd name="T10" fmla="*/ 10 w 10"/>
                  <a:gd name="T11" fmla="*/ 143 h 148"/>
                  <a:gd name="T12" fmla="*/ 5 w 10"/>
                  <a:gd name="T13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48">
                    <a:moveTo>
                      <a:pt x="5" y="148"/>
                    </a:moveTo>
                    <a:cubicBezTo>
                      <a:pt x="2" y="148"/>
                      <a:pt x="0" y="146"/>
                      <a:pt x="0" y="143"/>
                    </a:cubicBezTo>
                    <a:lnTo>
                      <a:pt x="0" y="6"/>
                    </a:lnTo>
                    <a:cubicBezTo>
                      <a:pt x="0" y="3"/>
                      <a:pt x="2" y="0"/>
                      <a:pt x="5" y="0"/>
                    </a:cubicBezTo>
                    <a:cubicBezTo>
                      <a:pt x="8" y="0"/>
                      <a:pt x="10" y="3"/>
                      <a:pt x="10" y="6"/>
                    </a:cubicBezTo>
                    <a:lnTo>
                      <a:pt x="10" y="143"/>
                    </a:lnTo>
                    <a:cubicBezTo>
                      <a:pt x="10" y="146"/>
                      <a:pt x="8" y="148"/>
                      <a:pt x="5" y="148"/>
                    </a:cubicBez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</p:grpSp>
      </p:grpSp>
      <p:sp>
        <p:nvSpPr>
          <p:cNvPr id="68" name="Freeform 186">
            <a:extLst>
              <a:ext uri="{FF2B5EF4-FFF2-40B4-BE49-F238E27FC236}">
                <a16:creationId xmlns:a16="http://schemas.microsoft.com/office/drawing/2014/main" id="{5F1E9CD3-BE49-0B63-0AFB-C8ABB526A614}"/>
              </a:ext>
            </a:extLst>
          </p:cNvPr>
          <p:cNvSpPr>
            <a:spLocks/>
          </p:cNvSpPr>
          <p:nvPr/>
        </p:nvSpPr>
        <p:spPr bwMode="auto">
          <a:xfrm>
            <a:off x="8301313" y="4316925"/>
            <a:ext cx="590213" cy="595052"/>
          </a:xfrm>
          <a:custGeom>
            <a:avLst/>
            <a:gdLst>
              <a:gd name="T0" fmla="*/ 34 w 331"/>
              <a:gd name="T1" fmla="*/ 0 h 331"/>
              <a:gd name="T2" fmla="*/ 298 w 331"/>
              <a:gd name="T3" fmla="*/ 0 h 331"/>
              <a:gd name="T4" fmla="*/ 331 w 331"/>
              <a:gd name="T5" fmla="*/ 34 h 331"/>
              <a:gd name="T6" fmla="*/ 330 w 331"/>
              <a:gd name="T7" fmla="*/ 298 h 331"/>
              <a:gd name="T8" fmla="*/ 297 w 331"/>
              <a:gd name="T9" fmla="*/ 331 h 331"/>
              <a:gd name="T10" fmla="*/ 33 w 331"/>
              <a:gd name="T11" fmla="*/ 330 h 331"/>
              <a:gd name="T12" fmla="*/ 0 w 331"/>
              <a:gd name="T13" fmla="*/ 297 h 331"/>
              <a:gd name="T14" fmla="*/ 1 w 331"/>
              <a:gd name="T15" fmla="*/ 33 h 331"/>
              <a:gd name="T16" fmla="*/ 34 w 331"/>
              <a:gd name="T17" fmla="*/ 0 h 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1" h="331">
                <a:moveTo>
                  <a:pt x="34" y="0"/>
                </a:moveTo>
                <a:lnTo>
                  <a:pt x="298" y="0"/>
                </a:lnTo>
                <a:cubicBezTo>
                  <a:pt x="316" y="1"/>
                  <a:pt x="331" y="15"/>
                  <a:pt x="331" y="34"/>
                </a:cubicBezTo>
                <a:lnTo>
                  <a:pt x="330" y="298"/>
                </a:lnTo>
                <a:cubicBezTo>
                  <a:pt x="330" y="316"/>
                  <a:pt x="316" y="331"/>
                  <a:pt x="297" y="331"/>
                </a:cubicBezTo>
                <a:lnTo>
                  <a:pt x="33" y="330"/>
                </a:lnTo>
                <a:cubicBezTo>
                  <a:pt x="15" y="330"/>
                  <a:pt x="0" y="315"/>
                  <a:pt x="0" y="297"/>
                </a:cubicBezTo>
                <a:lnTo>
                  <a:pt x="1" y="33"/>
                </a:lnTo>
                <a:cubicBezTo>
                  <a:pt x="1" y="15"/>
                  <a:pt x="16" y="0"/>
                  <a:pt x="34" y="0"/>
                </a:cubicBezTo>
                <a:close/>
              </a:path>
            </a:pathLst>
          </a:custGeom>
          <a:solidFill>
            <a:schemeClr val="accent3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  <a:effectLst>
            <a:outerShdw dist="114300" dir="2700000" algn="tl" rotWithShape="0">
              <a:prstClr val="black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73" name="Elipse 72">
            <a:extLst>
              <a:ext uri="{FF2B5EF4-FFF2-40B4-BE49-F238E27FC236}">
                <a16:creationId xmlns:a16="http://schemas.microsoft.com/office/drawing/2014/main" id="{8B8F7A7E-7F5B-8661-7F6F-07007470317F}"/>
              </a:ext>
            </a:extLst>
          </p:cNvPr>
          <p:cNvSpPr/>
          <p:nvPr/>
        </p:nvSpPr>
        <p:spPr>
          <a:xfrm flipH="1">
            <a:off x="606529" y="558962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4" name="Elipse 73">
            <a:extLst>
              <a:ext uri="{FF2B5EF4-FFF2-40B4-BE49-F238E27FC236}">
                <a16:creationId xmlns:a16="http://schemas.microsoft.com/office/drawing/2014/main" id="{774A71D6-F2DF-80F0-D5CF-0173ECB5D1BD}"/>
              </a:ext>
            </a:extLst>
          </p:cNvPr>
          <p:cNvSpPr/>
          <p:nvPr/>
        </p:nvSpPr>
        <p:spPr>
          <a:xfrm flipH="1">
            <a:off x="846542" y="558962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5" name="Elipse 74">
            <a:extLst>
              <a:ext uri="{FF2B5EF4-FFF2-40B4-BE49-F238E27FC236}">
                <a16:creationId xmlns:a16="http://schemas.microsoft.com/office/drawing/2014/main" id="{DAFB6806-7AD6-B3C4-B764-31BD6E497AB7}"/>
              </a:ext>
            </a:extLst>
          </p:cNvPr>
          <p:cNvSpPr/>
          <p:nvPr/>
        </p:nvSpPr>
        <p:spPr>
          <a:xfrm flipH="1">
            <a:off x="1086555" y="558962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" name="Freeform 233">
            <a:extLst>
              <a:ext uri="{FF2B5EF4-FFF2-40B4-BE49-F238E27FC236}">
                <a16:creationId xmlns:a16="http://schemas.microsoft.com/office/drawing/2014/main" id="{41DF4908-3F87-B8CE-158E-73BDD51B7786}"/>
              </a:ext>
            </a:extLst>
          </p:cNvPr>
          <p:cNvSpPr>
            <a:spLocks/>
          </p:cNvSpPr>
          <p:nvPr/>
        </p:nvSpPr>
        <p:spPr bwMode="auto">
          <a:xfrm>
            <a:off x="132134" y="4909156"/>
            <a:ext cx="1192089" cy="208833"/>
          </a:xfrm>
          <a:custGeom>
            <a:avLst/>
            <a:gdLst>
              <a:gd name="T0" fmla="*/ 372 w 372"/>
              <a:gd name="T1" fmla="*/ 64 h 64"/>
              <a:gd name="T2" fmla="*/ 325 w 372"/>
              <a:gd name="T3" fmla="*/ 44 h 64"/>
              <a:gd name="T4" fmla="*/ 298 w 372"/>
              <a:gd name="T5" fmla="*/ 32 h 64"/>
              <a:gd name="T6" fmla="*/ 271 w 372"/>
              <a:gd name="T7" fmla="*/ 44 h 64"/>
              <a:gd name="T8" fmla="*/ 223 w 372"/>
              <a:gd name="T9" fmla="*/ 64 h 64"/>
              <a:gd name="T10" fmla="*/ 176 w 372"/>
              <a:gd name="T11" fmla="*/ 44 h 64"/>
              <a:gd name="T12" fmla="*/ 149 w 372"/>
              <a:gd name="T13" fmla="*/ 32 h 64"/>
              <a:gd name="T14" fmla="*/ 122 w 372"/>
              <a:gd name="T15" fmla="*/ 44 h 64"/>
              <a:gd name="T16" fmla="*/ 74 w 372"/>
              <a:gd name="T17" fmla="*/ 64 h 64"/>
              <a:gd name="T18" fmla="*/ 27 w 372"/>
              <a:gd name="T19" fmla="*/ 44 h 64"/>
              <a:gd name="T20" fmla="*/ 0 w 372"/>
              <a:gd name="T21" fmla="*/ 32 h 64"/>
              <a:gd name="T22" fmla="*/ 0 w 372"/>
              <a:gd name="T23" fmla="*/ 0 h 64"/>
              <a:gd name="T24" fmla="*/ 48 w 372"/>
              <a:gd name="T25" fmla="*/ 20 h 64"/>
              <a:gd name="T26" fmla="*/ 74 w 372"/>
              <a:gd name="T27" fmla="*/ 32 h 64"/>
              <a:gd name="T28" fmla="*/ 101 w 372"/>
              <a:gd name="T29" fmla="*/ 20 h 64"/>
              <a:gd name="T30" fmla="*/ 149 w 372"/>
              <a:gd name="T31" fmla="*/ 0 h 64"/>
              <a:gd name="T32" fmla="*/ 197 w 372"/>
              <a:gd name="T33" fmla="*/ 20 h 64"/>
              <a:gd name="T34" fmla="*/ 223 w 372"/>
              <a:gd name="T35" fmla="*/ 32 h 64"/>
              <a:gd name="T36" fmla="*/ 250 w 372"/>
              <a:gd name="T37" fmla="*/ 20 h 64"/>
              <a:gd name="T38" fmla="*/ 298 w 372"/>
              <a:gd name="T39" fmla="*/ 0 h 64"/>
              <a:gd name="T40" fmla="*/ 346 w 372"/>
              <a:gd name="T41" fmla="*/ 20 h 64"/>
              <a:gd name="T42" fmla="*/ 372 w 372"/>
              <a:gd name="T43" fmla="*/ 32 h 64"/>
              <a:gd name="T44" fmla="*/ 372 w 372"/>
              <a:gd name="T45" fmla="*/ 6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72" h="64">
                <a:moveTo>
                  <a:pt x="372" y="64"/>
                </a:moveTo>
                <a:cubicBezTo>
                  <a:pt x="348" y="64"/>
                  <a:pt x="335" y="53"/>
                  <a:pt x="325" y="44"/>
                </a:cubicBezTo>
                <a:cubicBezTo>
                  <a:pt x="316" y="37"/>
                  <a:pt x="311" y="32"/>
                  <a:pt x="298" y="32"/>
                </a:cubicBezTo>
                <a:cubicBezTo>
                  <a:pt x="285" y="32"/>
                  <a:pt x="280" y="37"/>
                  <a:pt x="271" y="44"/>
                </a:cubicBezTo>
                <a:cubicBezTo>
                  <a:pt x="261" y="53"/>
                  <a:pt x="248" y="64"/>
                  <a:pt x="223" y="64"/>
                </a:cubicBezTo>
                <a:cubicBezTo>
                  <a:pt x="199" y="64"/>
                  <a:pt x="186" y="53"/>
                  <a:pt x="176" y="44"/>
                </a:cubicBezTo>
                <a:cubicBezTo>
                  <a:pt x="167" y="37"/>
                  <a:pt x="162" y="32"/>
                  <a:pt x="149" y="32"/>
                </a:cubicBezTo>
                <a:cubicBezTo>
                  <a:pt x="136" y="32"/>
                  <a:pt x="131" y="37"/>
                  <a:pt x="122" y="44"/>
                </a:cubicBezTo>
                <a:cubicBezTo>
                  <a:pt x="112" y="53"/>
                  <a:pt x="99" y="64"/>
                  <a:pt x="74" y="64"/>
                </a:cubicBezTo>
                <a:cubicBezTo>
                  <a:pt x="50" y="64"/>
                  <a:pt x="37" y="53"/>
                  <a:pt x="27" y="44"/>
                </a:cubicBezTo>
                <a:cubicBezTo>
                  <a:pt x="18" y="37"/>
                  <a:pt x="13" y="32"/>
                  <a:pt x="0" y="32"/>
                </a:cubicBezTo>
                <a:lnTo>
                  <a:pt x="0" y="0"/>
                </a:lnTo>
                <a:cubicBezTo>
                  <a:pt x="25" y="0"/>
                  <a:pt x="37" y="11"/>
                  <a:pt x="48" y="20"/>
                </a:cubicBezTo>
                <a:cubicBezTo>
                  <a:pt x="56" y="27"/>
                  <a:pt x="62" y="32"/>
                  <a:pt x="74" y="32"/>
                </a:cubicBezTo>
                <a:cubicBezTo>
                  <a:pt x="87" y="32"/>
                  <a:pt x="93" y="27"/>
                  <a:pt x="101" y="20"/>
                </a:cubicBezTo>
                <a:cubicBezTo>
                  <a:pt x="111" y="11"/>
                  <a:pt x="124" y="0"/>
                  <a:pt x="149" y="0"/>
                </a:cubicBezTo>
                <a:cubicBezTo>
                  <a:pt x="174" y="0"/>
                  <a:pt x="186" y="11"/>
                  <a:pt x="197" y="20"/>
                </a:cubicBezTo>
                <a:cubicBezTo>
                  <a:pt x="205" y="27"/>
                  <a:pt x="211" y="32"/>
                  <a:pt x="223" y="32"/>
                </a:cubicBezTo>
                <a:cubicBezTo>
                  <a:pt x="236" y="32"/>
                  <a:pt x="242" y="27"/>
                  <a:pt x="250" y="20"/>
                </a:cubicBezTo>
                <a:cubicBezTo>
                  <a:pt x="260" y="11"/>
                  <a:pt x="273" y="0"/>
                  <a:pt x="298" y="0"/>
                </a:cubicBezTo>
                <a:cubicBezTo>
                  <a:pt x="323" y="0"/>
                  <a:pt x="335" y="11"/>
                  <a:pt x="346" y="20"/>
                </a:cubicBezTo>
                <a:cubicBezTo>
                  <a:pt x="354" y="27"/>
                  <a:pt x="360" y="32"/>
                  <a:pt x="372" y="32"/>
                </a:cubicBezTo>
                <a:lnTo>
                  <a:pt x="372" y="64"/>
                </a:lnTo>
                <a:close/>
              </a:path>
            </a:pathLst>
          </a:custGeom>
          <a:solidFill>
            <a:schemeClr val="accent4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3" name="Freeform 235">
            <a:extLst>
              <a:ext uri="{FF2B5EF4-FFF2-40B4-BE49-F238E27FC236}">
                <a16:creationId xmlns:a16="http://schemas.microsoft.com/office/drawing/2014/main" id="{E77BC358-E5CA-7CAC-A0AE-5F7398EB9E43}"/>
              </a:ext>
            </a:extLst>
          </p:cNvPr>
          <p:cNvSpPr>
            <a:spLocks/>
          </p:cNvSpPr>
          <p:nvPr/>
        </p:nvSpPr>
        <p:spPr bwMode="auto">
          <a:xfrm>
            <a:off x="6876198" y="-18852"/>
            <a:ext cx="902826" cy="231741"/>
          </a:xfrm>
          <a:custGeom>
            <a:avLst/>
            <a:gdLst>
              <a:gd name="T0" fmla="*/ 333 w 504"/>
              <a:gd name="T1" fmla="*/ 130 h 130"/>
              <a:gd name="T2" fmla="*/ 252 w 504"/>
              <a:gd name="T3" fmla="*/ 43 h 130"/>
              <a:gd name="T4" fmla="*/ 172 w 504"/>
              <a:gd name="T5" fmla="*/ 130 h 130"/>
              <a:gd name="T6" fmla="*/ 91 w 504"/>
              <a:gd name="T7" fmla="*/ 43 h 130"/>
              <a:gd name="T8" fmla="*/ 21 w 504"/>
              <a:gd name="T9" fmla="*/ 118 h 130"/>
              <a:gd name="T10" fmla="*/ 0 w 504"/>
              <a:gd name="T11" fmla="*/ 98 h 130"/>
              <a:gd name="T12" fmla="*/ 91 w 504"/>
              <a:gd name="T13" fmla="*/ 0 h 130"/>
              <a:gd name="T14" fmla="*/ 172 w 504"/>
              <a:gd name="T15" fmla="*/ 86 h 130"/>
              <a:gd name="T16" fmla="*/ 252 w 504"/>
              <a:gd name="T17" fmla="*/ 0 h 130"/>
              <a:gd name="T18" fmla="*/ 333 w 504"/>
              <a:gd name="T19" fmla="*/ 86 h 130"/>
              <a:gd name="T20" fmla="*/ 413 w 504"/>
              <a:gd name="T21" fmla="*/ 0 h 130"/>
              <a:gd name="T22" fmla="*/ 504 w 504"/>
              <a:gd name="T23" fmla="*/ 98 h 130"/>
              <a:gd name="T24" fmla="*/ 483 w 504"/>
              <a:gd name="T25" fmla="*/ 118 h 130"/>
              <a:gd name="T26" fmla="*/ 413 w 504"/>
              <a:gd name="T27" fmla="*/ 43 h 130"/>
              <a:gd name="T28" fmla="*/ 333 w 504"/>
              <a:gd name="T29" fmla="*/ 13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04" h="130">
                <a:moveTo>
                  <a:pt x="333" y="130"/>
                </a:moveTo>
                <a:lnTo>
                  <a:pt x="252" y="43"/>
                </a:lnTo>
                <a:lnTo>
                  <a:pt x="172" y="130"/>
                </a:lnTo>
                <a:lnTo>
                  <a:pt x="91" y="43"/>
                </a:lnTo>
                <a:lnTo>
                  <a:pt x="21" y="118"/>
                </a:lnTo>
                <a:lnTo>
                  <a:pt x="0" y="98"/>
                </a:lnTo>
                <a:lnTo>
                  <a:pt x="91" y="0"/>
                </a:lnTo>
                <a:lnTo>
                  <a:pt x="172" y="86"/>
                </a:lnTo>
                <a:lnTo>
                  <a:pt x="252" y="0"/>
                </a:lnTo>
                <a:lnTo>
                  <a:pt x="333" y="86"/>
                </a:lnTo>
                <a:lnTo>
                  <a:pt x="413" y="0"/>
                </a:lnTo>
                <a:lnTo>
                  <a:pt x="504" y="98"/>
                </a:lnTo>
                <a:lnTo>
                  <a:pt x="483" y="118"/>
                </a:lnTo>
                <a:lnTo>
                  <a:pt x="413" y="43"/>
                </a:lnTo>
                <a:lnTo>
                  <a:pt x="333" y="130"/>
                </a:ln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819178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o 9">
            <a:extLst>
              <a:ext uri="{FF2B5EF4-FFF2-40B4-BE49-F238E27FC236}">
                <a16:creationId xmlns:a16="http://schemas.microsoft.com/office/drawing/2014/main" id="{8D3DA52E-1C61-5C0F-82BB-8EE065223527}"/>
              </a:ext>
            </a:extLst>
          </p:cNvPr>
          <p:cNvGrpSpPr/>
          <p:nvPr/>
        </p:nvGrpSpPr>
        <p:grpSpPr>
          <a:xfrm>
            <a:off x="7677427" y="3842621"/>
            <a:ext cx="812385" cy="815360"/>
            <a:chOff x="2759075" y="2149476"/>
            <a:chExt cx="433388" cy="434975"/>
          </a:xfrm>
        </p:grpSpPr>
        <p:sp>
          <p:nvSpPr>
            <p:cNvPr id="11" name="Freeform 236">
              <a:extLst>
                <a:ext uri="{FF2B5EF4-FFF2-40B4-BE49-F238E27FC236}">
                  <a16:creationId xmlns:a16="http://schemas.microsoft.com/office/drawing/2014/main" id="{0A7FF85D-ACA4-1C67-881D-14A2BCEBE89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59075" y="2149476"/>
              <a:ext cx="433388" cy="434975"/>
            </a:xfrm>
            <a:custGeom>
              <a:avLst/>
              <a:gdLst>
                <a:gd name="T0" fmla="*/ 0 w 738"/>
                <a:gd name="T1" fmla="*/ 369 h 738"/>
                <a:gd name="T2" fmla="*/ 369 w 738"/>
                <a:gd name="T3" fmla="*/ 0 h 738"/>
                <a:gd name="T4" fmla="*/ 738 w 738"/>
                <a:gd name="T5" fmla="*/ 369 h 738"/>
                <a:gd name="T6" fmla="*/ 369 w 738"/>
                <a:gd name="T7" fmla="*/ 738 h 738"/>
                <a:gd name="T8" fmla="*/ 0 w 738"/>
                <a:gd name="T9" fmla="*/ 369 h 738"/>
                <a:gd name="T10" fmla="*/ 108 w 738"/>
                <a:gd name="T11" fmla="*/ 369 h 738"/>
                <a:gd name="T12" fmla="*/ 369 w 738"/>
                <a:gd name="T13" fmla="*/ 629 h 738"/>
                <a:gd name="T14" fmla="*/ 630 w 738"/>
                <a:gd name="T15" fmla="*/ 369 h 738"/>
                <a:gd name="T16" fmla="*/ 369 w 738"/>
                <a:gd name="T17" fmla="*/ 108 h 738"/>
                <a:gd name="T18" fmla="*/ 108 w 738"/>
                <a:gd name="T19" fmla="*/ 369 h 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38" h="738">
                  <a:moveTo>
                    <a:pt x="0" y="369"/>
                  </a:moveTo>
                  <a:cubicBezTo>
                    <a:pt x="0" y="165"/>
                    <a:pt x="165" y="0"/>
                    <a:pt x="369" y="0"/>
                  </a:cubicBezTo>
                  <a:cubicBezTo>
                    <a:pt x="572" y="0"/>
                    <a:pt x="738" y="165"/>
                    <a:pt x="738" y="369"/>
                  </a:cubicBezTo>
                  <a:cubicBezTo>
                    <a:pt x="738" y="572"/>
                    <a:pt x="572" y="738"/>
                    <a:pt x="369" y="738"/>
                  </a:cubicBezTo>
                  <a:cubicBezTo>
                    <a:pt x="165" y="738"/>
                    <a:pt x="0" y="572"/>
                    <a:pt x="0" y="369"/>
                  </a:cubicBezTo>
                  <a:close/>
                  <a:moveTo>
                    <a:pt x="108" y="369"/>
                  </a:moveTo>
                  <a:cubicBezTo>
                    <a:pt x="108" y="513"/>
                    <a:pt x="225" y="629"/>
                    <a:pt x="369" y="629"/>
                  </a:cubicBezTo>
                  <a:cubicBezTo>
                    <a:pt x="513" y="629"/>
                    <a:pt x="630" y="513"/>
                    <a:pt x="630" y="369"/>
                  </a:cubicBezTo>
                  <a:cubicBezTo>
                    <a:pt x="630" y="224"/>
                    <a:pt x="513" y="108"/>
                    <a:pt x="369" y="108"/>
                  </a:cubicBezTo>
                  <a:cubicBezTo>
                    <a:pt x="225" y="108"/>
                    <a:pt x="108" y="224"/>
                    <a:pt x="108" y="369"/>
                  </a:cubicBezTo>
                  <a:close/>
                </a:path>
              </a:pathLst>
            </a:custGeom>
            <a:solidFill>
              <a:schemeClr val="accent2"/>
            </a:solidFill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2" name="Freeform 230">
              <a:extLst>
                <a:ext uri="{FF2B5EF4-FFF2-40B4-BE49-F238E27FC236}">
                  <a16:creationId xmlns:a16="http://schemas.microsoft.com/office/drawing/2014/main" id="{2827A5D0-4C8E-CF82-2C18-2E9157955A0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6876" y="2328863"/>
              <a:ext cx="128588" cy="130175"/>
            </a:xfrm>
            <a:custGeom>
              <a:avLst/>
              <a:gdLst>
                <a:gd name="T0" fmla="*/ 173 w 220"/>
                <a:gd name="T1" fmla="*/ 35 h 221"/>
                <a:gd name="T2" fmla="*/ 185 w 220"/>
                <a:gd name="T3" fmla="*/ 174 h 221"/>
                <a:gd name="T4" fmla="*/ 46 w 220"/>
                <a:gd name="T5" fmla="*/ 185 h 221"/>
                <a:gd name="T6" fmla="*/ 35 w 220"/>
                <a:gd name="T7" fmla="*/ 47 h 221"/>
                <a:gd name="T8" fmla="*/ 173 w 220"/>
                <a:gd name="T9" fmla="*/ 35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0" h="221">
                  <a:moveTo>
                    <a:pt x="173" y="35"/>
                  </a:moveTo>
                  <a:cubicBezTo>
                    <a:pt x="215" y="71"/>
                    <a:pt x="220" y="133"/>
                    <a:pt x="185" y="174"/>
                  </a:cubicBezTo>
                  <a:cubicBezTo>
                    <a:pt x="150" y="216"/>
                    <a:pt x="87" y="221"/>
                    <a:pt x="46" y="185"/>
                  </a:cubicBezTo>
                  <a:cubicBezTo>
                    <a:pt x="5" y="150"/>
                    <a:pt x="0" y="88"/>
                    <a:pt x="35" y="47"/>
                  </a:cubicBezTo>
                  <a:cubicBezTo>
                    <a:pt x="70" y="5"/>
                    <a:pt x="132" y="0"/>
                    <a:pt x="173" y="35"/>
                  </a:cubicBezTo>
                  <a:close/>
                </a:path>
              </a:pathLst>
            </a:custGeom>
            <a:solidFill>
              <a:schemeClr val="accent1"/>
            </a:solidFill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</p:grp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801A2FE-6A21-0931-57D0-F223929334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0397" y="1438923"/>
            <a:ext cx="7083207" cy="2047637"/>
          </a:xfrm>
        </p:spPr>
        <p:txBody>
          <a:bodyPr/>
          <a:lstStyle/>
          <a:p>
            <a:pPr algn="l"/>
            <a:r>
              <a:rPr lang="en-US" sz="2400" dirty="0"/>
              <a:t>I'm not sure what to do with RPC-server, and I can't find any </a:t>
            </a:r>
            <a:r>
              <a:rPr lang="en-US" sz="2400" dirty="0" err="1"/>
              <a:t>Kitex</a:t>
            </a:r>
            <a:r>
              <a:rPr lang="en-US" sz="2400" dirty="0"/>
              <a:t> framework resources. So, I figured it out based on my understanding of what </a:t>
            </a:r>
            <a:r>
              <a:rPr lang="en-US" sz="2400" dirty="0">
                <a:solidFill>
                  <a:srgbClr val="B2129B"/>
                </a:solidFill>
              </a:rPr>
              <a:t>Peng WeiXing </a:t>
            </a:r>
            <a:r>
              <a:rPr lang="en-US" sz="2400" dirty="0"/>
              <a:t>(</a:t>
            </a:r>
            <a:r>
              <a:rPr lang="en-MY" sz="1400" dirty="0">
                <a:solidFill>
                  <a:schemeClr val="tx1">
                    <a:lumMod val="75000"/>
                    <a:lumOff val="2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https://o386706e92.larksuite.com/docx/QE9qdhCmsoiieAx6gWEuRxvWsRc</a:t>
            </a:r>
            <a:r>
              <a:rPr lang="en-MY" sz="1400" dirty="0">
                <a:solidFill>
                  <a:srgbClr val="FFFFFF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)</a:t>
            </a:r>
            <a:r>
              <a:rPr lang="en-US" sz="2400" dirty="0"/>
              <a:t>) was trying to express. Hence there are no test results, only being able to start the server...</a:t>
            </a:r>
            <a:endParaRPr lang="en-MY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Freeform 298">
            <a:extLst>
              <a:ext uri="{FF2B5EF4-FFF2-40B4-BE49-F238E27FC236}">
                <a16:creationId xmlns:a16="http://schemas.microsoft.com/office/drawing/2014/main" id="{E233656B-4610-2DBD-10AE-788B8BFB6C75}"/>
              </a:ext>
            </a:extLst>
          </p:cNvPr>
          <p:cNvSpPr>
            <a:spLocks/>
          </p:cNvSpPr>
          <p:nvPr/>
        </p:nvSpPr>
        <p:spPr bwMode="auto">
          <a:xfrm>
            <a:off x="5357289" y="4131611"/>
            <a:ext cx="146050" cy="144463"/>
          </a:xfrm>
          <a:custGeom>
            <a:avLst/>
            <a:gdLst>
              <a:gd name="T0" fmla="*/ 123 w 247"/>
              <a:gd name="T1" fmla="*/ 0 h 247"/>
              <a:gd name="T2" fmla="*/ 167 w 247"/>
              <a:gd name="T3" fmla="*/ 80 h 247"/>
              <a:gd name="T4" fmla="*/ 247 w 247"/>
              <a:gd name="T5" fmla="*/ 124 h 247"/>
              <a:gd name="T6" fmla="*/ 167 w 247"/>
              <a:gd name="T7" fmla="*/ 167 h 247"/>
              <a:gd name="T8" fmla="*/ 123 w 247"/>
              <a:gd name="T9" fmla="*/ 247 h 247"/>
              <a:gd name="T10" fmla="*/ 80 w 247"/>
              <a:gd name="T11" fmla="*/ 167 h 247"/>
              <a:gd name="T12" fmla="*/ 0 w 247"/>
              <a:gd name="T13" fmla="*/ 124 h 247"/>
              <a:gd name="T14" fmla="*/ 80 w 247"/>
              <a:gd name="T15" fmla="*/ 80 h 247"/>
              <a:gd name="T16" fmla="*/ 123 w 247"/>
              <a:gd name="T17" fmla="*/ 0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7" h="247">
                <a:moveTo>
                  <a:pt x="123" y="0"/>
                </a:moveTo>
                <a:lnTo>
                  <a:pt x="167" y="80"/>
                </a:lnTo>
                <a:lnTo>
                  <a:pt x="247" y="124"/>
                </a:lnTo>
                <a:lnTo>
                  <a:pt x="167" y="167"/>
                </a:lnTo>
                <a:lnTo>
                  <a:pt x="123" y="247"/>
                </a:lnTo>
                <a:lnTo>
                  <a:pt x="80" y="167"/>
                </a:lnTo>
                <a:lnTo>
                  <a:pt x="0" y="124"/>
                </a:lnTo>
                <a:lnTo>
                  <a:pt x="80" y="80"/>
                </a:lnTo>
                <a:lnTo>
                  <a:pt x="123" y="0"/>
                </a:lnTo>
                <a:close/>
              </a:path>
            </a:pathLst>
          </a:custGeom>
          <a:solidFill>
            <a:schemeClr val="accent3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14" name="Freeform 302">
            <a:extLst>
              <a:ext uri="{FF2B5EF4-FFF2-40B4-BE49-F238E27FC236}">
                <a16:creationId xmlns:a16="http://schemas.microsoft.com/office/drawing/2014/main" id="{4B5E40E1-0583-813E-0B5B-E5B8BBEF9E51}"/>
              </a:ext>
            </a:extLst>
          </p:cNvPr>
          <p:cNvSpPr>
            <a:spLocks/>
          </p:cNvSpPr>
          <p:nvPr/>
        </p:nvSpPr>
        <p:spPr bwMode="auto">
          <a:xfrm>
            <a:off x="8420100" y="552450"/>
            <a:ext cx="129557" cy="129557"/>
          </a:xfrm>
          <a:custGeom>
            <a:avLst/>
            <a:gdLst>
              <a:gd name="T0" fmla="*/ 75 w 151"/>
              <a:gd name="T1" fmla="*/ 0 h 150"/>
              <a:gd name="T2" fmla="*/ 102 w 151"/>
              <a:gd name="T3" fmla="*/ 48 h 150"/>
              <a:gd name="T4" fmla="*/ 151 w 151"/>
              <a:gd name="T5" fmla="*/ 75 h 150"/>
              <a:gd name="T6" fmla="*/ 102 w 151"/>
              <a:gd name="T7" fmla="*/ 102 h 150"/>
              <a:gd name="T8" fmla="*/ 75 w 151"/>
              <a:gd name="T9" fmla="*/ 150 h 150"/>
              <a:gd name="T10" fmla="*/ 49 w 151"/>
              <a:gd name="T11" fmla="*/ 102 h 150"/>
              <a:gd name="T12" fmla="*/ 0 w 151"/>
              <a:gd name="T13" fmla="*/ 75 h 150"/>
              <a:gd name="T14" fmla="*/ 49 w 151"/>
              <a:gd name="T15" fmla="*/ 48 h 150"/>
              <a:gd name="T16" fmla="*/ 75 w 151"/>
              <a:gd name="T17" fmla="*/ 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1" h="150">
                <a:moveTo>
                  <a:pt x="75" y="0"/>
                </a:moveTo>
                <a:lnTo>
                  <a:pt x="102" y="48"/>
                </a:lnTo>
                <a:lnTo>
                  <a:pt x="151" y="75"/>
                </a:lnTo>
                <a:lnTo>
                  <a:pt x="102" y="102"/>
                </a:lnTo>
                <a:lnTo>
                  <a:pt x="75" y="150"/>
                </a:lnTo>
                <a:lnTo>
                  <a:pt x="49" y="102"/>
                </a:lnTo>
                <a:lnTo>
                  <a:pt x="0" y="75"/>
                </a:lnTo>
                <a:lnTo>
                  <a:pt x="49" y="48"/>
                </a:lnTo>
                <a:lnTo>
                  <a:pt x="75" y="0"/>
                </a:lnTo>
                <a:close/>
              </a:path>
            </a:pathLst>
          </a:custGeom>
          <a:solidFill>
            <a:schemeClr val="accent4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24" name="Freeform 235">
            <a:extLst>
              <a:ext uri="{FF2B5EF4-FFF2-40B4-BE49-F238E27FC236}">
                <a16:creationId xmlns:a16="http://schemas.microsoft.com/office/drawing/2014/main" id="{F203D8BB-6764-4622-112F-6C91F5532019}"/>
              </a:ext>
            </a:extLst>
          </p:cNvPr>
          <p:cNvSpPr>
            <a:spLocks/>
          </p:cNvSpPr>
          <p:nvPr/>
        </p:nvSpPr>
        <p:spPr bwMode="auto">
          <a:xfrm>
            <a:off x="745737" y="3767383"/>
            <a:ext cx="775433" cy="199042"/>
          </a:xfrm>
          <a:custGeom>
            <a:avLst/>
            <a:gdLst>
              <a:gd name="T0" fmla="*/ 333 w 504"/>
              <a:gd name="T1" fmla="*/ 130 h 130"/>
              <a:gd name="T2" fmla="*/ 252 w 504"/>
              <a:gd name="T3" fmla="*/ 43 h 130"/>
              <a:gd name="T4" fmla="*/ 172 w 504"/>
              <a:gd name="T5" fmla="*/ 130 h 130"/>
              <a:gd name="T6" fmla="*/ 91 w 504"/>
              <a:gd name="T7" fmla="*/ 43 h 130"/>
              <a:gd name="T8" fmla="*/ 21 w 504"/>
              <a:gd name="T9" fmla="*/ 118 h 130"/>
              <a:gd name="T10" fmla="*/ 0 w 504"/>
              <a:gd name="T11" fmla="*/ 98 h 130"/>
              <a:gd name="T12" fmla="*/ 91 w 504"/>
              <a:gd name="T13" fmla="*/ 0 h 130"/>
              <a:gd name="T14" fmla="*/ 172 w 504"/>
              <a:gd name="T15" fmla="*/ 86 h 130"/>
              <a:gd name="T16" fmla="*/ 252 w 504"/>
              <a:gd name="T17" fmla="*/ 0 h 130"/>
              <a:gd name="T18" fmla="*/ 333 w 504"/>
              <a:gd name="T19" fmla="*/ 86 h 130"/>
              <a:gd name="T20" fmla="*/ 413 w 504"/>
              <a:gd name="T21" fmla="*/ 0 h 130"/>
              <a:gd name="T22" fmla="*/ 504 w 504"/>
              <a:gd name="T23" fmla="*/ 98 h 130"/>
              <a:gd name="T24" fmla="*/ 483 w 504"/>
              <a:gd name="T25" fmla="*/ 118 h 130"/>
              <a:gd name="T26" fmla="*/ 413 w 504"/>
              <a:gd name="T27" fmla="*/ 43 h 130"/>
              <a:gd name="T28" fmla="*/ 333 w 504"/>
              <a:gd name="T29" fmla="*/ 13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04" h="130">
                <a:moveTo>
                  <a:pt x="333" y="130"/>
                </a:moveTo>
                <a:lnTo>
                  <a:pt x="252" y="43"/>
                </a:lnTo>
                <a:lnTo>
                  <a:pt x="172" y="130"/>
                </a:lnTo>
                <a:lnTo>
                  <a:pt x="91" y="43"/>
                </a:lnTo>
                <a:lnTo>
                  <a:pt x="21" y="118"/>
                </a:lnTo>
                <a:lnTo>
                  <a:pt x="0" y="98"/>
                </a:lnTo>
                <a:lnTo>
                  <a:pt x="91" y="0"/>
                </a:lnTo>
                <a:lnTo>
                  <a:pt x="172" y="86"/>
                </a:lnTo>
                <a:lnTo>
                  <a:pt x="252" y="0"/>
                </a:lnTo>
                <a:lnTo>
                  <a:pt x="333" y="86"/>
                </a:lnTo>
                <a:lnTo>
                  <a:pt x="413" y="0"/>
                </a:lnTo>
                <a:lnTo>
                  <a:pt x="504" y="98"/>
                </a:lnTo>
                <a:lnTo>
                  <a:pt x="483" y="118"/>
                </a:lnTo>
                <a:lnTo>
                  <a:pt x="413" y="43"/>
                </a:lnTo>
                <a:lnTo>
                  <a:pt x="333" y="130"/>
                </a:ln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25" name="Freeform 157">
            <a:extLst>
              <a:ext uri="{FF2B5EF4-FFF2-40B4-BE49-F238E27FC236}">
                <a16:creationId xmlns:a16="http://schemas.microsoft.com/office/drawing/2014/main" id="{90E55606-15C6-DF35-1198-97567BD46E6A}"/>
              </a:ext>
            </a:extLst>
          </p:cNvPr>
          <p:cNvSpPr>
            <a:spLocks noEditPoints="1"/>
          </p:cNvSpPr>
          <p:nvPr/>
        </p:nvSpPr>
        <p:spPr bwMode="auto">
          <a:xfrm>
            <a:off x="8163145" y="1218916"/>
            <a:ext cx="177215" cy="163925"/>
          </a:xfrm>
          <a:custGeom>
            <a:avLst/>
            <a:gdLst>
              <a:gd name="T0" fmla="*/ 55 w 110"/>
              <a:gd name="T1" fmla="*/ 100 h 100"/>
              <a:gd name="T2" fmla="*/ 50 w 110"/>
              <a:gd name="T3" fmla="*/ 97 h 100"/>
              <a:gd name="T4" fmla="*/ 1 w 110"/>
              <a:gd name="T5" fmla="*/ 9 h 100"/>
              <a:gd name="T6" fmla="*/ 1 w 110"/>
              <a:gd name="T7" fmla="*/ 3 h 100"/>
              <a:gd name="T8" fmla="*/ 6 w 110"/>
              <a:gd name="T9" fmla="*/ 0 h 100"/>
              <a:gd name="T10" fmla="*/ 104 w 110"/>
              <a:gd name="T11" fmla="*/ 0 h 100"/>
              <a:gd name="T12" fmla="*/ 109 w 110"/>
              <a:gd name="T13" fmla="*/ 3 h 100"/>
              <a:gd name="T14" fmla="*/ 109 w 110"/>
              <a:gd name="T15" fmla="*/ 9 h 100"/>
              <a:gd name="T16" fmla="*/ 60 w 110"/>
              <a:gd name="T17" fmla="*/ 97 h 100"/>
              <a:gd name="T18" fmla="*/ 55 w 110"/>
              <a:gd name="T19" fmla="*/ 100 h 100"/>
              <a:gd name="T20" fmla="*/ 16 w 110"/>
              <a:gd name="T21" fmla="*/ 12 h 100"/>
              <a:gd name="T22" fmla="*/ 55 w 110"/>
              <a:gd name="T23" fmla="*/ 82 h 100"/>
              <a:gd name="T24" fmla="*/ 94 w 110"/>
              <a:gd name="T25" fmla="*/ 12 h 100"/>
              <a:gd name="T26" fmla="*/ 16 w 110"/>
              <a:gd name="T27" fmla="*/ 12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10" h="100">
                <a:moveTo>
                  <a:pt x="55" y="100"/>
                </a:moveTo>
                <a:cubicBezTo>
                  <a:pt x="53" y="100"/>
                  <a:pt x="51" y="98"/>
                  <a:pt x="50" y="97"/>
                </a:cubicBezTo>
                <a:lnTo>
                  <a:pt x="1" y="9"/>
                </a:lnTo>
                <a:cubicBezTo>
                  <a:pt x="0" y="7"/>
                  <a:pt x="0" y="5"/>
                  <a:pt x="1" y="3"/>
                </a:cubicBezTo>
                <a:cubicBezTo>
                  <a:pt x="2" y="2"/>
                  <a:pt x="4" y="0"/>
                  <a:pt x="6" y="0"/>
                </a:cubicBezTo>
                <a:lnTo>
                  <a:pt x="104" y="0"/>
                </a:lnTo>
                <a:cubicBezTo>
                  <a:pt x="106" y="0"/>
                  <a:pt x="108" y="2"/>
                  <a:pt x="109" y="3"/>
                </a:cubicBezTo>
                <a:cubicBezTo>
                  <a:pt x="110" y="5"/>
                  <a:pt x="110" y="7"/>
                  <a:pt x="109" y="9"/>
                </a:cubicBezTo>
                <a:lnTo>
                  <a:pt x="60" y="97"/>
                </a:lnTo>
                <a:cubicBezTo>
                  <a:pt x="59" y="98"/>
                  <a:pt x="57" y="100"/>
                  <a:pt x="55" y="100"/>
                </a:cubicBezTo>
                <a:close/>
                <a:moveTo>
                  <a:pt x="16" y="12"/>
                </a:moveTo>
                <a:lnTo>
                  <a:pt x="55" y="82"/>
                </a:lnTo>
                <a:lnTo>
                  <a:pt x="94" y="12"/>
                </a:lnTo>
                <a:lnTo>
                  <a:pt x="16" y="12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26" name="Freeform 159">
            <a:extLst>
              <a:ext uri="{FF2B5EF4-FFF2-40B4-BE49-F238E27FC236}">
                <a16:creationId xmlns:a16="http://schemas.microsoft.com/office/drawing/2014/main" id="{FAB1180C-B47D-4AEF-1279-ECD7856D0C26}"/>
              </a:ext>
            </a:extLst>
          </p:cNvPr>
          <p:cNvSpPr>
            <a:spLocks noEditPoints="1"/>
          </p:cNvSpPr>
          <p:nvPr/>
        </p:nvSpPr>
        <p:spPr bwMode="auto">
          <a:xfrm>
            <a:off x="593183" y="1134460"/>
            <a:ext cx="181896" cy="177458"/>
          </a:xfrm>
          <a:custGeom>
            <a:avLst/>
            <a:gdLst>
              <a:gd name="T0" fmla="*/ 55 w 109"/>
              <a:gd name="T1" fmla="*/ 109 h 109"/>
              <a:gd name="T2" fmla="*/ 51 w 109"/>
              <a:gd name="T3" fmla="*/ 108 h 109"/>
              <a:gd name="T4" fmla="*/ 2 w 109"/>
              <a:gd name="T5" fmla="*/ 59 h 109"/>
              <a:gd name="T6" fmla="*/ 2 w 109"/>
              <a:gd name="T7" fmla="*/ 51 h 109"/>
              <a:gd name="T8" fmla="*/ 51 w 109"/>
              <a:gd name="T9" fmla="*/ 2 h 109"/>
              <a:gd name="T10" fmla="*/ 59 w 109"/>
              <a:gd name="T11" fmla="*/ 2 h 109"/>
              <a:gd name="T12" fmla="*/ 108 w 109"/>
              <a:gd name="T13" fmla="*/ 51 h 109"/>
              <a:gd name="T14" fmla="*/ 109 w 109"/>
              <a:gd name="T15" fmla="*/ 55 h 109"/>
              <a:gd name="T16" fmla="*/ 108 w 109"/>
              <a:gd name="T17" fmla="*/ 59 h 109"/>
              <a:gd name="T18" fmla="*/ 59 w 109"/>
              <a:gd name="T19" fmla="*/ 108 h 109"/>
              <a:gd name="T20" fmla="*/ 55 w 109"/>
              <a:gd name="T21" fmla="*/ 109 h 109"/>
              <a:gd name="T22" fmla="*/ 14 w 109"/>
              <a:gd name="T23" fmla="*/ 55 h 109"/>
              <a:gd name="T24" fmla="*/ 55 w 109"/>
              <a:gd name="T25" fmla="*/ 96 h 109"/>
              <a:gd name="T26" fmla="*/ 96 w 109"/>
              <a:gd name="T27" fmla="*/ 55 h 109"/>
              <a:gd name="T28" fmla="*/ 55 w 109"/>
              <a:gd name="T29" fmla="*/ 14 h 109"/>
              <a:gd name="T30" fmla="*/ 14 w 109"/>
              <a:gd name="T31" fmla="*/ 55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9" h="109">
                <a:moveTo>
                  <a:pt x="55" y="109"/>
                </a:moveTo>
                <a:cubicBezTo>
                  <a:pt x="53" y="109"/>
                  <a:pt x="52" y="109"/>
                  <a:pt x="51" y="108"/>
                </a:cubicBezTo>
                <a:lnTo>
                  <a:pt x="2" y="59"/>
                </a:lnTo>
                <a:cubicBezTo>
                  <a:pt x="0" y="57"/>
                  <a:pt x="0" y="53"/>
                  <a:pt x="2" y="51"/>
                </a:cubicBezTo>
                <a:lnTo>
                  <a:pt x="51" y="2"/>
                </a:lnTo>
                <a:cubicBezTo>
                  <a:pt x="53" y="0"/>
                  <a:pt x="57" y="0"/>
                  <a:pt x="59" y="2"/>
                </a:cubicBezTo>
                <a:lnTo>
                  <a:pt x="108" y="51"/>
                </a:lnTo>
                <a:cubicBezTo>
                  <a:pt x="109" y="52"/>
                  <a:pt x="109" y="53"/>
                  <a:pt x="109" y="55"/>
                </a:cubicBezTo>
                <a:cubicBezTo>
                  <a:pt x="109" y="56"/>
                  <a:pt x="109" y="58"/>
                  <a:pt x="108" y="59"/>
                </a:cubicBezTo>
                <a:lnTo>
                  <a:pt x="59" y="108"/>
                </a:lnTo>
                <a:cubicBezTo>
                  <a:pt x="58" y="109"/>
                  <a:pt x="56" y="109"/>
                  <a:pt x="55" y="109"/>
                </a:cubicBezTo>
                <a:close/>
                <a:moveTo>
                  <a:pt x="14" y="55"/>
                </a:moveTo>
                <a:lnTo>
                  <a:pt x="55" y="96"/>
                </a:lnTo>
                <a:lnTo>
                  <a:pt x="96" y="55"/>
                </a:lnTo>
                <a:lnTo>
                  <a:pt x="55" y="14"/>
                </a:lnTo>
                <a:lnTo>
                  <a:pt x="14" y="55"/>
                </a:lnTo>
                <a:close/>
              </a:path>
            </a:pathLst>
          </a:custGeom>
          <a:solidFill>
            <a:schemeClr val="accent4"/>
          </a:solidFill>
          <a:ln w="1270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grpSp>
        <p:nvGrpSpPr>
          <p:cNvPr id="36" name="Grupo 35">
            <a:extLst>
              <a:ext uri="{FF2B5EF4-FFF2-40B4-BE49-F238E27FC236}">
                <a16:creationId xmlns:a16="http://schemas.microsoft.com/office/drawing/2014/main" id="{C50F65A6-7F9C-FDE5-7B41-08B9058E26FA}"/>
              </a:ext>
            </a:extLst>
          </p:cNvPr>
          <p:cNvGrpSpPr/>
          <p:nvPr/>
        </p:nvGrpSpPr>
        <p:grpSpPr>
          <a:xfrm>
            <a:off x="2389327" y="3579596"/>
            <a:ext cx="773659" cy="963355"/>
            <a:chOff x="6696077" y="2921001"/>
            <a:chExt cx="330200" cy="411163"/>
          </a:xfrm>
        </p:grpSpPr>
        <p:sp>
          <p:nvSpPr>
            <p:cNvPr id="37" name="Freeform 245">
              <a:extLst>
                <a:ext uri="{FF2B5EF4-FFF2-40B4-BE49-F238E27FC236}">
                  <a16:creationId xmlns:a16="http://schemas.microsoft.com/office/drawing/2014/main" id="{E9BFFF38-A67C-6DD4-B169-996F13FFEE3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96077" y="2921001"/>
              <a:ext cx="330200" cy="411163"/>
            </a:xfrm>
            <a:custGeom>
              <a:avLst/>
              <a:gdLst>
                <a:gd name="T0" fmla="*/ 419 w 561"/>
                <a:gd name="T1" fmla="*/ 699 h 699"/>
                <a:gd name="T2" fmla="*/ 415 w 561"/>
                <a:gd name="T3" fmla="*/ 697 h 699"/>
                <a:gd name="T4" fmla="*/ 281 w 561"/>
                <a:gd name="T5" fmla="*/ 563 h 699"/>
                <a:gd name="T6" fmla="*/ 147 w 561"/>
                <a:gd name="T7" fmla="*/ 697 h 699"/>
                <a:gd name="T8" fmla="*/ 139 w 561"/>
                <a:gd name="T9" fmla="*/ 697 h 699"/>
                <a:gd name="T10" fmla="*/ 2 w 561"/>
                <a:gd name="T11" fmla="*/ 560 h 699"/>
                <a:gd name="T12" fmla="*/ 0 w 561"/>
                <a:gd name="T13" fmla="*/ 556 h 699"/>
                <a:gd name="T14" fmla="*/ 0 w 561"/>
                <a:gd name="T15" fmla="*/ 419 h 699"/>
                <a:gd name="T16" fmla="*/ 2 w 561"/>
                <a:gd name="T17" fmla="*/ 415 h 699"/>
                <a:gd name="T18" fmla="*/ 67 w 561"/>
                <a:gd name="T19" fmla="*/ 350 h 699"/>
                <a:gd name="T20" fmla="*/ 2 w 561"/>
                <a:gd name="T21" fmla="*/ 284 h 699"/>
                <a:gd name="T22" fmla="*/ 0 w 561"/>
                <a:gd name="T23" fmla="*/ 281 h 699"/>
                <a:gd name="T24" fmla="*/ 0 w 561"/>
                <a:gd name="T25" fmla="*/ 143 h 699"/>
                <a:gd name="T26" fmla="*/ 2 w 561"/>
                <a:gd name="T27" fmla="*/ 139 h 699"/>
                <a:gd name="T28" fmla="*/ 139 w 561"/>
                <a:gd name="T29" fmla="*/ 2 h 699"/>
                <a:gd name="T30" fmla="*/ 147 w 561"/>
                <a:gd name="T31" fmla="*/ 2 h 699"/>
                <a:gd name="T32" fmla="*/ 281 w 561"/>
                <a:gd name="T33" fmla="*/ 136 h 699"/>
                <a:gd name="T34" fmla="*/ 415 w 561"/>
                <a:gd name="T35" fmla="*/ 2 h 699"/>
                <a:gd name="T36" fmla="*/ 422 w 561"/>
                <a:gd name="T37" fmla="*/ 2 h 699"/>
                <a:gd name="T38" fmla="*/ 560 w 561"/>
                <a:gd name="T39" fmla="*/ 139 h 699"/>
                <a:gd name="T40" fmla="*/ 561 w 561"/>
                <a:gd name="T41" fmla="*/ 143 h 699"/>
                <a:gd name="T42" fmla="*/ 561 w 561"/>
                <a:gd name="T43" fmla="*/ 281 h 699"/>
                <a:gd name="T44" fmla="*/ 560 w 561"/>
                <a:gd name="T45" fmla="*/ 284 h 699"/>
                <a:gd name="T46" fmla="*/ 494 w 561"/>
                <a:gd name="T47" fmla="*/ 350 h 699"/>
                <a:gd name="T48" fmla="*/ 560 w 561"/>
                <a:gd name="T49" fmla="*/ 415 h 699"/>
                <a:gd name="T50" fmla="*/ 561 w 561"/>
                <a:gd name="T51" fmla="*/ 419 h 699"/>
                <a:gd name="T52" fmla="*/ 561 w 561"/>
                <a:gd name="T53" fmla="*/ 556 h 699"/>
                <a:gd name="T54" fmla="*/ 560 w 561"/>
                <a:gd name="T55" fmla="*/ 560 h 699"/>
                <a:gd name="T56" fmla="*/ 422 w 561"/>
                <a:gd name="T57" fmla="*/ 697 h 699"/>
                <a:gd name="T58" fmla="*/ 418 w 561"/>
                <a:gd name="T59" fmla="*/ 699 h 699"/>
                <a:gd name="T60" fmla="*/ 419 w 561"/>
                <a:gd name="T61" fmla="*/ 699 h 699"/>
                <a:gd name="T62" fmla="*/ 281 w 561"/>
                <a:gd name="T63" fmla="*/ 551 h 699"/>
                <a:gd name="T64" fmla="*/ 285 w 561"/>
                <a:gd name="T65" fmla="*/ 553 h 699"/>
                <a:gd name="T66" fmla="*/ 419 w 561"/>
                <a:gd name="T67" fmla="*/ 687 h 699"/>
                <a:gd name="T68" fmla="*/ 551 w 561"/>
                <a:gd name="T69" fmla="*/ 554 h 699"/>
                <a:gd name="T70" fmla="*/ 551 w 561"/>
                <a:gd name="T71" fmla="*/ 421 h 699"/>
                <a:gd name="T72" fmla="*/ 484 w 561"/>
                <a:gd name="T73" fmla="*/ 353 h 699"/>
                <a:gd name="T74" fmla="*/ 482 w 561"/>
                <a:gd name="T75" fmla="*/ 350 h 699"/>
                <a:gd name="T76" fmla="*/ 484 w 561"/>
                <a:gd name="T77" fmla="*/ 346 h 699"/>
                <a:gd name="T78" fmla="*/ 551 w 561"/>
                <a:gd name="T79" fmla="*/ 279 h 699"/>
                <a:gd name="T80" fmla="*/ 551 w 561"/>
                <a:gd name="T81" fmla="*/ 145 h 699"/>
                <a:gd name="T82" fmla="*/ 419 w 561"/>
                <a:gd name="T83" fmla="*/ 13 h 699"/>
                <a:gd name="T84" fmla="*/ 285 w 561"/>
                <a:gd name="T85" fmla="*/ 147 h 699"/>
                <a:gd name="T86" fmla="*/ 277 w 561"/>
                <a:gd name="T87" fmla="*/ 147 h 699"/>
                <a:gd name="T88" fmla="*/ 143 w 561"/>
                <a:gd name="T89" fmla="*/ 13 h 699"/>
                <a:gd name="T90" fmla="*/ 11 w 561"/>
                <a:gd name="T91" fmla="*/ 145 h 699"/>
                <a:gd name="T92" fmla="*/ 11 w 561"/>
                <a:gd name="T93" fmla="*/ 279 h 699"/>
                <a:gd name="T94" fmla="*/ 78 w 561"/>
                <a:gd name="T95" fmla="*/ 346 h 699"/>
                <a:gd name="T96" fmla="*/ 79 w 561"/>
                <a:gd name="T97" fmla="*/ 350 h 699"/>
                <a:gd name="T98" fmla="*/ 78 w 561"/>
                <a:gd name="T99" fmla="*/ 353 h 699"/>
                <a:gd name="T100" fmla="*/ 11 w 561"/>
                <a:gd name="T101" fmla="*/ 421 h 699"/>
                <a:gd name="T102" fmla="*/ 11 w 561"/>
                <a:gd name="T103" fmla="*/ 554 h 699"/>
                <a:gd name="T104" fmla="*/ 143 w 561"/>
                <a:gd name="T105" fmla="*/ 687 h 699"/>
                <a:gd name="T106" fmla="*/ 277 w 561"/>
                <a:gd name="T107" fmla="*/ 553 h 699"/>
                <a:gd name="T108" fmla="*/ 281 w 561"/>
                <a:gd name="T109" fmla="*/ 551 h 6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61" h="699">
                  <a:moveTo>
                    <a:pt x="419" y="699"/>
                  </a:moveTo>
                  <a:cubicBezTo>
                    <a:pt x="417" y="699"/>
                    <a:pt x="416" y="698"/>
                    <a:pt x="415" y="697"/>
                  </a:cubicBezTo>
                  <a:lnTo>
                    <a:pt x="281" y="563"/>
                  </a:lnTo>
                  <a:lnTo>
                    <a:pt x="147" y="697"/>
                  </a:lnTo>
                  <a:cubicBezTo>
                    <a:pt x="145" y="699"/>
                    <a:pt x="142" y="699"/>
                    <a:pt x="139" y="697"/>
                  </a:cubicBezTo>
                  <a:lnTo>
                    <a:pt x="2" y="560"/>
                  </a:lnTo>
                  <a:cubicBezTo>
                    <a:pt x="1" y="559"/>
                    <a:pt x="0" y="558"/>
                    <a:pt x="0" y="556"/>
                  </a:cubicBezTo>
                  <a:lnTo>
                    <a:pt x="0" y="419"/>
                  </a:lnTo>
                  <a:cubicBezTo>
                    <a:pt x="0" y="417"/>
                    <a:pt x="1" y="416"/>
                    <a:pt x="2" y="415"/>
                  </a:cubicBezTo>
                  <a:lnTo>
                    <a:pt x="67" y="350"/>
                  </a:lnTo>
                  <a:lnTo>
                    <a:pt x="2" y="284"/>
                  </a:lnTo>
                  <a:cubicBezTo>
                    <a:pt x="1" y="283"/>
                    <a:pt x="0" y="282"/>
                    <a:pt x="0" y="281"/>
                  </a:cubicBezTo>
                  <a:lnTo>
                    <a:pt x="0" y="143"/>
                  </a:lnTo>
                  <a:cubicBezTo>
                    <a:pt x="0" y="142"/>
                    <a:pt x="1" y="140"/>
                    <a:pt x="2" y="139"/>
                  </a:cubicBezTo>
                  <a:lnTo>
                    <a:pt x="139" y="2"/>
                  </a:lnTo>
                  <a:cubicBezTo>
                    <a:pt x="141" y="0"/>
                    <a:pt x="145" y="0"/>
                    <a:pt x="147" y="2"/>
                  </a:cubicBezTo>
                  <a:lnTo>
                    <a:pt x="281" y="136"/>
                  </a:lnTo>
                  <a:lnTo>
                    <a:pt x="415" y="2"/>
                  </a:lnTo>
                  <a:cubicBezTo>
                    <a:pt x="417" y="0"/>
                    <a:pt x="420" y="0"/>
                    <a:pt x="422" y="2"/>
                  </a:cubicBezTo>
                  <a:lnTo>
                    <a:pt x="560" y="139"/>
                  </a:lnTo>
                  <a:cubicBezTo>
                    <a:pt x="561" y="140"/>
                    <a:pt x="561" y="142"/>
                    <a:pt x="561" y="143"/>
                  </a:cubicBezTo>
                  <a:lnTo>
                    <a:pt x="561" y="281"/>
                  </a:lnTo>
                  <a:cubicBezTo>
                    <a:pt x="561" y="282"/>
                    <a:pt x="561" y="283"/>
                    <a:pt x="560" y="284"/>
                  </a:cubicBezTo>
                  <a:lnTo>
                    <a:pt x="494" y="350"/>
                  </a:lnTo>
                  <a:lnTo>
                    <a:pt x="560" y="415"/>
                  </a:lnTo>
                  <a:cubicBezTo>
                    <a:pt x="561" y="416"/>
                    <a:pt x="561" y="417"/>
                    <a:pt x="561" y="419"/>
                  </a:cubicBezTo>
                  <a:lnTo>
                    <a:pt x="561" y="556"/>
                  </a:lnTo>
                  <a:cubicBezTo>
                    <a:pt x="561" y="558"/>
                    <a:pt x="561" y="559"/>
                    <a:pt x="560" y="560"/>
                  </a:cubicBezTo>
                  <a:lnTo>
                    <a:pt x="422" y="697"/>
                  </a:lnTo>
                  <a:cubicBezTo>
                    <a:pt x="421" y="698"/>
                    <a:pt x="420" y="699"/>
                    <a:pt x="418" y="699"/>
                  </a:cubicBezTo>
                  <a:lnTo>
                    <a:pt x="419" y="699"/>
                  </a:lnTo>
                  <a:close/>
                  <a:moveTo>
                    <a:pt x="281" y="551"/>
                  </a:moveTo>
                  <a:cubicBezTo>
                    <a:pt x="282" y="551"/>
                    <a:pt x="284" y="552"/>
                    <a:pt x="285" y="553"/>
                  </a:cubicBezTo>
                  <a:lnTo>
                    <a:pt x="419" y="687"/>
                  </a:lnTo>
                  <a:lnTo>
                    <a:pt x="551" y="554"/>
                  </a:lnTo>
                  <a:lnTo>
                    <a:pt x="551" y="421"/>
                  </a:lnTo>
                  <a:lnTo>
                    <a:pt x="484" y="353"/>
                  </a:lnTo>
                  <a:cubicBezTo>
                    <a:pt x="483" y="352"/>
                    <a:pt x="482" y="351"/>
                    <a:pt x="482" y="350"/>
                  </a:cubicBezTo>
                  <a:cubicBezTo>
                    <a:pt x="482" y="348"/>
                    <a:pt x="483" y="347"/>
                    <a:pt x="484" y="346"/>
                  </a:cubicBezTo>
                  <a:lnTo>
                    <a:pt x="551" y="279"/>
                  </a:lnTo>
                  <a:lnTo>
                    <a:pt x="551" y="145"/>
                  </a:lnTo>
                  <a:lnTo>
                    <a:pt x="419" y="13"/>
                  </a:lnTo>
                  <a:lnTo>
                    <a:pt x="285" y="147"/>
                  </a:lnTo>
                  <a:cubicBezTo>
                    <a:pt x="283" y="149"/>
                    <a:pt x="279" y="149"/>
                    <a:pt x="277" y="147"/>
                  </a:cubicBezTo>
                  <a:lnTo>
                    <a:pt x="143" y="13"/>
                  </a:lnTo>
                  <a:lnTo>
                    <a:pt x="11" y="145"/>
                  </a:lnTo>
                  <a:lnTo>
                    <a:pt x="11" y="279"/>
                  </a:lnTo>
                  <a:lnTo>
                    <a:pt x="78" y="346"/>
                  </a:lnTo>
                  <a:cubicBezTo>
                    <a:pt x="79" y="347"/>
                    <a:pt x="79" y="348"/>
                    <a:pt x="79" y="350"/>
                  </a:cubicBezTo>
                  <a:cubicBezTo>
                    <a:pt x="79" y="351"/>
                    <a:pt x="79" y="352"/>
                    <a:pt x="78" y="353"/>
                  </a:cubicBezTo>
                  <a:lnTo>
                    <a:pt x="11" y="421"/>
                  </a:lnTo>
                  <a:lnTo>
                    <a:pt x="11" y="554"/>
                  </a:lnTo>
                  <a:lnTo>
                    <a:pt x="143" y="687"/>
                  </a:lnTo>
                  <a:lnTo>
                    <a:pt x="277" y="553"/>
                  </a:lnTo>
                  <a:cubicBezTo>
                    <a:pt x="278" y="552"/>
                    <a:pt x="280" y="551"/>
                    <a:pt x="281" y="551"/>
                  </a:cubicBezTo>
                  <a:close/>
                </a:path>
              </a:pathLst>
            </a:custGeom>
            <a:solidFill>
              <a:srgbClr val="222221"/>
            </a:solidFill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grpSp>
          <p:nvGrpSpPr>
            <p:cNvPr id="38" name="Grupo 37">
              <a:extLst>
                <a:ext uri="{FF2B5EF4-FFF2-40B4-BE49-F238E27FC236}">
                  <a16:creationId xmlns:a16="http://schemas.microsoft.com/office/drawing/2014/main" id="{E740B6CA-CEED-0560-65B1-88BC1D249310}"/>
                </a:ext>
              </a:extLst>
            </p:cNvPr>
            <p:cNvGrpSpPr/>
            <p:nvPr/>
          </p:nvGrpSpPr>
          <p:grpSpPr>
            <a:xfrm>
              <a:off x="6698238" y="2924174"/>
              <a:ext cx="324861" cy="407990"/>
              <a:chOff x="6698238" y="2924174"/>
              <a:chExt cx="324861" cy="407990"/>
            </a:xfrm>
          </p:grpSpPr>
          <p:grpSp>
            <p:nvGrpSpPr>
              <p:cNvPr id="39" name="Grupo 38">
                <a:extLst>
                  <a:ext uri="{FF2B5EF4-FFF2-40B4-BE49-F238E27FC236}">
                    <a16:creationId xmlns:a16="http://schemas.microsoft.com/office/drawing/2014/main" id="{3F20AF0A-E3B1-3934-73AD-40B7C3AA4772}"/>
                  </a:ext>
                </a:extLst>
              </p:cNvPr>
              <p:cNvGrpSpPr/>
              <p:nvPr/>
            </p:nvGrpSpPr>
            <p:grpSpPr>
              <a:xfrm>
                <a:off x="6698238" y="2924174"/>
                <a:ext cx="324861" cy="407990"/>
                <a:chOff x="6698238" y="2924174"/>
                <a:chExt cx="324861" cy="407990"/>
              </a:xfrm>
            </p:grpSpPr>
            <p:sp>
              <p:nvSpPr>
                <p:cNvPr id="42" name="Freeform 244">
                  <a:extLst>
                    <a:ext uri="{FF2B5EF4-FFF2-40B4-BE49-F238E27FC236}">
                      <a16:creationId xmlns:a16="http://schemas.microsoft.com/office/drawing/2014/main" id="{8282EC9A-C222-B62C-61EC-C31EBFFAD4F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98238" y="2924174"/>
                  <a:ext cx="323850" cy="404813"/>
                </a:xfrm>
                <a:custGeom>
                  <a:avLst/>
                  <a:gdLst>
                    <a:gd name="T0" fmla="*/ 550 w 550"/>
                    <a:gd name="T1" fmla="*/ 137 h 688"/>
                    <a:gd name="T2" fmla="*/ 550 w 550"/>
                    <a:gd name="T3" fmla="*/ 275 h 688"/>
                    <a:gd name="T4" fmla="*/ 481 w 550"/>
                    <a:gd name="T5" fmla="*/ 344 h 688"/>
                    <a:gd name="T6" fmla="*/ 550 w 550"/>
                    <a:gd name="T7" fmla="*/ 413 h 688"/>
                    <a:gd name="T8" fmla="*/ 550 w 550"/>
                    <a:gd name="T9" fmla="*/ 550 h 688"/>
                    <a:gd name="T10" fmla="*/ 413 w 550"/>
                    <a:gd name="T11" fmla="*/ 688 h 688"/>
                    <a:gd name="T12" fmla="*/ 275 w 550"/>
                    <a:gd name="T13" fmla="*/ 550 h 688"/>
                    <a:gd name="T14" fmla="*/ 137 w 550"/>
                    <a:gd name="T15" fmla="*/ 688 h 688"/>
                    <a:gd name="T16" fmla="*/ 0 w 550"/>
                    <a:gd name="T17" fmla="*/ 550 h 688"/>
                    <a:gd name="T18" fmla="*/ 0 w 550"/>
                    <a:gd name="T19" fmla="*/ 413 h 688"/>
                    <a:gd name="T20" fmla="*/ 68 w 550"/>
                    <a:gd name="T21" fmla="*/ 344 h 688"/>
                    <a:gd name="T22" fmla="*/ 0 w 550"/>
                    <a:gd name="T23" fmla="*/ 275 h 688"/>
                    <a:gd name="T24" fmla="*/ 0 w 550"/>
                    <a:gd name="T25" fmla="*/ 137 h 688"/>
                    <a:gd name="T26" fmla="*/ 137 w 550"/>
                    <a:gd name="T27" fmla="*/ 0 h 688"/>
                    <a:gd name="T28" fmla="*/ 275 w 550"/>
                    <a:gd name="T29" fmla="*/ 137 h 688"/>
                    <a:gd name="T30" fmla="*/ 413 w 550"/>
                    <a:gd name="T31" fmla="*/ 0 h 688"/>
                    <a:gd name="T32" fmla="*/ 550 w 550"/>
                    <a:gd name="T33" fmla="*/ 137 h 6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550" h="688">
                      <a:moveTo>
                        <a:pt x="550" y="137"/>
                      </a:moveTo>
                      <a:lnTo>
                        <a:pt x="550" y="275"/>
                      </a:lnTo>
                      <a:lnTo>
                        <a:pt x="481" y="344"/>
                      </a:lnTo>
                      <a:lnTo>
                        <a:pt x="550" y="413"/>
                      </a:lnTo>
                      <a:lnTo>
                        <a:pt x="550" y="550"/>
                      </a:lnTo>
                      <a:lnTo>
                        <a:pt x="413" y="688"/>
                      </a:lnTo>
                      <a:lnTo>
                        <a:pt x="275" y="550"/>
                      </a:lnTo>
                      <a:lnTo>
                        <a:pt x="137" y="688"/>
                      </a:lnTo>
                      <a:lnTo>
                        <a:pt x="0" y="550"/>
                      </a:lnTo>
                      <a:lnTo>
                        <a:pt x="0" y="413"/>
                      </a:lnTo>
                      <a:lnTo>
                        <a:pt x="68" y="344"/>
                      </a:lnTo>
                      <a:lnTo>
                        <a:pt x="0" y="275"/>
                      </a:lnTo>
                      <a:lnTo>
                        <a:pt x="0" y="137"/>
                      </a:lnTo>
                      <a:lnTo>
                        <a:pt x="137" y="0"/>
                      </a:lnTo>
                      <a:lnTo>
                        <a:pt x="275" y="137"/>
                      </a:lnTo>
                      <a:lnTo>
                        <a:pt x="413" y="0"/>
                      </a:lnTo>
                      <a:lnTo>
                        <a:pt x="550" y="13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0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dirty="0"/>
                </a:p>
              </p:txBody>
            </p:sp>
            <p:sp>
              <p:nvSpPr>
                <p:cNvPr id="43" name="Freeform 246">
                  <a:extLst>
                    <a:ext uri="{FF2B5EF4-FFF2-40B4-BE49-F238E27FC236}">
                      <a16:creationId xmlns:a16="http://schemas.microsoft.com/office/drawing/2014/main" id="{42C58B74-C73E-09B8-45C3-E74A2F4248A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99249" y="2924176"/>
                  <a:ext cx="323850" cy="323850"/>
                </a:xfrm>
                <a:custGeom>
                  <a:avLst/>
                  <a:gdLst>
                    <a:gd name="T0" fmla="*/ 413 w 550"/>
                    <a:gd name="T1" fmla="*/ 0 h 550"/>
                    <a:gd name="T2" fmla="*/ 550 w 550"/>
                    <a:gd name="T3" fmla="*/ 137 h 550"/>
                    <a:gd name="T4" fmla="*/ 413 w 550"/>
                    <a:gd name="T5" fmla="*/ 275 h 550"/>
                    <a:gd name="T6" fmla="*/ 550 w 550"/>
                    <a:gd name="T7" fmla="*/ 413 h 550"/>
                    <a:gd name="T8" fmla="*/ 413 w 550"/>
                    <a:gd name="T9" fmla="*/ 550 h 550"/>
                    <a:gd name="T10" fmla="*/ 275 w 550"/>
                    <a:gd name="T11" fmla="*/ 413 h 550"/>
                    <a:gd name="T12" fmla="*/ 137 w 550"/>
                    <a:gd name="T13" fmla="*/ 550 h 550"/>
                    <a:gd name="T14" fmla="*/ 0 w 550"/>
                    <a:gd name="T15" fmla="*/ 413 h 550"/>
                    <a:gd name="T16" fmla="*/ 137 w 550"/>
                    <a:gd name="T17" fmla="*/ 275 h 550"/>
                    <a:gd name="T18" fmla="*/ 0 w 550"/>
                    <a:gd name="T19" fmla="*/ 137 h 550"/>
                    <a:gd name="T20" fmla="*/ 137 w 550"/>
                    <a:gd name="T21" fmla="*/ 0 h 550"/>
                    <a:gd name="T22" fmla="*/ 275 w 550"/>
                    <a:gd name="T23" fmla="*/ 137 h 550"/>
                    <a:gd name="T24" fmla="*/ 413 w 550"/>
                    <a:gd name="T25" fmla="*/ 0 h 5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50" h="550">
                      <a:moveTo>
                        <a:pt x="413" y="0"/>
                      </a:moveTo>
                      <a:lnTo>
                        <a:pt x="550" y="137"/>
                      </a:lnTo>
                      <a:lnTo>
                        <a:pt x="413" y="275"/>
                      </a:lnTo>
                      <a:lnTo>
                        <a:pt x="550" y="413"/>
                      </a:lnTo>
                      <a:lnTo>
                        <a:pt x="413" y="550"/>
                      </a:lnTo>
                      <a:lnTo>
                        <a:pt x="275" y="413"/>
                      </a:lnTo>
                      <a:lnTo>
                        <a:pt x="137" y="550"/>
                      </a:lnTo>
                      <a:lnTo>
                        <a:pt x="0" y="413"/>
                      </a:lnTo>
                      <a:lnTo>
                        <a:pt x="137" y="275"/>
                      </a:lnTo>
                      <a:lnTo>
                        <a:pt x="0" y="137"/>
                      </a:lnTo>
                      <a:lnTo>
                        <a:pt x="137" y="0"/>
                      </a:lnTo>
                      <a:lnTo>
                        <a:pt x="275" y="137"/>
                      </a:lnTo>
                      <a:lnTo>
                        <a:pt x="413" y="0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 w="15875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dirty="0"/>
                </a:p>
              </p:txBody>
            </p:sp>
            <p:sp>
              <p:nvSpPr>
                <p:cNvPr id="44" name="Freeform 248">
                  <a:extLst>
                    <a:ext uri="{FF2B5EF4-FFF2-40B4-BE49-F238E27FC236}">
                      <a16:creationId xmlns:a16="http://schemas.microsoft.com/office/drawing/2014/main" id="{CE54A197-B2C7-C6E8-8791-EA7C585AC81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938963" y="3244851"/>
                  <a:ext cx="6350" cy="87313"/>
                </a:xfrm>
                <a:custGeom>
                  <a:avLst/>
                  <a:gdLst>
                    <a:gd name="T0" fmla="*/ 6 w 11"/>
                    <a:gd name="T1" fmla="*/ 148 h 148"/>
                    <a:gd name="T2" fmla="*/ 0 w 11"/>
                    <a:gd name="T3" fmla="*/ 143 h 148"/>
                    <a:gd name="T4" fmla="*/ 0 w 11"/>
                    <a:gd name="T5" fmla="*/ 5 h 148"/>
                    <a:gd name="T6" fmla="*/ 6 w 11"/>
                    <a:gd name="T7" fmla="*/ 0 h 148"/>
                    <a:gd name="T8" fmla="*/ 11 w 11"/>
                    <a:gd name="T9" fmla="*/ 5 h 148"/>
                    <a:gd name="T10" fmla="*/ 11 w 11"/>
                    <a:gd name="T11" fmla="*/ 143 h 148"/>
                    <a:gd name="T12" fmla="*/ 6 w 11"/>
                    <a:gd name="T13" fmla="*/ 148 h 1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1" h="148">
                      <a:moveTo>
                        <a:pt x="6" y="148"/>
                      </a:moveTo>
                      <a:cubicBezTo>
                        <a:pt x="3" y="148"/>
                        <a:pt x="0" y="146"/>
                        <a:pt x="0" y="143"/>
                      </a:cubicBezTo>
                      <a:lnTo>
                        <a:pt x="0" y="5"/>
                      </a:lnTo>
                      <a:cubicBezTo>
                        <a:pt x="0" y="2"/>
                        <a:pt x="3" y="0"/>
                        <a:pt x="6" y="0"/>
                      </a:cubicBezTo>
                      <a:cubicBezTo>
                        <a:pt x="8" y="0"/>
                        <a:pt x="11" y="2"/>
                        <a:pt x="11" y="5"/>
                      </a:cubicBezTo>
                      <a:lnTo>
                        <a:pt x="11" y="143"/>
                      </a:lnTo>
                      <a:cubicBezTo>
                        <a:pt x="11" y="146"/>
                        <a:pt x="8" y="148"/>
                        <a:pt x="6" y="148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dirty="0"/>
                </a:p>
              </p:txBody>
            </p:sp>
          </p:grpSp>
          <p:sp>
            <p:nvSpPr>
              <p:cNvPr id="40" name="Freeform 249">
                <a:extLst>
                  <a:ext uri="{FF2B5EF4-FFF2-40B4-BE49-F238E27FC236}">
                    <a16:creationId xmlns:a16="http://schemas.microsoft.com/office/drawing/2014/main" id="{3350EF82-7BFD-3074-5046-11C315C42A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77038" y="3244851"/>
                <a:ext cx="6350" cy="87313"/>
              </a:xfrm>
              <a:custGeom>
                <a:avLst/>
                <a:gdLst>
                  <a:gd name="T0" fmla="*/ 5 w 10"/>
                  <a:gd name="T1" fmla="*/ 148 h 148"/>
                  <a:gd name="T2" fmla="*/ 0 w 10"/>
                  <a:gd name="T3" fmla="*/ 143 h 148"/>
                  <a:gd name="T4" fmla="*/ 0 w 10"/>
                  <a:gd name="T5" fmla="*/ 5 h 148"/>
                  <a:gd name="T6" fmla="*/ 5 w 10"/>
                  <a:gd name="T7" fmla="*/ 0 h 148"/>
                  <a:gd name="T8" fmla="*/ 10 w 10"/>
                  <a:gd name="T9" fmla="*/ 5 h 148"/>
                  <a:gd name="T10" fmla="*/ 10 w 10"/>
                  <a:gd name="T11" fmla="*/ 143 h 148"/>
                  <a:gd name="T12" fmla="*/ 5 w 10"/>
                  <a:gd name="T13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48">
                    <a:moveTo>
                      <a:pt x="5" y="148"/>
                    </a:moveTo>
                    <a:cubicBezTo>
                      <a:pt x="2" y="148"/>
                      <a:pt x="0" y="146"/>
                      <a:pt x="0" y="143"/>
                    </a:cubicBezTo>
                    <a:lnTo>
                      <a:pt x="0" y="5"/>
                    </a:lnTo>
                    <a:cubicBezTo>
                      <a:pt x="0" y="2"/>
                      <a:pt x="2" y="0"/>
                      <a:pt x="5" y="0"/>
                    </a:cubicBezTo>
                    <a:cubicBezTo>
                      <a:pt x="8" y="0"/>
                      <a:pt x="10" y="2"/>
                      <a:pt x="10" y="5"/>
                    </a:cubicBezTo>
                    <a:lnTo>
                      <a:pt x="10" y="143"/>
                    </a:lnTo>
                    <a:cubicBezTo>
                      <a:pt x="10" y="146"/>
                      <a:pt x="8" y="148"/>
                      <a:pt x="5" y="148"/>
                    </a:cubicBez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41" name="Freeform 250">
                <a:extLst>
                  <a:ext uri="{FF2B5EF4-FFF2-40B4-BE49-F238E27FC236}">
                    <a16:creationId xmlns:a16="http://schemas.microsoft.com/office/drawing/2014/main" id="{E92C852F-3EF4-B139-FF8E-F1196066DC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58000" y="3163888"/>
                <a:ext cx="6350" cy="87313"/>
              </a:xfrm>
              <a:custGeom>
                <a:avLst/>
                <a:gdLst>
                  <a:gd name="T0" fmla="*/ 5 w 10"/>
                  <a:gd name="T1" fmla="*/ 148 h 148"/>
                  <a:gd name="T2" fmla="*/ 0 w 10"/>
                  <a:gd name="T3" fmla="*/ 143 h 148"/>
                  <a:gd name="T4" fmla="*/ 0 w 10"/>
                  <a:gd name="T5" fmla="*/ 6 h 148"/>
                  <a:gd name="T6" fmla="*/ 5 w 10"/>
                  <a:gd name="T7" fmla="*/ 0 h 148"/>
                  <a:gd name="T8" fmla="*/ 10 w 10"/>
                  <a:gd name="T9" fmla="*/ 6 h 148"/>
                  <a:gd name="T10" fmla="*/ 10 w 10"/>
                  <a:gd name="T11" fmla="*/ 143 h 148"/>
                  <a:gd name="T12" fmla="*/ 5 w 10"/>
                  <a:gd name="T13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48">
                    <a:moveTo>
                      <a:pt x="5" y="148"/>
                    </a:moveTo>
                    <a:cubicBezTo>
                      <a:pt x="2" y="148"/>
                      <a:pt x="0" y="146"/>
                      <a:pt x="0" y="143"/>
                    </a:cubicBezTo>
                    <a:lnTo>
                      <a:pt x="0" y="6"/>
                    </a:lnTo>
                    <a:cubicBezTo>
                      <a:pt x="0" y="3"/>
                      <a:pt x="2" y="0"/>
                      <a:pt x="5" y="0"/>
                    </a:cubicBezTo>
                    <a:cubicBezTo>
                      <a:pt x="8" y="0"/>
                      <a:pt x="10" y="3"/>
                      <a:pt x="10" y="6"/>
                    </a:cubicBezTo>
                    <a:lnTo>
                      <a:pt x="10" y="143"/>
                    </a:lnTo>
                    <a:cubicBezTo>
                      <a:pt x="10" y="146"/>
                      <a:pt x="8" y="148"/>
                      <a:pt x="5" y="148"/>
                    </a:cubicBez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</p:grpSp>
      </p:grpSp>
      <p:sp>
        <p:nvSpPr>
          <p:cNvPr id="49" name="Elipse 48">
            <a:extLst>
              <a:ext uri="{FF2B5EF4-FFF2-40B4-BE49-F238E27FC236}">
                <a16:creationId xmlns:a16="http://schemas.microsoft.com/office/drawing/2014/main" id="{75148EF7-32C0-778C-473A-125F6D23FE83}"/>
              </a:ext>
            </a:extLst>
          </p:cNvPr>
          <p:cNvSpPr/>
          <p:nvPr/>
        </p:nvSpPr>
        <p:spPr>
          <a:xfrm flipH="1">
            <a:off x="606529" y="558962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0" name="Elipse 49">
            <a:extLst>
              <a:ext uri="{FF2B5EF4-FFF2-40B4-BE49-F238E27FC236}">
                <a16:creationId xmlns:a16="http://schemas.microsoft.com/office/drawing/2014/main" id="{4AE17F9B-A27A-E2A7-56CD-BB0224DC479D}"/>
              </a:ext>
            </a:extLst>
          </p:cNvPr>
          <p:cNvSpPr/>
          <p:nvPr/>
        </p:nvSpPr>
        <p:spPr>
          <a:xfrm flipH="1">
            <a:off x="846542" y="558962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1" name="Elipse 50">
            <a:extLst>
              <a:ext uri="{FF2B5EF4-FFF2-40B4-BE49-F238E27FC236}">
                <a16:creationId xmlns:a16="http://schemas.microsoft.com/office/drawing/2014/main" id="{C004E5A7-1377-FF01-D72B-8FB7A3A0F662}"/>
              </a:ext>
            </a:extLst>
          </p:cNvPr>
          <p:cNvSpPr/>
          <p:nvPr/>
        </p:nvSpPr>
        <p:spPr>
          <a:xfrm flipH="1">
            <a:off x="1086555" y="558962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" name="Freeform 233">
            <a:extLst>
              <a:ext uri="{FF2B5EF4-FFF2-40B4-BE49-F238E27FC236}">
                <a16:creationId xmlns:a16="http://schemas.microsoft.com/office/drawing/2014/main" id="{E9791433-E83D-2B83-D750-C4BE92DE60E1}"/>
              </a:ext>
            </a:extLst>
          </p:cNvPr>
          <p:cNvSpPr>
            <a:spLocks/>
          </p:cNvSpPr>
          <p:nvPr/>
        </p:nvSpPr>
        <p:spPr bwMode="auto">
          <a:xfrm>
            <a:off x="7313110" y="-123278"/>
            <a:ext cx="1192089" cy="208833"/>
          </a:xfrm>
          <a:custGeom>
            <a:avLst/>
            <a:gdLst>
              <a:gd name="T0" fmla="*/ 372 w 372"/>
              <a:gd name="T1" fmla="*/ 64 h 64"/>
              <a:gd name="T2" fmla="*/ 325 w 372"/>
              <a:gd name="T3" fmla="*/ 44 h 64"/>
              <a:gd name="T4" fmla="*/ 298 w 372"/>
              <a:gd name="T5" fmla="*/ 32 h 64"/>
              <a:gd name="T6" fmla="*/ 271 w 372"/>
              <a:gd name="T7" fmla="*/ 44 h 64"/>
              <a:gd name="T8" fmla="*/ 223 w 372"/>
              <a:gd name="T9" fmla="*/ 64 h 64"/>
              <a:gd name="T10" fmla="*/ 176 w 372"/>
              <a:gd name="T11" fmla="*/ 44 h 64"/>
              <a:gd name="T12" fmla="*/ 149 w 372"/>
              <a:gd name="T13" fmla="*/ 32 h 64"/>
              <a:gd name="T14" fmla="*/ 122 w 372"/>
              <a:gd name="T15" fmla="*/ 44 h 64"/>
              <a:gd name="T16" fmla="*/ 74 w 372"/>
              <a:gd name="T17" fmla="*/ 64 h 64"/>
              <a:gd name="T18" fmla="*/ 27 w 372"/>
              <a:gd name="T19" fmla="*/ 44 h 64"/>
              <a:gd name="T20" fmla="*/ 0 w 372"/>
              <a:gd name="T21" fmla="*/ 32 h 64"/>
              <a:gd name="T22" fmla="*/ 0 w 372"/>
              <a:gd name="T23" fmla="*/ 0 h 64"/>
              <a:gd name="T24" fmla="*/ 48 w 372"/>
              <a:gd name="T25" fmla="*/ 20 h 64"/>
              <a:gd name="T26" fmla="*/ 74 w 372"/>
              <a:gd name="T27" fmla="*/ 32 h 64"/>
              <a:gd name="T28" fmla="*/ 101 w 372"/>
              <a:gd name="T29" fmla="*/ 20 h 64"/>
              <a:gd name="T30" fmla="*/ 149 w 372"/>
              <a:gd name="T31" fmla="*/ 0 h 64"/>
              <a:gd name="T32" fmla="*/ 197 w 372"/>
              <a:gd name="T33" fmla="*/ 20 h 64"/>
              <a:gd name="T34" fmla="*/ 223 w 372"/>
              <a:gd name="T35" fmla="*/ 32 h 64"/>
              <a:gd name="T36" fmla="*/ 250 w 372"/>
              <a:gd name="T37" fmla="*/ 20 h 64"/>
              <a:gd name="T38" fmla="*/ 298 w 372"/>
              <a:gd name="T39" fmla="*/ 0 h 64"/>
              <a:gd name="T40" fmla="*/ 346 w 372"/>
              <a:gd name="T41" fmla="*/ 20 h 64"/>
              <a:gd name="T42" fmla="*/ 372 w 372"/>
              <a:gd name="T43" fmla="*/ 32 h 64"/>
              <a:gd name="T44" fmla="*/ 372 w 372"/>
              <a:gd name="T45" fmla="*/ 6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72" h="64">
                <a:moveTo>
                  <a:pt x="372" y="64"/>
                </a:moveTo>
                <a:cubicBezTo>
                  <a:pt x="348" y="64"/>
                  <a:pt x="335" y="53"/>
                  <a:pt x="325" y="44"/>
                </a:cubicBezTo>
                <a:cubicBezTo>
                  <a:pt x="316" y="37"/>
                  <a:pt x="311" y="32"/>
                  <a:pt x="298" y="32"/>
                </a:cubicBezTo>
                <a:cubicBezTo>
                  <a:pt x="285" y="32"/>
                  <a:pt x="280" y="37"/>
                  <a:pt x="271" y="44"/>
                </a:cubicBezTo>
                <a:cubicBezTo>
                  <a:pt x="261" y="53"/>
                  <a:pt x="248" y="64"/>
                  <a:pt x="223" y="64"/>
                </a:cubicBezTo>
                <a:cubicBezTo>
                  <a:pt x="199" y="64"/>
                  <a:pt x="186" y="53"/>
                  <a:pt x="176" y="44"/>
                </a:cubicBezTo>
                <a:cubicBezTo>
                  <a:pt x="167" y="37"/>
                  <a:pt x="162" y="32"/>
                  <a:pt x="149" y="32"/>
                </a:cubicBezTo>
                <a:cubicBezTo>
                  <a:pt x="136" y="32"/>
                  <a:pt x="131" y="37"/>
                  <a:pt x="122" y="44"/>
                </a:cubicBezTo>
                <a:cubicBezTo>
                  <a:pt x="112" y="53"/>
                  <a:pt x="99" y="64"/>
                  <a:pt x="74" y="64"/>
                </a:cubicBezTo>
                <a:cubicBezTo>
                  <a:pt x="50" y="64"/>
                  <a:pt x="37" y="53"/>
                  <a:pt x="27" y="44"/>
                </a:cubicBezTo>
                <a:cubicBezTo>
                  <a:pt x="18" y="37"/>
                  <a:pt x="13" y="32"/>
                  <a:pt x="0" y="32"/>
                </a:cubicBezTo>
                <a:lnTo>
                  <a:pt x="0" y="0"/>
                </a:lnTo>
                <a:cubicBezTo>
                  <a:pt x="25" y="0"/>
                  <a:pt x="37" y="11"/>
                  <a:pt x="48" y="20"/>
                </a:cubicBezTo>
                <a:cubicBezTo>
                  <a:pt x="56" y="27"/>
                  <a:pt x="62" y="32"/>
                  <a:pt x="74" y="32"/>
                </a:cubicBezTo>
                <a:cubicBezTo>
                  <a:pt x="87" y="32"/>
                  <a:pt x="93" y="27"/>
                  <a:pt x="101" y="20"/>
                </a:cubicBezTo>
                <a:cubicBezTo>
                  <a:pt x="111" y="11"/>
                  <a:pt x="124" y="0"/>
                  <a:pt x="149" y="0"/>
                </a:cubicBezTo>
                <a:cubicBezTo>
                  <a:pt x="174" y="0"/>
                  <a:pt x="186" y="11"/>
                  <a:pt x="197" y="20"/>
                </a:cubicBezTo>
                <a:cubicBezTo>
                  <a:pt x="205" y="27"/>
                  <a:pt x="211" y="32"/>
                  <a:pt x="223" y="32"/>
                </a:cubicBezTo>
                <a:cubicBezTo>
                  <a:pt x="236" y="32"/>
                  <a:pt x="242" y="27"/>
                  <a:pt x="250" y="20"/>
                </a:cubicBezTo>
                <a:cubicBezTo>
                  <a:pt x="260" y="11"/>
                  <a:pt x="273" y="0"/>
                  <a:pt x="298" y="0"/>
                </a:cubicBezTo>
                <a:cubicBezTo>
                  <a:pt x="323" y="0"/>
                  <a:pt x="335" y="11"/>
                  <a:pt x="346" y="20"/>
                </a:cubicBezTo>
                <a:cubicBezTo>
                  <a:pt x="354" y="27"/>
                  <a:pt x="360" y="32"/>
                  <a:pt x="372" y="32"/>
                </a:cubicBezTo>
                <a:lnTo>
                  <a:pt x="372" y="64"/>
                </a:lnTo>
                <a:close/>
              </a:path>
            </a:pathLst>
          </a:custGeom>
          <a:solidFill>
            <a:schemeClr val="accent4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4A4941FD-4E80-5259-2AE3-4B88D5B3BD74}"/>
              </a:ext>
            </a:extLst>
          </p:cNvPr>
          <p:cNvSpPr txBox="1">
            <a:spLocks/>
          </p:cNvSpPr>
          <p:nvPr/>
        </p:nvSpPr>
        <p:spPr>
          <a:xfrm>
            <a:off x="723900" y="397072"/>
            <a:ext cx="7696200" cy="367298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b="1" dirty="0"/>
              <a:t>Apology </a:t>
            </a:r>
            <a:r>
              <a:rPr lang="en-MY" sz="1100" b="1" dirty="0"/>
              <a:t>(</a:t>
            </a:r>
            <a:r>
              <a:rPr lang="zh-CN" altLang="en-US" sz="1100" b="1" dirty="0"/>
              <a:t> </a:t>
            </a:r>
            <a:r>
              <a:rPr lang="en-MY" altLang="zh-CN" sz="1100" b="1" dirty="0"/>
              <a:t>Again...)</a:t>
            </a:r>
            <a:endParaRPr 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9357240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46B3B7D2-CA6F-A7FE-1EBB-8C29D305DF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225"/>
          <a:stretch/>
        </p:blipFill>
        <p:spPr>
          <a:xfrm>
            <a:off x="596997" y="1049085"/>
            <a:ext cx="5009168" cy="336177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153A5D8-3B98-4BE7-8334-478BB8EE0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452362"/>
            <a:ext cx="7696200" cy="367298"/>
          </a:xfrm>
        </p:spPr>
        <p:txBody>
          <a:bodyPr/>
          <a:lstStyle/>
          <a:p>
            <a:r>
              <a:rPr lang="es-ES" dirty="0"/>
              <a:t>RPC-Server (</a:t>
            </a:r>
            <a:r>
              <a:rPr lang="es-ES" dirty="0" err="1"/>
              <a:t>Send</a:t>
            </a:r>
            <a:r>
              <a:rPr lang="es-ES" dirty="0"/>
              <a:t>)</a:t>
            </a:r>
            <a:endParaRPr lang="en-US" dirty="0"/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B1FF415D-6B51-139E-EAB9-6D08A5B3ECDE}"/>
              </a:ext>
            </a:extLst>
          </p:cNvPr>
          <p:cNvGrpSpPr/>
          <p:nvPr/>
        </p:nvGrpSpPr>
        <p:grpSpPr>
          <a:xfrm>
            <a:off x="8301145" y="3341140"/>
            <a:ext cx="812385" cy="815360"/>
            <a:chOff x="2759075" y="2149476"/>
            <a:chExt cx="433388" cy="434975"/>
          </a:xfrm>
        </p:grpSpPr>
        <p:sp>
          <p:nvSpPr>
            <p:cNvPr id="8" name="Freeform 236">
              <a:extLst>
                <a:ext uri="{FF2B5EF4-FFF2-40B4-BE49-F238E27FC236}">
                  <a16:creationId xmlns:a16="http://schemas.microsoft.com/office/drawing/2014/main" id="{6864C124-F52A-8843-9CB6-2BA748CB6CF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59075" y="2149476"/>
              <a:ext cx="433388" cy="434975"/>
            </a:xfrm>
            <a:custGeom>
              <a:avLst/>
              <a:gdLst>
                <a:gd name="T0" fmla="*/ 0 w 738"/>
                <a:gd name="T1" fmla="*/ 369 h 738"/>
                <a:gd name="T2" fmla="*/ 369 w 738"/>
                <a:gd name="T3" fmla="*/ 0 h 738"/>
                <a:gd name="T4" fmla="*/ 738 w 738"/>
                <a:gd name="T5" fmla="*/ 369 h 738"/>
                <a:gd name="T6" fmla="*/ 369 w 738"/>
                <a:gd name="T7" fmla="*/ 738 h 738"/>
                <a:gd name="T8" fmla="*/ 0 w 738"/>
                <a:gd name="T9" fmla="*/ 369 h 738"/>
                <a:gd name="T10" fmla="*/ 108 w 738"/>
                <a:gd name="T11" fmla="*/ 369 h 738"/>
                <a:gd name="T12" fmla="*/ 369 w 738"/>
                <a:gd name="T13" fmla="*/ 629 h 738"/>
                <a:gd name="T14" fmla="*/ 630 w 738"/>
                <a:gd name="T15" fmla="*/ 369 h 738"/>
                <a:gd name="T16" fmla="*/ 369 w 738"/>
                <a:gd name="T17" fmla="*/ 108 h 738"/>
                <a:gd name="T18" fmla="*/ 108 w 738"/>
                <a:gd name="T19" fmla="*/ 369 h 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38" h="738">
                  <a:moveTo>
                    <a:pt x="0" y="369"/>
                  </a:moveTo>
                  <a:cubicBezTo>
                    <a:pt x="0" y="165"/>
                    <a:pt x="165" y="0"/>
                    <a:pt x="369" y="0"/>
                  </a:cubicBezTo>
                  <a:cubicBezTo>
                    <a:pt x="572" y="0"/>
                    <a:pt x="738" y="165"/>
                    <a:pt x="738" y="369"/>
                  </a:cubicBezTo>
                  <a:cubicBezTo>
                    <a:pt x="738" y="572"/>
                    <a:pt x="572" y="738"/>
                    <a:pt x="369" y="738"/>
                  </a:cubicBezTo>
                  <a:cubicBezTo>
                    <a:pt x="165" y="738"/>
                    <a:pt x="0" y="572"/>
                    <a:pt x="0" y="369"/>
                  </a:cubicBezTo>
                  <a:close/>
                  <a:moveTo>
                    <a:pt x="108" y="369"/>
                  </a:moveTo>
                  <a:cubicBezTo>
                    <a:pt x="108" y="513"/>
                    <a:pt x="225" y="629"/>
                    <a:pt x="369" y="629"/>
                  </a:cubicBezTo>
                  <a:cubicBezTo>
                    <a:pt x="513" y="629"/>
                    <a:pt x="630" y="513"/>
                    <a:pt x="630" y="369"/>
                  </a:cubicBezTo>
                  <a:cubicBezTo>
                    <a:pt x="630" y="224"/>
                    <a:pt x="513" y="108"/>
                    <a:pt x="369" y="108"/>
                  </a:cubicBezTo>
                  <a:cubicBezTo>
                    <a:pt x="225" y="108"/>
                    <a:pt x="108" y="224"/>
                    <a:pt x="108" y="369"/>
                  </a:cubicBezTo>
                  <a:close/>
                </a:path>
              </a:pathLst>
            </a:custGeom>
            <a:solidFill>
              <a:schemeClr val="accent2"/>
            </a:solidFill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9" name="Freeform 230">
              <a:extLst>
                <a:ext uri="{FF2B5EF4-FFF2-40B4-BE49-F238E27FC236}">
                  <a16:creationId xmlns:a16="http://schemas.microsoft.com/office/drawing/2014/main" id="{4B852CAC-8857-30F4-B300-866F8C6E91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6876" y="2328863"/>
              <a:ext cx="128588" cy="130175"/>
            </a:xfrm>
            <a:custGeom>
              <a:avLst/>
              <a:gdLst>
                <a:gd name="T0" fmla="*/ 173 w 220"/>
                <a:gd name="T1" fmla="*/ 35 h 221"/>
                <a:gd name="T2" fmla="*/ 185 w 220"/>
                <a:gd name="T3" fmla="*/ 174 h 221"/>
                <a:gd name="T4" fmla="*/ 46 w 220"/>
                <a:gd name="T5" fmla="*/ 185 h 221"/>
                <a:gd name="T6" fmla="*/ 35 w 220"/>
                <a:gd name="T7" fmla="*/ 47 h 221"/>
                <a:gd name="T8" fmla="*/ 173 w 220"/>
                <a:gd name="T9" fmla="*/ 35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0" h="221">
                  <a:moveTo>
                    <a:pt x="173" y="35"/>
                  </a:moveTo>
                  <a:cubicBezTo>
                    <a:pt x="215" y="71"/>
                    <a:pt x="220" y="133"/>
                    <a:pt x="185" y="174"/>
                  </a:cubicBezTo>
                  <a:cubicBezTo>
                    <a:pt x="150" y="216"/>
                    <a:pt x="87" y="221"/>
                    <a:pt x="46" y="185"/>
                  </a:cubicBezTo>
                  <a:cubicBezTo>
                    <a:pt x="5" y="150"/>
                    <a:pt x="0" y="88"/>
                    <a:pt x="35" y="47"/>
                  </a:cubicBezTo>
                  <a:cubicBezTo>
                    <a:pt x="70" y="5"/>
                    <a:pt x="132" y="0"/>
                    <a:pt x="173" y="35"/>
                  </a:cubicBezTo>
                  <a:close/>
                </a:path>
              </a:pathLst>
            </a:custGeom>
            <a:solidFill>
              <a:schemeClr val="accent1"/>
            </a:solidFill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</p:grpSp>
      <p:sp>
        <p:nvSpPr>
          <p:cNvPr id="10" name="Freeform 298">
            <a:extLst>
              <a:ext uri="{FF2B5EF4-FFF2-40B4-BE49-F238E27FC236}">
                <a16:creationId xmlns:a16="http://schemas.microsoft.com/office/drawing/2014/main" id="{23219761-45D3-8745-D6DA-CBFE3AEF0AD5}"/>
              </a:ext>
            </a:extLst>
          </p:cNvPr>
          <p:cNvSpPr>
            <a:spLocks/>
          </p:cNvSpPr>
          <p:nvPr/>
        </p:nvSpPr>
        <p:spPr bwMode="auto">
          <a:xfrm>
            <a:off x="5356427" y="4105838"/>
            <a:ext cx="146050" cy="144463"/>
          </a:xfrm>
          <a:custGeom>
            <a:avLst/>
            <a:gdLst>
              <a:gd name="T0" fmla="*/ 123 w 247"/>
              <a:gd name="T1" fmla="*/ 0 h 247"/>
              <a:gd name="T2" fmla="*/ 167 w 247"/>
              <a:gd name="T3" fmla="*/ 80 h 247"/>
              <a:gd name="T4" fmla="*/ 247 w 247"/>
              <a:gd name="T5" fmla="*/ 124 h 247"/>
              <a:gd name="T6" fmla="*/ 167 w 247"/>
              <a:gd name="T7" fmla="*/ 167 h 247"/>
              <a:gd name="T8" fmla="*/ 123 w 247"/>
              <a:gd name="T9" fmla="*/ 247 h 247"/>
              <a:gd name="T10" fmla="*/ 80 w 247"/>
              <a:gd name="T11" fmla="*/ 167 h 247"/>
              <a:gd name="T12" fmla="*/ 0 w 247"/>
              <a:gd name="T13" fmla="*/ 124 h 247"/>
              <a:gd name="T14" fmla="*/ 80 w 247"/>
              <a:gd name="T15" fmla="*/ 80 h 247"/>
              <a:gd name="T16" fmla="*/ 123 w 247"/>
              <a:gd name="T17" fmla="*/ 0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7" h="247">
                <a:moveTo>
                  <a:pt x="123" y="0"/>
                </a:moveTo>
                <a:lnTo>
                  <a:pt x="167" y="80"/>
                </a:lnTo>
                <a:lnTo>
                  <a:pt x="247" y="124"/>
                </a:lnTo>
                <a:lnTo>
                  <a:pt x="167" y="167"/>
                </a:lnTo>
                <a:lnTo>
                  <a:pt x="123" y="247"/>
                </a:lnTo>
                <a:lnTo>
                  <a:pt x="80" y="167"/>
                </a:lnTo>
                <a:lnTo>
                  <a:pt x="0" y="124"/>
                </a:lnTo>
                <a:lnTo>
                  <a:pt x="80" y="80"/>
                </a:lnTo>
                <a:lnTo>
                  <a:pt x="123" y="0"/>
                </a:lnTo>
                <a:close/>
              </a:path>
            </a:pathLst>
          </a:custGeom>
          <a:solidFill>
            <a:schemeClr val="accent3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11" name="Freeform 302">
            <a:extLst>
              <a:ext uri="{FF2B5EF4-FFF2-40B4-BE49-F238E27FC236}">
                <a16:creationId xmlns:a16="http://schemas.microsoft.com/office/drawing/2014/main" id="{3BC543D7-A1BF-0190-00A5-56E468C35C86}"/>
              </a:ext>
            </a:extLst>
          </p:cNvPr>
          <p:cNvSpPr>
            <a:spLocks/>
          </p:cNvSpPr>
          <p:nvPr/>
        </p:nvSpPr>
        <p:spPr bwMode="auto">
          <a:xfrm>
            <a:off x="8420100" y="552450"/>
            <a:ext cx="129557" cy="129557"/>
          </a:xfrm>
          <a:custGeom>
            <a:avLst/>
            <a:gdLst>
              <a:gd name="T0" fmla="*/ 75 w 151"/>
              <a:gd name="T1" fmla="*/ 0 h 150"/>
              <a:gd name="T2" fmla="*/ 102 w 151"/>
              <a:gd name="T3" fmla="*/ 48 h 150"/>
              <a:gd name="T4" fmla="*/ 151 w 151"/>
              <a:gd name="T5" fmla="*/ 75 h 150"/>
              <a:gd name="T6" fmla="*/ 102 w 151"/>
              <a:gd name="T7" fmla="*/ 102 h 150"/>
              <a:gd name="T8" fmla="*/ 75 w 151"/>
              <a:gd name="T9" fmla="*/ 150 h 150"/>
              <a:gd name="T10" fmla="*/ 49 w 151"/>
              <a:gd name="T11" fmla="*/ 102 h 150"/>
              <a:gd name="T12" fmla="*/ 0 w 151"/>
              <a:gd name="T13" fmla="*/ 75 h 150"/>
              <a:gd name="T14" fmla="*/ 49 w 151"/>
              <a:gd name="T15" fmla="*/ 48 h 150"/>
              <a:gd name="T16" fmla="*/ 75 w 151"/>
              <a:gd name="T17" fmla="*/ 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1" h="150">
                <a:moveTo>
                  <a:pt x="75" y="0"/>
                </a:moveTo>
                <a:lnTo>
                  <a:pt x="102" y="48"/>
                </a:lnTo>
                <a:lnTo>
                  <a:pt x="151" y="75"/>
                </a:lnTo>
                <a:lnTo>
                  <a:pt x="102" y="102"/>
                </a:lnTo>
                <a:lnTo>
                  <a:pt x="75" y="150"/>
                </a:lnTo>
                <a:lnTo>
                  <a:pt x="49" y="102"/>
                </a:lnTo>
                <a:lnTo>
                  <a:pt x="0" y="75"/>
                </a:lnTo>
                <a:lnTo>
                  <a:pt x="49" y="48"/>
                </a:lnTo>
                <a:lnTo>
                  <a:pt x="75" y="0"/>
                </a:lnTo>
                <a:close/>
              </a:path>
            </a:pathLst>
          </a:custGeom>
          <a:solidFill>
            <a:schemeClr val="accent4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21" name="Freeform 235">
            <a:extLst>
              <a:ext uri="{FF2B5EF4-FFF2-40B4-BE49-F238E27FC236}">
                <a16:creationId xmlns:a16="http://schemas.microsoft.com/office/drawing/2014/main" id="{BC173A41-6745-FDE9-55D7-7EAE31857C53}"/>
              </a:ext>
            </a:extLst>
          </p:cNvPr>
          <p:cNvSpPr>
            <a:spLocks/>
          </p:cNvSpPr>
          <p:nvPr/>
        </p:nvSpPr>
        <p:spPr bwMode="auto">
          <a:xfrm>
            <a:off x="1572875" y="4589682"/>
            <a:ext cx="775433" cy="199042"/>
          </a:xfrm>
          <a:custGeom>
            <a:avLst/>
            <a:gdLst>
              <a:gd name="T0" fmla="*/ 333 w 504"/>
              <a:gd name="T1" fmla="*/ 130 h 130"/>
              <a:gd name="T2" fmla="*/ 252 w 504"/>
              <a:gd name="T3" fmla="*/ 43 h 130"/>
              <a:gd name="T4" fmla="*/ 172 w 504"/>
              <a:gd name="T5" fmla="*/ 130 h 130"/>
              <a:gd name="T6" fmla="*/ 91 w 504"/>
              <a:gd name="T7" fmla="*/ 43 h 130"/>
              <a:gd name="T8" fmla="*/ 21 w 504"/>
              <a:gd name="T9" fmla="*/ 118 h 130"/>
              <a:gd name="T10" fmla="*/ 0 w 504"/>
              <a:gd name="T11" fmla="*/ 98 h 130"/>
              <a:gd name="T12" fmla="*/ 91 w 504"/>
              <a:gd name="T13" fmla="*/ 0 h 130"/>
              <a:gd name="T14" fmla="*/ 172 w 504"/>
              <a:gd name="T15" fmla="*/ 86 h 130"/>
              <a:gd name="T16" fmla="*/ 252 w 504"/>
              <a:gd name="T17" fmla="*/ 0 h 130"/>
              <a:gd name="T18" fmla="*/ 333 w 504"/>
              <a:gd name="T19" fmla="*/ 86 h 130"/>
              <a:gd name="T20" fmla="*/ 413 w 504"/>
              <a:gd name="T21" fmla="*/ 0 h 130"/>
              <a:gd name="T22" fmla="*/ 504 w 504"/>
              <a:gd name="T23" fmla="*/ 98 h 130"/>
              <a:gd name="T24" fmla="*/ 483 w 504"/>
              <a:gd name="T25" fmla="*/ 118 h 130"/>
              <a:gd name="T26" fmla="*/ 413 w 504"/>
              <a:gd name="T27" fmla="*/ 43 h 130"/>
              <a:gd name="T28" fmla="*/ 333 w 504"/>
              <a:gd name="T29" fmla="*/ 13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04" h="130">
                <a:moveTo>
                  <a:pt x="333" y="130"/>
                </a:moveTo>
                <a:lnTo>
                  <a:pt x="252" y="43"/>
                </a:lnTo>
                <a:lnTo>
                  <a:pt x="172" y="130"/>
                </a:lnTo>
                <a:lnTo>
                  <a:pt x="91" y="43"/>
                </a:lnTo>
                <a:lnTo>
                  <a:pt x="21" y="118"/>
                </a:lnTo>
                <a:lnTo>
                  <a:pt x="0" y="98"/>
                </a:lnTo>
                <a:lnTo>
                  <a:pt x="91" y="0"/>
                </a:lnTo>
                <a:lnTo>
                  <a:pt x="172" y="86"/>
                </a:lnTo>
                <a:lnTo>
                  <a:pt x="252" y="0"/>
                </a:lnTo>
                <a:lnTo>
                  <a:pt x="333" y="86"/>
                </a:lnTo>
                <a:lnTo>
                  <a:pt x="413" y="0"/>
                </a:lnTo>
                <a:lnTo>
                  <a:pt x="504" y="98"/>
                </a:lnTo>
                <a:lnTo>
                  <a:pt x="483" y="118"/>
                </a:lnTo>
                <a:lnTo>
                  <a:pt x="413" y="43"/>
                </a:lnTo>
                <a:lnTo>
                  <a:pt x="333" y="130"/>
                </a:ln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22" name="Freeform 157">
            <a:extLst>
              <a:ext uri="{FF2B5EF4-FFF2-40B4-BE49-F238E27FC236}">
                <a16:creationId xmlns:a16="http://schemas.microsoft.com/office/drawing/2014/main" id="{FE3EF524-27BB-BCA9-2586-61C089AB0AFD}"/>
              </a:ext>
            </a:extLst>
          </p:cNvPr>
          <p:cNvSpPr>
            <a:spLocks noEditPoints="1"/>
          </p:cNvSpPr>
          <p:nvPr/>
        </p:nvSpPr>
        <p:spPr bwMode="auto">
          <a:xfrm>
            <a:off x="6854069" y="1528799"/>
            <a:ext cx="177215" cy="163925"/>
          </a:xfrm>
          <a:custGeom>
            <a:avLst/>
            <a:gdLst>
              <a:gd name="T0" fmla="*/ 55 w 110"/>
              <a:gd name="T1" fmla="*/ 100 h 100"/>
              <a:gd name="T2" fmla="*/ 50 w 110"/>
              <a:gd name="T3" fmla="*/ 97 h 100"/>
              <a:gd name="T4" fmla="*/ 1 w 110"/>
              <a:gd name="T5" fmla="*/ 9 h 100"/>
              <a:gd name="T6" fmla="*/ 1 w 110"/>
              <a:gd name="T7" fmla="*/ 3 h 100"/>
              <a:gd name="T8" fmla="*/ 6 w 110"/>
              <a:gd name="T9" fmla="*/ 0 h 100"/>
              <a:gd name="T10" fmla="*/ 104 w 110"/>
              <a:gd name="T11" fmla="*/ 0 h 100"/>
              <a:gd name="T12" fmla="*/ 109 w 110"/>
              <a:gd name="T13" fmla="*/ 3 h 100"/>
              <a:gd name="T14" fmla="*/ 109 w 110"/>
              <a:gd name="T15" fmla="*/ 9 h 100"/>
              <a:gd name="T16" fmla="*/ 60 w 110"/>
              <a:gd name="T17" fmla="*/ 97 h 100"/>
              <a:gd name="T18" fmla="*/ 55 w 110"/>
              <a:gd name="T19" fmla="*/ 100 h 100"/>
              <a:gd name="T20" fmla="*/ 16 w 110"/>
              <a:gd name="T21" fmla="*/ 12 h 100"/>
              <a:gd name="T22" fmla="*/ 55 w 110"/>
              <a:gd name="T23" fmla="*/ 82 h 100"/>
              <a:gd name="T24" fmla="*/ 94 w 110"/>
              <a:gd name="T25" fmla="*/ 12 h 100"/>
              <a:gd name="T26" fmla="*/ 16 w 110"/>
              <a:gd name="T27" fmla="*/ 12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10" h="100">
                <a:moveTo>
                  <a:pt x="55" y="100"/>
                </a:moveTo>
                <a:cubicBezTo>
                  <a:pt x="53" y="100"/>
                  <a:pt x="51" y="98"/>
                  <a:pt x="50" y="97"/>
                </a:cubicBezTo>
                <a:lnTo>
                  <a:pt x="1" y="9"/>
                </a:lnTo>
                <a:cubicBezTo>
                  <a:pt x="0" y="7"/>
                  <a:pt x="0" y="5"/>
                  <a:pt x="1" y="3"/>
                </a:cubicBezTo>
                <a:cubicBezTo>
                  <a:pt x="2" y="2"/>
                  <a:pt x="4" y="0"/>
                  <a:pt x="6" y="0"/>
                </a:cubicBezTo>
                <a:lnTo>
                  <a:pt x="104" y="0"/>
                </a:lnTo>
                <a:cubicBezTo>
                  <a:pt x="106" y="0"/>
                  <a:pt x="108" y="2"/>
                  <a:pt x="109" y="3"/>
                </a:cubicBezTo>
                <a:cubicBezTo>
                  <a:pt x="110" y="5"/>
                  <a:pt x="110" y="7"/>
                  <a:pt x="109" y="9"/>
                </a:cubicBezTo>
                <a:lnTo>
                  <a:pt x="60" y="97"/>
                </a:lnTo>
                <a:cubicBezTo>
                  <a:pt x="59" y="98"/>
                  <a:pt x="57" y="100"/>
                  <a:pt x="55" y="100"/>
                </a:cubicBezTo>
                <a:close/>
                <a:moveTo>
                  <a:pt x="16" y="12"/>
                </a:moveTo>
                <a:lnTo>
                  <a:pt x="55" y="82"/>
                </a:lnTo>
                <a:lnTo>
                  <a:pt x="94" y="12"/>
                </a:lnTo>
                <a:lnTo>
                  <a:pt x="16" y="12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23" name="Freeform 159">
            <a:extLst>
              <a:ext uri="{FF2B5EF4-FFF2-40B4-BE49-F238E27FC236}">
                <a16:creationId xmlns:a16="http://schemas.microsoft.com/office/drawing/2014/main" id="{B6C3100E-A9D7-C98B-C0AA-C27EC533F98E}"/>
              </a:ext>
            </a:extLst>
          </p:cNvPr>
          <p:cNvSpPr>
            <a:spLocks noEditPoints="1"/>
          </p:cNvSpPr>
          <p:nvPr/>
        </p:nvSpPr>
        <p:spPr bwMode="auto">
          <a:xfrm>
            <a:off x="433602" y="1255322"/>
            <a:ext cx="181896" cy="177458"/>
          </a:xfrm>
          <a:custGeom>
            <a:avLst/>
            <a:gdLst>
              <a:gd name="T0" fmla="*/ 55 w 109"/>
              <a:gd name="T1" fmla="*/ 109 h 109"/>
              <a:gd name="T2" fmla="*/ 51 w 109"/>
              <a:gd name="T3" fmla="*/ 108 h 109"/>
              <a:gd name="T4" fmla="*/ 2 w 109"/>
              <a:gd name="T5" fmla="*/ 59 h 109"/>
              <a:gd name="T6" fmla="*/ 2 w 109"/>
              <a:gd name="T7" fmla="*/ 51 h 109"/>
              <a:gd name="T8" fmla="*/ 51 w 109"/>
              <a:gd name="T9" fmla="*/ 2 h 109"/>
              <a:gd name="T10" fmla="*/ 59 w 109"/>
              <a:gd name="T11" fmla="*/ 2 h 109"/>
              <a:gd name="T12" fmla="*/ 108 w 109"/>
              <a:gd name="T13" fmla="*/ 51 h 109"/>
              <a:gd name="T14" fmla="*/ 109 w 109"/>
              <a:gd name="T15" fmla="*/ 55 h 109"/>
              <a:gd name="T16" fmla="*/ 108 w 109"/>
              <a:gd name="T17" fmla="*/ 59 h 109"/>
              <a:gd name="T18" fmla="*/ 59 w 109"/>
              <a:gd name="T19" fmla="*/ 108 h 109"/>
              <a:gd name="T20" fmla="*/ 55 w 109"/>
              <a:gd name="T21" fmla="*/ 109 h 109"/>
              <a:gd name="T22" fmla="*/ 14 w 109"/>
              <a:gd name="T23" fmla="*/ 55 h 109"/>
              <a:gd name="T24" fmla="*/ 55 w 109"/>
              <a:gd name="T25" fmla="*/ 96 h 109"/>
              <a:gd name="T26" fmla="*/ 96 w 109"/>
              <a:gd name="T27" fmla="*/ 55 h 109"/>
              <a:gd name="T28" fmla="*/ 55 w 109"/>
              <a:gd name="T29" fmla="*/ 14 h 109"/>
              <a:gd name="T30" fmla="*/ 14 w 109"/>
              <a:gd name="T31" fmla="*/ 55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9" h="109">
                <a:moveTo>
                  <a:pt x="55" y="109"/>
                </a:moveTo>
                <a:cubicBezTo>
                  <a:pt x="53" y="109"/>
                  <a:pt x="52" y="109"/>
                  <a:pt x="51" y="108"/>
                </a:cubicBezTo>
                <a:lnTo>
                  <a:pt x="2" y="59"/>
                </a:lnTo>
                <a:cubicBezTo>
                  <a:pt x="0" y="57"/>
                  <a:pt x="0" y="53"/>
                  <a:pt x="2" y="51"/>
                </a:cubicBezTo>
                <a:lnTo>
                  <a:pt x="51" y="2"/>
                </a:lnTo>
                <a:cubicBezTo>
                  <a:pt x="53" y="0"/>
                  <a:pt x="57" y="0"/>
                  <a:pt x="59" y="2"/>
                </a:cubicBezTo>
                <a:lnTo>
                  <a:pt x="108" y="51"/>
                </a:lnTo>
                <a:cubicBezTo>
                  <a:pt x="109" y="52"/>
                  <a:pt x="109" y="53"/>
                  <a:pt x="109" y="55"/>
                </a:cubicBezTo>
                <a:cubicBezTo>
                  <a:pt x="109" y="56"/>
                  <a:pt x="109" y="58"/>
                  <a:pt x="108" y="59"/>
                </a:cubicBezTo>
                <a:lnTo>
                  <a:pt x="59" y="108"/>
                </a:lnTo>
                <a:cubicBezTo>
                  <a:pt x="58" y="109"/>
                  <a:pt x="56" y="109"/>
                  <a:pt x="55" y="109"/>
                </a:cubicBezTo>
                <a:close/>
                <a:moveTo>
                  <a:pt x="14" y="55"/>
                </a:moveTo>
                <a:lnTo>
                  <a:pt x="55" y="96"/>
                </a:lnTo>
                <a:lnTo>
                  <a:pt x="96" y="55"/>
                </a:lnTo>
                <a:lnTo>
                  <a:pt x="55" y="14"/>
                </a:lnTo>
                <a:lnTo>
                  <a:pt x="14" y="55"/>
                </a:lnTo>
                <a:close/>
              </a:path>
            </a:pathLst>
          </a:custGeom>
          <a:solidFill>
            <a:schemeClr val="accent4"/>
          </a:solidFill>
          <a:ln w="1270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24" name="Freeform 220">
            <a:extLst>
              <a:ext uri="{FF2B5EF4-FFF2-40B4-BE49-F238E27FC236}">
                <a16:creationId xmlns:a16="http://schemas.microsoft.com/office/drawing/2014/main" id="{81E5ACD7-EA35-74D3-AB30-689068EC0018}"/>
              </a:ext>
            </a:extLst>
          </p:cNvPr>
          <p:cNvSpPr>
            <a:spLocks/>
          </p:cNvSpPr>
          <p:nvPr/>
        </p:nvSpPr>
        <p:spPr bwMode="auto">
          <a:xfrm rot="5400000">
            <a:off x="7563552" y="1261772"/>
            <a:ext cx="980883" cy="494302"/>
          </a:xfrm>
          <a:custGeom>
            <a:avLst/>
            <a:gdLst>
              <a:gd name="T0" fmla="*/ 171 w 343"/>
              <a:gd name="T1" fmla="*/ 172 h 172"/>
              <a:gd name="T2" fmla="*/ 343 w 343"/>
              <a:gd name="T3" fmla="*/ 0 h 172"/>
              <a:gd name="T4" fmla="*/ 0 w 343"/>
              <a:gd name="T5" fmla="*/ 0 h 172"/>
              <a:gd name="T6" fmla="*/ 171 w 343"/>
              <a:gd name="T7" fmla="*/ 172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3" h="172">
                <a:moveTo>
                  <a:pt x="171" y="172"/>
                </a:moveTo>
                <a:cubicBezTo>
                  <a:pt x="266" y="172"/>
                  <a:pt x="343" y="95"/>
                  <a:pt x="343" y="0"/>
                </a:cubicBezTo>
                <a:lnTo>
                  <a:pt x="0" y="0"/>
                </a:lnTo>
                <a:cubicBezTo>
                  <a:pt x="0" y="95"/>
                  <a:pt x="76" y="172"/>
                  <a:pt x="171" y="172"/>
                </a:cubicBezTo>
                <a:close/>
              </a:path>
            </a:pathLst>
          </a:custGeom>
          <a:solidFill>
            <a:schemeClr val="accent3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grpSp>
        <p:nvGrpSpPr>
          <p:cNvPr id="36" name="Grupo 35">
            <a:extLst>
              <a:ext uri="{FF2B5EF4-FFF2-40B4-BE49-F238E27FC236}">
                <a16:creationId xmlns:a16="http://schemas.microsoft.com/office/drawing/2014/main" id="{8336D679-C810-0C5A-49E4-274E2806676D}"/>
              </a:ext>
            </a:extLst>
          </p:cNvPr>
          <p:cNvGrpSpPr/>
          <p:nvPr/>
        </p:nvGrpSpPr>
        <p:grpSpPr>
          <a:xfrm>
            <a:off x="6764337" y="228721"/>
            <a:ext cx="773659" cy="963355"/>
            <a:chOff x="6696077" y="2921001"/>
            <a:chExt cx="330200" cy="411163"/>
          </a:xfrm>
        </p:grpSpPr>
        <p:sp>
          <p:nvSpPr>
            <p:cNvPr id="37" name="Freeform 245">
              <a:extLst>
                <a:ext uri="{FF2B5EF4-FFF2-40B4-BE49-F238E27FC236}">
                  <a16:creationId xmlns:a16="http://schemas.microsoft.com/office/drawing/2014/main" id="{F8EF70C2-F45C-7040-B89F-CAFCE12138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96077" y="2921001"/>
              <a:ext cx="330200" cy="411163"/>
            </a:xfrm>
            <a:custGeom>
              <a:avLst/>
              <a:gdLst>
                <a:gd name="T0" fmla="*/ 419 w 561"/>
                <a:gd name="T1" fmla="*/ 699 h 699"/>
                <a:gd name="T2" fmla="*/ 415 w 561"/>
                <a:gd name="T3" fmla="*/ 697 h 699"/>
                <a:gd name="T4" fmla="*/ 281 w 561"/>
                <a:gd name="T5" fmla="*/ 563 h 699"/>
                <a:gd name="T6" fmla="*/ 147 w 561"/>
                <a:gd name="T7" fmla="*/ 697 h 699"/>
                <a:gd name="T8" fmla="*/ 139 w 561"/>
                <a:gd name="T9" fmla="*/ 697 h 699"/>
                <a:gd name="T10" fmla="*/ 2 w 561"/>
                <a:gd name="T11" fmla="*/ 560 h 699"/>
                <a:gd name="T12" fmla="*/ 0 w 561"/>
                <a:gd name="T13" fmla="*/ 556 h 699"/>
                <a:gd name="T14" fmla="*/ 0 w 561"/>
                <a:gd name="T15" fmla="*/ 419 h 699"/>
                <a:gd name="T16" fmla="*/ 2 w 561"/>
                <a:gd name="T17" fmla="*/ 415 h 699"/>
                <a:gd name="T18" fmla="*/ 67 w 561"/>
                <a:gd name="T19" fmla="*/ 350 h 699"/>
                <a:gd name="T20" fmla="*/ 2 w 561"/>
                <a:gd name="T21" fmla="*/ 284 h 699"/>
                <a:gd name="T22" fmla="*/ 0 w 561"/>
                <a:gd name="T23" fmla="*/ 281 h 699"/>
                <a:gd name="T24" fmla="*/ 0 w 561"/>
                <a:gd name="T25" fmla="*/ 143 h 699"/>
                <a:gd name="T26" fmla="*/ 2 w 561"/>
                <a:gd name="T27" fmla="*/ 139 h 699"/>
                <a:gd name="T28" fmla="*/ 139 w 561"/>
                <a:gd name="T29" fmla="*/ 2 h 699"/>
                <a:gd name="T30" fmla="*/ 147 w 561"/>
                <a:gd name="T31" fmla="*/ 2 h 699"/>
                <a:gd name="T32" fmla="*/ 281 w 561"/>
                <a:gd name="T33" fmla="*/ 136 h 699"/>
                <a:gd name="T34" fmla="*/ 415 w 561"/>
                <a:gd name="T35" fmla="*/ 2 h 699"/>
                <a:gd name="T36" fmla="*/ 422 w 561"/>
                <a:gd name="T37" fmla="*/ 2 h 699"/>
                <a:gd name="T38" fmla="*/ 560 w 561"/>
                <a:gd name="T39" fmla="*/ 139 h 699"/>
                <a:gd name="T40" fmla="*/ 561 w 561"/>
                <a:gd name="T41" fmla="*/ 143 h 699"/>
                <a:gd name="T42" fmla="*/ 561 w 561"/>
                <a:gd name="T43" fmla="*/ 281 h 699"/>
                <a:gd name="T44" fmla="*/ 560 w 561"/>
                <a:gd name="T45" fmla="*/ 284 h 699"/>
                <a:gd name="T46" fmla="*/ 494 w 561"/>
                <a:gd name="T47" fmla="*/ 350 h 699"/>
                <a:gd name="T48" fmla="*/ 560 w 561"/>
                <a:gd name="T49" fmla="*/ 415 h 699"/>
                <a:gd name="T50" fmla="*/ 561 w 561"/>
                <a:gd name="T51" fmla="*/ 419 h 699"/>
                <a:gd name="T52" fmla="*/ 561 w 561"/>
                <a:gd name="T53" fmla="*/ 556 h 699"/>
                <a:gd name="T54" fmla="*/ 560 w 561"/>
                <a:gd name="T55" fmla="*/ 560 h 699"/>
                <a:gd name="T56" fmla="*/ 422 w 561"/>
                <a:gd name="T57" fmla="*/ 697 h 699"/>
                <a:gd name="T58" fmla="*/ 418 w 561"/>
                <a:gd name="T59" fmla="*/ 699 h 699"/>
                <a:gd name="T60" fmla="*/ 419 w 561"/>
                <a:gd name="T61" fmla="*/ 699 h 699"/>
                <a:gd name="T62" fmla="*/ 281 w 561"/>
                <a:gd name="T63" fmla="*/ 551 h 699"/>
                <a:gd name="T64" fmla="*/ 285 w 561"/>
                <a:gd name="T65" fmla="*/ 553 h 699"/>
                <a:gd name="T66" fmla="*/ 419 w 561"/>
                <a:gd name="T67" fmla="*/ 687 h 699"/>
                <a:gd name="T68" fmla="*/ 551 w 561"/>
                <a:gd name="T69" fmla="*/ 554 h 699"/>
                <a:gd name="T70" fmla="*/ 551 w 561"/>
                <a:gd name="T71" fmla="*/ 421 h 699"/>
                <a:gd name="T72" fmla="*/ 484 w 561"/>
                <a:gd name="T73" fmla="*/ 353 h 699"/>
                <a:gd name="T74" fmla="*/ 482 w 561"/>
                <a:gd name="T75" fmla="*/ 350 h 699"/>
                <a:gd name="T76" fmla="*/ 484 w 561"/>
                <a:gd name="T77" fmla="*/ 346 h 699"/>
                <a:gd name="T78" fmla="*/ 551 w 561"/>
                <a:gd name="T79" fmla="*/ 279 h 699"/>
                <a:gd name="T80" fmla="*/ 551 w 561"/>
                <a:gd name="T81" fmla="*/ 145 h 699"/>
                <a:gd name="T82" fmla="*/ 419 w 561"/>
                <a:gd name="T83" fmla="*/ 13 h 699"/>
                <a:gd name="T84" fmla="*/ 285 w 561"/>
                <a:gd name="T85" fmla="*/ 147 h 699"/>
                <a:gd name="T86" fmla="*/ 277 w 561"/>
                <a:gd name="T87" fmla="*/ 147 h 699"/>
                <a:gd name="T88" fmla="*/ 143 w 561"/>
                <a:gd name="T89" fmla="*/ 13 h 699"/>
                <a:gd name="T90" fmla="*/ 11 w 561"/>
                <a:gd name="T91" fmla="*/ 145 h 699"/>
                <a:gd name="T92" fmla="*/ 11 w 561"/>
                <a:gd name="T93" fmla="*/ 279 h 699"/>
                <a:gd name="T94" fmla="*/ 78 w 561"/>
                <a:gd name="T95" fmla="*/ 346 h 699"/>
                <a:gd name="T96" fmla="*/ 79 w 561"/>
                <a:gd name="T97" fmla="*/ 350 h 699"/>
                <a:gd name="T98" fmla="*/ 78 w 561"/>
                <a:gd name="T99" fmla="*/ 353 h 699"/>
                <a:gd name="T100" fmla="*/ 11 w 561"/>
                <a:gd name="T101" fmla="*/ 421 h 699"/>
                <a:gd name="T102" fmla="*/ 11 w 561"/>
                <a:gd name="T103" fmla="*/ 554 h 699"/>
                <a:gd name="T104" fmla="*/ 143 w 561"/>
                <a:gd name="T105" fmla="*/ 687 h 699"/>
                <a:gd name="T106" fmla="*/ 277 w 561"/>
                <a:gd name="T107" fmla="*/ 553 h 699"/>
                <a:gd name="T108" fmla="*/ 281 w 561"/>
                <a:gd name="T109" fmla="*/ 551 h 6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61" h="699">
                  <a:moveTo>
                    <a:pt x="419" y="699"/>
                  </a:moveTo>
                  <a:cubicBezTo>
                    <a:pt x="417" y="699"/>
                    <a:pt x="416" y="698"/>
                    <a:pt x="415" y="697"/>
                  </a:cubicBezTo>
                  <a:lnTo>
                    <a:pt x="281" y="563"/>
                  </a:lnTo>
                  <a:lnTo>
                    <a:pt x="147" y="697"/>
                  </a:lnTo>
                  <a:cubicBezTo>
                    <a:pt x="145" y="699"/>
                    <a:pt x="142" y="699"/>
                    <a:pt x="139" y="697"/>
                  </a:cubicBezTo>
                  <a:lnTo>
                    <a:pt x="2" y="560"/>
                  </a:lnTo>
                  <a:cubicBezTo>
                    <a:pt x="1" y="559"/>
                    <a:pt x="0" y="558"/>
                    <a:pt x="0" y="556"/>
                  </a:cubicBezTo>
                  <a:lnTo>
                    <a:pt x="0" y="419"/>
                  </a:lnTo>
                  <a:cubicBezTo>
                    <a:pt x="0" y="417"/>
                    <a:pt x="1" y="416"/>
                    <a:pt x="2" y="415"/>
                  </a:cubicBezTo>
                  <a:lnTo>
                    <a:pt x="67" y="350"/>
                  </a:lnTo>
                  <a:lnTo>
                    <a:pt x="2" y="284"/>
                  </a:lnTo>
                  <a:cubicBezTo>
                    <a:pt x="1" y="283"/>
                    <a:pt x="0" y="282"/>
                    <a:pt x="0" y="281"/>
                  </a:cubicBezTo>
                  <a:lnTo>
                    <a:pt x="0" y="143"/>
                  </a:lnTo>
                  <a:cubicBezTo>
                    <a:pt x="0" y="142"/>
                    <a:pt x="1" y="140"/>
                    <a:pt x="2" y="139"/>
                  </a:cubicBezTo>
                  <a:lnTo>
                    <a:pt x="139" y="2"/>
                  </a:lnTo>
                  <a:cubicBezTo>
                    <a:pt x="141" y="0"/>
                    <a:pt x="145" y="0"/>
                    <a:pt x="147" y="2"/>
                  </a:cubicBezTo>
                  <a:lnTo>
                    <a:pt x="281" y="136"/>
                  </a:lnTo>
                  <a:lnTo>
                    <a:pt x="415" y="2"/>
                  </a:lnTo>
                  <a:cubicBezTo>
                    <a:pt x="417" y="0"/>
                    <a:pt x="420" y="0"/>
                    <a:pt x="422" y="2"/>
                  </a:cubicBezTo>
                  <a:lnTo>
                    <a:pt x="560" y="139"/>
                  </a:lnTo>
                  <a:cubicBezTo>
                    <a:pt x="561" y="140"/>
                    <a:pt x="561" y="142"/>
                    <a:pt x="561" y="143"/>
                  </a:cubicBezTo>
                  <a:lnTo>
                    <a:pt x="561" y="281"/>
                  </a:lnTo>
                  <a:cubicBezTo>
                    <a:pt x="561" y="282"/>
                    <a:pt x="561" y="283"/>
                    <a:pt x="560" y="284"/>
                  </a:cubicBezTo>
                  <a:lnTo>
                    <a:pt x="494" y="350"/>
                  </a:lnTo>
                  <a:lnTo>
                    <a:pt x="560" y="415"/>
                  </a:lnTo>
                  <a:cubicBezTo>
                    <a:pt x="561" y="416"/>
                    <a:pt x="561" y="417"/>
                    <a:pt x="561" y="419"/>
                  </a:cubicBezTo>
                  <a:lnTo>
                    <a:pt x="561" y="556"/>
                  </a:lnTo>
                  <a:cubicBezTo>
                    <a:pt x="561" y="558"/>
                    <a:pt x="561" y="559"/>
                    <a:pt x="560" y="560"/>
                  </a:cubicBezTo>
                  <a:lnTo>
                    <a:pt x="422" y="697"/>
                  </a:lnTo>
                  <a:cubicBezTo>
                    <a:pt x="421" y="698"/>
                    <a:pt x="420" y="699"/>
                    <a:pt x="418" y="699"/>
                  </a:cubicBezTo>
                  <a:lnTo>
                    <a:pt x="419" y="699"/>
                  </a:lnTo>
                  <a:close/>
                  <a:moveTo>
                    <a:pt x="281" y="551"/>
                  </a:moveTo>
                  <a:cubicBezTo>
                    <a:pt x="282" y="551"/>
                    <a:pt x="284" y="552"/>
                    <a:pt x="285" y="553"/>
                  </a:cubicBezTo>
                  <a:lnTo>
                    <a:pt x="419" y="687"/>
                  </a:lnTo>
                  <a:lnTo>
                    <a:pt x="551" y="554"/>
                  </a:lnTo>
                  <a:lnTo>
                    <a:pt x="551" y="421"/>
                  </a:lnTo>
                  <a:lnTo>
                    <a:pt x="484" y="353"/>
                  </a:lnTo>
                  <a:cubicBezTo>
                    <a:pt x="483" y="352"/>
                    <a:pt x="482" y="351"/>
                    <a:pt x="482" y="350"/>
                  </a:cubicBezTo>
                  <a:cubicBezTo>
                    <a:pt x="482" y="348"/>
                    <a:pt x="483" y="347"/>
                    <a:pt x="484" y="346"/>
                  </a:cubicBezTo>
                  <a:lnTo>
                    <a:pt x="551" y="279"/>
                  </a:lnTo>
                  <a:lnTo>
                    <a:pt x="551" y="145"/>
                  </a:lnTo>
                  <a:lnTo>
                    <a:pt x="419" y="13"/>
                  </a:lnTo>
                  <a:lnTo>
                    <a:pt x="285" y="147"/>
                  </a:lnTo>
                  <a:cubicBezTo>
                    <a:pt x="283" y="149"/>
                    <a:pt x="279" y="149"/>
                    <a:pt x="277" y="147"/>
                  </a:cubicBezTo>
                  <a:lnTo>
                    <a:pt x="143" y="13"/>
                  </a:lnTo>
                  <a:lnTo>
                    <a:pt x="11" y="145"/>
                  </a:lnTo>
                  <a:lnTo>
                    <a:pt x="11" y="279"/>
                  </a:lnTo>
                  <a:lnTo>
                    <a:pt x="78" y="346"/>
                  </a:lnTo>
                  <a:cubicBezTo>
                    <a:pt x="79" y="347"/>
                    <a:pt x="79" y="348"/>
                    <a:pt x="79" y="350"/>
                  </a:cubicBezTo>
                  <a:cubicBezTo>
                    <a:pt x="79" y="351"/>
                    <a:pt x="79" y="352"/>
                    <a:pt x="78" y="353"/>
                  </a:cubicBezTo>
                  <a:lnTo>
                    <a:pt x="11" y="421"/>
                  </a:lnTo>
                  <a:lnTo>
                    <a:pt x="11" y="554"/>
                  </a:lnTo>
                  <a:lnTo>
                    <a:pt x="143" y="687"/>
                  </a:lnTo>
                  <a:lnTo>
                    <a:pt x="277" y="553"/>
                  </a:lnTo>
                  <a:cubicBezTo>
                    <a:pt x="278" y="552"/>
                    <a:pt x="280" y="551"/>
                    <a:pt x="281" y="551"/>
                  </a:cubicBezTo>
                  <a:close/>
                </a:path>
              </a:pathLst>
            </a:custGeom>
            <a:solidFill>
              <a:srgbClr val="222221"/>
            </a:solidFill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grpSp>
          <p:nvGrpSpPr>
            <p:cNvPr id="38" name="Grupo 37">
              <a:extLst>
                <a:ext uri="{FF2B5EF4-FFF2-40B4-BE49-F238E27FC236}">
                  <a16:creationId xmlns:a16="http://schemas.microsoft.com/office/drawing/2014/main" id="{2D29E9C6-9A03-6FCC-AFBA-CEE664187942}"/>
                </a:ext>
              </a:extLst>
            </p:cNvPr>
            <p:cNvGrpSpPr/>
            <p:nvPr/>
          </p:nvGrpSpPr>
          <p:grpSpPr>
            <a:xfrm>
              <a:off x="6699249" y="2924175"/>
              <a:ext cx="323854" cy="407989"/>
              <a:chOff x="6699249" y="2924175"/>
              <a:chExt cx="323854" cy="407989"/>
            </a:xfrm>
          </p:grpSpPr>
          <p:grpSp>
            <p:nvGrpSpPr>
              <p:cNvPr id="39" name="Grupo 38">
                <a:extLst>
                  <a:ext uri="{FF2B5EF4-FFF2-40B4-BE49-F238E27FC236}">
                    <a16:creationId xmlns:a16="http://schemas.microsoft.com/office/drawing/2014/main" id="{A34D645C-913D-C3A3-080B-0776EE3138D5}"/>
                  </a:ext>
                </a:extLst>
              </p:cNvPr>
              <p:cNvGrpSpPr/>
              <p:nvPr/>
            </p:nvGrpSpPr>
            <p:grpSpPr>
              <a:xfrm>
                <a:off x="6699249" y="2924175"/>
                <a:ext cx="323854" cy="407989"/>
                <a:chOff x="6699249" y="2924175"/>
                <a:chExt cx="323854" cy="407989"/>
              </a:xfrm>
            </p:grpSpPr>
            <p:sp>
              <p:nvSpPr>
                <p:cNvPr id="42" name="Freeform 244">
                  <a:extLst>
                    <a:ext uri="{FF2B5EF4-FFF2-40B4-BE49-F238E27FC236}">
                      <a16:creationId xmlns:a16="http://schemas.microsoft.com/office/drawing/2014/main" id="{66EA2742-67C6-7168-180A-73C2994CBC7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99253" y="2924175"/>
                  <a:ext cx="323850" cy="404813"/>
                </a:xfrm>
                <a:custGeom>
                  <a:avLst/>
                  <a:gdLst>
                    <a:gd name="T0" fmla="*/ 550 w 550"/>
                    <a:gd name="T1" fmla="*/ 137 h 688"/>
                    <a:gd name="T2" fmla="*/ 550 w 550"/>
                    <a:gd name="T3" fmla="*/ 275 h 688"/>
                    <a:gd name="T4" fmla="*/ 481 w 550"/>
                    <a:gd name="T5" fmla="*/ 344 h 688"/>
                    <a:gd name="T6" fmla="*/ 550 w 550"/>
                    <a:gd name="T7" fmla="*/ 413 h 688"/>
                    <a:gd name="T8" fmla="*/ 550 w 550"/>
                    <a:gd name="T9" fmla="*/ 550 h 688"/>
                    <a:gd name="T10" fmla="*/ 413 w 550"/>
                    <a:gd name="T11" fmla="*/ 688 h 688"/>
                    <a:gd name="T12" fmla="*/ 275 w 550"/>
                    <a:gd name="T13" fmla="*/ 550 h 688"/>
                    <a:gd name="T14" fmla="*/ 137 w 550"/>
                    <a:gd name="T15" fmla="*/ 688 h 688"/>
                    <a:gd name="T16" fmla="*/ 0 w 550"/>
                    <a:gd name="T17" fmla="*/ 550 h 688"/>
                    <a:gd name="T18" fmla="*/ 0 w 550"/>
                    <a:gd name="T19" fmla="*/ 413 h 688"/>
                    <a:gd name="T20" fmla="*/ 68 w 550"/>
                    <a:gd name="T21" fmla="*/ 344 h 688"/>
                    <a:gd name="T22" fmla="*/ 0 w 550"/>
                    <a:gd name="T23" fmla="*/ 275 h 688"/>
                    <a:gd name="T24" fmla="*/ 0 w 550"/>
                    <a:gd name="T25" fmla="*/ 137 h 688"/>
                    <a:gd name="T26" fmla="*/ 137 w 550"/>
                    <a:gd name="T27" fmla="*/ 0 h 688"/>
                    <a:gd name="T28" fmla="*/ 275 w 550"/>
                    <a:gd name="T29" fmla="*/ 137 h 688"/>
                    <a:gd name="T30" fmla="*/ 413 w 550"/>
                    <a:gd name="T31" fmla="*/ 0 h 688"/>
                    <a:gd name="T32" fmla="*/ 550 w 550"/>
                    <a:gd name="T33" fmla="*/ 137 h 6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550" h="688">
                      <a:moveTo>
                        <a:pt x="550" y="137"/>
                      </a:moveTo>
                      <a:lnTo>
                        <a:pt x="550" y="275"/>
                      </a:lnTo>
                      <a:lnTo>
                        <a:pt x="481" y="344"/>
                      </a:lnTo>
                      <a:lnTo>
                        <a:pt x="550" y="413"/>
                      </a:lnTo>
                      <a:lnTo>
                        <a:pt x="550" y="550"/>
                      </a:lnTo>
                      <a:lnTo>
                        <a:pt x="413" y="688"/>
                      </a:lnTo>
                      <a:lnTo>
                        <a:pt x="275" y="550"/>
                      </a:lnTo>
                      <a:lnTo>
                        <a:pt x="137" y="688"/>
                      </a:lnTo>
                      <a:lnTo>
                        <a:pt x="0" y="550"/>
                      </a:lnTo>
                      <a:lnTo>
                        <a:pt x="0" y="413"/>
                      </a:lnTo>
                      <a:lnTo>
                        <a:pt x="68" y="344"/>
                      </a:lnTo>
                      <a:lnTo>
                        <a:pt x="0" y="275"/>
                      </a:lnTo>
                      <a:lnTo>
                        <a:pt x="0" y="137"/>
                      </a:lnTo>
                      <a:lnTo>
                        <a:pt x="137" y="0"/>
                      </a:lnTo>
                      <a:lnTo>
                        <a:pt x="275" y="137"/>
                      </a:lnTo>
                      <a:lnTo>
                        <a:pt x="413" y="0"/>
                      </a:lnTo>
                      <a:lnTo>
                        <a:pt x="550" y="13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0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dirty="0"/>
                </a:p>
              </p:txBody>
            </p:sp>
            <p:sp>
              <p:nvSpPr>
                <p:cNvPr id="43" name="Freeform 246">
                  <a:extLst>
                    <a:ext uri="{FF2B5EF4-FFF2-40B4-BE49-F238E27FC236}">
                      <a16:creationId xmlns:a16="http://schemas.microsoft.com/office/drawing/2014/main" id="{FEF39471-D38A-FD39-AA86-7669E32507D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99249" y="2924176"/>
                  <a:ext cx="323850" cy="323850"/>
                </a:xfrm>
                <a:custGeom>
                  <a:avLst/>
                  <a:gdLst>
                    <a:gd name="T0" fmla="*/ 413 w 550"/>
                    <a:gd name="T1" fmla="*/ 0 h 550"/>
                    <a:gd name="T2" fmla="*/ 550 w 550"/>
                    <a:gd name="T3" fmla="*/ 137 h 550"/>
                    <a:gd name="T4" fmla="*/ 413 w 550"/>
                    <a:gd name="T5" fmla="*/ 275 h 550"/>
                    <a:gd name="T6" fmla="*/ 550 w 550"/>
                    <a:gd name="T7" fmla="*/ 413 h 550"/>
                    <a:gd name="T8" fmla="*/ 413 w 550"/>
                    <a:gd name="T9" fmla="*/ 550 h 550"/>
                    <a:gd name="T10" fmla="*/ 275 w 550"/>
                    <a:gd name="T11" fmla="*/ 413 h 550"/>
                    <a:gd name="T12" fmla="*/ 137 w 550"/>
                    <a:gd name="T13" fmla="*/ 550 h 550"/>
                    <a:gd name="T14" fmla="*/ 0 w 550"/>
                    <a:gd name="T15" fmla="*/ 413 h 550"/>
                    <a:gd name="T16" fmla="*/ 137 w 550"/>
                    <a:gd name="T17" fmla="*/ 275 h 550"/>
                    <a:gd name="T18" fmla="*/ 0 w 550"/>
                    <a:gd name="T19" fmla="*/ 137 h 550"/>
                    <a:gd name="T20" fmla="*/ 137 w 550"/>
                    <a:gd name="T21" fmla="*/ 0 h 550"/>
                    <a:gd name="T22" fmla="*/ 275 w 550"/>
                    <a:gd name="T23" fmla="*/ 137 h 550"/>
                    <a:gd name="T24" fmla="*/ 413 w 550"/>
                    <a:gd name="T25" fmla="*/ 0 h 5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50" h="550">
                      <a:moveTo>
                        <a:pt x="413" y="0"/>
                      </a:moveTo>
                      <a:lnTo>
                        <a:pt x="550" y="137"/>
                      </a:lnTo>
                      <a:lnTo>
                        <a:pt x="413" y="275"/>
                      </a:lnTo>
                      <a:lnTo>
                        <a:pt x="550" y="413"/>
                      </a:lnTo>
                      <a:lnTo>
                        <a:pt x="413" y="550"/>
                      </a:lnTo>
                      <a:lnTo>
                        <a:pt x="275" y="413"/>
                      </a:lnTo>
                      <a:lnTo>
                        <a:pt x="137" y="550"/>
                      </a:lnTo>
                      <a:lnTo>
                        <a:pt x="0" y="413"/>
                      </a:lnTo>
                      <a:lnTo>
                        <a:pt x="137" y="275"/>
                      </a:lnTo>
                      <a:lnTo>
                        <a:pt x="0" y="137"/>
                      </a:lnTo>
                      <a:lnTo>
                        <a:pt x="137" y="0"/>
                      </a:lnTo>
                      <a:lnTo>
                        <a:pt x="275" y="137"/>
                      </a:lnTo>
                      <a:lnTo>
                        <a:pt x="413" y="0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 w="15875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dirty="0"/>
                </a:p>
              </p:txBody>
            </p:sp>
            <p:sp>
              <p:nvSpPr>
                <p:cNvPr id="44" name="Freeform 248">
                  <a:extLst>
                    <a:ext uri="{FF2B5EF4-FFF2-40B4-BE49-F238E27FC236}">
                      <a16:creationId xmlns:a16="http://schemas.microsoft.com/office/drawing/2014/main" id="{58FDE739-26B8-6A4A-AFFA-B95EE782A16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938963" y="3244851"/>
                  <a:ext cx="6350" cy="87313"/>
                </a:xfrm>
                <a:custGeom>
                  <a:avLst/>
                  <a:gdLst>
                    <a:gd name="T0" fmla="*/ 6 w 11"/>
                    <a:gd name="T1" fmla="*/ 148 h 148"/>
                    <a:gd name="T2" fmla="*/ 0 w 11"/>
                    <a:gd name="T3" fmla="*/ 143 h 148"/>
                    <a:gd name="T4" fmla="*/ 0 w 11"/>
                    <a:gd name="T5" fmla="*/ 5 h 148"/>
                    <a:gd name="T6" fmla="*/ 6 w 11"/>
                    <a:gd name="T7" fmla="*/ 0 h 148"/>
                    <a:gd name="T8" fmla="*/ 11 w 11"/>
                    <a:gd name="T9" fmla="*/ 5 h 148"/>
                    <a:gd name="T10" fmla="*/ 11 w 11"/>
                    <a:gd name="T11" fmla="*/ 143 h 148"/>
                    <a:gd name="T12" fmla="*/ 6 w 11"/>
                    <a:gd name="T13" fmla="*/ 148 h 1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1" h="148">
                      <a:moveTo>
                        <a:pt x="6" y="148"/>
                      </a:moveTo>
                      <a:cubicBezTo>
                        <a:pt x="3" y="148"/>
                        <a:pt x="0" y="146"/>
                        <a:pt x="0" y="143"/>
                      </a:cubicBezTo>
                      <a:lnTo>
                        <a:pt x="0" y="5"/>
                      </a:lnTo>
                      <a:cubicBezTo>
                        <a:pt x="0" y="2"/>
                        <a:pt x="3" y="0"/>
                        <a:pt x="6" y="0"/>
                      </a:cubicBezTo>
                      <a:cubicBezTo>
                        <a:pt x="8" y="0"/>
                        <a:pt x="11" y="2"/>
                        <a:pt x="11" y="5"/>
                      </a:cubicBezTo>
                      <a:lnTo>
                        <a:pt x="11" y="143"/>
                      </a:lnTo>
                      <a:cubicBezTo>
                        <a:pt x="11" y="146"/>
                        <a:pt x="8" y="148"/>
                        <a:pt x="6" y="148"/>
                      </a:cubicBezTo>
                      <a:close/>
                    </a:path>
                  </a:pathLst>
                </a:custGeom>
                <a:solidFill>
                  <a:srgbClr val="222221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dirty="0"/>
                </a:p>
              </p:txBody>
            </p:sp>
          </p:grpSp>
          <p:sp>
            <p:nvSpPr>
              <p:cNvPr id="40" name="Freeform 249">
                <a:extLst>
                  <a:ext uri="{FF2B5EF4-FFF2-40B4-BE49-F238E27FC236}">
                    <a16:creationId xmlns:a16="http://schemas.microsoft.com/office/drawing/2014/main" id="{7B235159-CD0A-D1A1-5E13-17F4F2E137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77038" y="3244851"/>
                <a:ext cx="6350" cy="87313"/>
              </a:xfrm>
              <a:custGeom>
                <a:avLst/>
                <a:gdLst>
                  <a:gd name="T0" fmla="*/ 5 w 10"/>
                  <a:gd name="T1" fmla="*/ 148 h 148"/>
                  <a:gd name="T2" fmla="*/ 0 w 10"/>
                  <a:gd name="T3" fmla="*/ 143 h 148"/>
                  <a:gd name="T4" fmla="*/ 0 w 10"/>
                  <a:gd name="T5" fmla="*/ 5 h 148"/>
                  <a:gd name="T6" fmla="*/ 5 w 10"/>
                  <a:gd name="T7" fmla="*/ 0 h 148"/>
                  <a:gd name="T8" fmla="*/ 10 w 10"/>
                  <a:gd name="T9" fmla="*/ 5 h 148"/>
                  <a:gd name="T10" fmla="*/ 10 w 10"/>
                  <a:gd name="T11" fmla="*/ 143 h 148"/>
                  <a:gd name="T12" fmla="*/ 5 w 10"/>
                  <a:gd name="T13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48">
                    <a:moveTo>
                      <a:pt x="5" y="148"/>
                    </a:moveTo>
                    <a:cubicBezTo>
                      <a:pt x="2" y="148"/>
                      <a:pt x="0" y="146"/>
                      <a:pt x="0" y="143"/>
                    </a:cubicBezTo>
                    <a:lnTo>
                      <a:pt x="0" y="5"/>
                    </a:lnTo>
                    <a:cubicBezTo>
                      <a:pt x="0" y="2"/>
                      <a:pt x="2" y="0"/>
                      <a:pt x="5" y="0"/>
                    </a:cubicBezTo>
                    <a:cubicBezTo>
                      <a:pt x="8" y="0"/>
                      <a:pt x="10" y="2"/>
                      <a:pt x="10" y="5"/>
                    </a:cubicBezTo>
                    <a:lnTo>
                      <a:pt x="10" y="143"/>
                    </a:lnTo>
                    <a:cubicBezTo>
                      <a:pt x="10" y="146"/>
                      <a:pt x="8" y="148"/>
                      <a:pt x="5" y="148"/>
                    </a:cubicBez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41" name="Freeform 250">
                <a:extLst>
                  <a:ext uri="{FF2B5EF4-FFF2-40B4-BE49-F238E27FC236}">
                    <a16:creationId xmlns:a16="http://schemas.microsoft.com/office/drawing/2014/main" id="{D24B6286-2EC6-32FD-82DD-A128C210CA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58000" y="3163888"/>
                <a:ext cx="6350" cy="87313"/>
              </a:xfrm>
              <a:custGeom>
                <a:avLst/>
                <a:gdLst>
                  <a:gd name="T0" fmla="*/ 5 w 10"/>
                  <a:gd name="T1" fmla="*/ 148 h 148"/>
                  <a:gd name="T2" fmla="*/ 0 w 10"/>
                  <a:gd name="T3" fmla="*/ 143 h 148"/>
                  <a:gd name="T4" fmla="*/ 0 w 10"/>
                  <a:gd name="T5" fmla="*/ 6 h 148"/>
                  <a:gd name="T6" fmla="*/ 5 w 10"/>
                  <a:gd name="T7" fmla="*/ 0 h 148"/>
                  <a:gd name="T8" fmla="*/ 10 w 10"/>
                  <a:gd name="T9" fmla="*/ 6 h 148"/>
                  <a:gd name="T10" fmla="*/ 10 w 10"/>
                  <a:gd name="T11" fmla="*/ 143 h 148"/>
                  <a:gd name="T12" fmla="*/ 5 w 10"/>
                  <a:gd name="T13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48">
                    <a:moveTo>
                      <a:pt x="5" y="148"/>
                    </a:moveTo>
                    <a:cubicBezTo>
                      <a:pt x="2" y="148"/>
                      <a:pt x="0" y="146"/>
                      <a:pt x="0" y="143"/>
                    </a:cubicBezTo>
                    <a:lnTo>
                      <a:pt x="0" y="6"/>
                    </a:lnTo>
                    <a:cubicBezTo>
                      <a:pt x="0" y="3"/>
                      <a:pt x="2" y="0"/>
                      <a:pt x="5" y="0"/>
                    </a:cubicBezTo>
                    <a:cubicBezTo>
                      <a:pt x="8" y="0"/>
                      <a:pt x="10" y="3"/>
                      <a:pt x="10" y="6"/>
                    </a:cubicBezTo>
                    <a:lnTo>
                      <a:pt x="10" y="143"/>
                    </a:lnTo>
                    <a:cubicBezTo>
                      <a:pt x="10" y="146"/>
                      <a:pt x="8" y="148"/>
                      <a:pt x="5" y="148"/>
                    </a:cubicBez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</p:grpSp>
      </p:grpSp>
      <p:sp>
        <p:nvSpPr>
          <p:cNvPr id="49" name="Elipse 48">
            <a:extLst>
              <a:ext uri="{FF2B5EF4-FFF2-40B4-BE49-F238E27FC236}">
                <a16:creationId xmlns:a16="http://schemas.microsoft.com/office/drawing/2014/main" id="{39085117-12D0-E3B0-CA73-C30EBE33C653}"/>
              </a:ext>
            </a:extLst>
          </p:cNvPr>
          <p:cNvSpPr/>
          <p:nvPr/>
        </p:nvSpPr>
        <p:spPr>
          <a:xfrm flipH="1">
            <a:off x="606529" y="558962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0" name="Elipse 49">
            <a:extLst>
              <a:ext uri="{FF2B5EF4-FFF2-40B4-BE49-F238E27FC236}">
                <a16:creationId xmlns:a16="http://schemas.microsoft.com/office/drawing/2014/main" id="{F4B830CD-58D1-B63C-C891-6A4D0CF7757F}"/>
              </a:ext>
            </a:extLst>
          </p:cNvPr>
          <p:cNvSpPr/>
          <p:nvPr/>
        </p:nvSpPr>
        <p:spPr>
          <a:xfrm flipH="1">
            <a:off x="846542" y="558962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1" name="Elipse 50">
            <a:extLst>
              <a:ext uri="{FF2B5EF4-FFF2-40B4-BE49-F238E27FC236}">
                <a16:creationId xmlns:a16="http://schemas.microsoft.com/office/drawing/2014/main" id="{AF46087D-D3D1-6234-1854-3591D19C9C4B}"/>
              </a:ext>
            </a:extLst>
          </p:cNvPr>
          <p:cNvSpPr/>
          <p:nvPr/>
        </p:nvSpPr>
        <p:spPr>
          <a:xfrm flipH="1">
            <a:off x="1086555" y="558962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" name="Freeform 235">
            <a:extLst>
              <a:ext uri="{FF2B5EF4-FFF2-40B4-BE49-F238E27FC236}">
                <a16:creationId xmlns:a16="http://schemas.microsoft.com/office/drawing/2014/main" id="{F020D93C-4070-7E16-A30D-9565086D3A0A}"/>
              </a:ext>
            </a:extLst>
          </p:cNvPr>
          <p:cNvSpPr>
            <a:spLocks/>
          </p:cNvSpPr>
          <p:nvPr/>
        </p:nvSpPr>
        <p:spPr bwMode="auto">
          <a:xfrm>
            <a:off x="7151167" y="5008119"/>
            <a:ext cx="902826" cy="231741"/>
          </a:xfrm>
          <a:custGeom>
            <a:avLst/>
            <a:gdLst>
              <a:gd name="T0" fmla="*/ 333 w 504"/>
              <a:gd name="T1" fmla="*/ 130 h 130"/>
              <a:gd name="T2" fmla="*/ 252 w 504"/>
              <a:gd name="T3" fmla="*/ 43 h 130"/>
              <a:gd name="T4" fmla="*/ 172 w 504"/>
              <a:gd name="T5" fmla="*/ 130 h 130"/>
              <a:gd name="T6" fmla="*/ 91 w 504"/>
              <a:gd name="T7" fmla="*/ 43 h 130"/>
              <a:gd name="T8" fmla="*/ 21 w 504"/>
              <a:gd name="T9" fmla="*/ 118 h 130"/>
              <a:gd name="T10" fmla="*/ 0 w 504"/>
              <a:gd name="T11" fmla="*/ 98 h 130"/>
              <a:gd name="T12" fmla="*/ 91 w 504"/>
              <a:gd name="T13" fmla="*/ 0 h 130"/>
              <a:gd name="T14" fmla="*/ 172 w 504"/>
              <a:gd name="T15" fmla="*/ 86 h 130"/>
              <a:gd name="T16" fmla="*/ 252 w 504"/>
              <a:gd name="T17" fmla="*/ 0 h 130"/>
              <a:gd name="T18" fmla="*/ 333 w 504"/>
              <a:gd name="T19" fmla="*/ 86 h 130"/>
              <a:gd name="T20" fmla="*/ 413 w 504"/>
              <a:gd name="T21" fmla="*/ 0 h 130"/>
              <a:gd name="T22" fmla="*/ 504 w 504"/>
              <a:gd name="T23" fmla="*/ 98 h 130"/>
              <a:gd name="T24" fmla="*/ 483 w 504"/>
              <a:gd name="T25" fmla="*/ 118 h 130"/>
              <a:gd name="T26" fmla="*/ 413 w 504"/>
              <a:gd name="T27" fmla="*/ 43 h 130"/>
              <a:gd name="T28" fmla="*/ 333 w 504"/>
              <a:gd name="T29" fmla="*/ 13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04" h="130">
                <a:moveTo>
                  <a:pt x="333" y="130"/>
                </a:moveTo>
                <a:lnTo>
                  <a:pt x="252" y="43"/>
                </a:lnTo>
                <a:lnTo>
                  <a:pt x="172" y="130"/>
                </a:lnTo>
                <a:lnTo>
                  <a:pt x="91" y="43"/>
                </a:lnTo>
                <a:lnTo>
                  <a:pt x="21" y="118"/>
                </a:lnTo>
                <a:lnTo>
                  <a:pt x="0" y="98"/>
                </a:lnTo>
                <a:lnTo>
                  <a:pt x="91" y="0"/>
                </a:lnTo>
                <a:lnTo>
                  <a:pt x="172" y="86"/>
                </a:lnTo>
                <a:lnTo>
                  <a:pt x="252" y="0"/>
                </a:lnTo>
                <a:lnTo>
                  <a:pt x="333" y="86"/>
                </a:lnTo>
                <a:lnTo>
                  <a:pt x="413" y="0"/>
                </a:lnTo>
                <a:lnTo>
                  <a:pt x="504" y="98"/>
                </a:lnTo>
                <a:lnTo>
                  <a:pt x="483" y="118"/>
                </a:lnTo>
                <a:lnTo>
                  <a:pt x="413" y="43"/>
                </a:lnTo>
                <a:lnTo>
                  <a:pt x="333" y="130"/>
                </a:ln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CF7FA592-70E0-3EC5-D4EA-86771EA2F39B}"/>
              </a:ext>
            </a:extLst>
          </p:cNvPr>
          <p:cNvGrpSpPr/>
          <p:nvPr/>
        </p:nvGrpSpPr>
        <p:grpSpPr>
          <a:xfrm>
            <a:off x="977085" y="4908455"/>
            <a:ext cx="1199268" cy="599634"/>
            <a:chOff x="5638801" y="2709863"/>
            <a:chExt cx="495300" cy="247650"/>
          </a:xfrm>
        </p:grpSpPr>
        <p:sp>
          <p:nvSpPr>
            <p:cNvPr id="5" name="Freeform 175">
              <a:extLst>
                <a:ext uri="{FF2B5EF4-FFF2-40B4-BE49-F238E27FC236}">
                  <a16:creationId xmlns:a16="http://schemas.microsoft.com/office/drawing/2014/main" id="{1128C148-1311-E83D-1A20-D5DE7A5C32E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8801" y="2709863"/>
              <a:ext cx="495300" cy="247650"/>
            </a:xfrm>
            <a:custGeom>
              <a:avLst/>
              <a:gdLst>
                <a:gd name="T0" fmla="*/ 421 w 842"/>
                <a:gd name="T1" fmla="*/ 421 h 421"/>
                <a:gd name="T2" fmla="*/ 842 w 842"/>
                <a:gd name="T3" fmla="*/ 0 h 421"/>
                <a:gd name="T4" fmla="*/ 648 w 842"/>
                <a:gd name="T5" fmla="*/ 0 h 421"/>
                <a:gd name="T6" fmla="*/ 421 w 842"/>
                <a:gd name="T7" fmla="*/ 226 h 421"/>
                <a:gd name="T8" fmla="*/ 195 w 842"/>
                <a:gd name="T9" fmla="*/ 0 h 421"/>
                <a:gd name="T10" fmla="*/ 0 w 842"/>
                <a:gd name="T11" fmla="*/ 0 h 421"/>
                <a:gd name="T12" fmla="*/ 421 w 842"/>
                <a:gd name="T13" fmla="*/ 421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2" h="421">
                  <a:moveTo>
                    <a:pt x="421" y="421"/>
                  </a:moveTo>
                  <a:cubicBezTo>
                    <a:pt x="654" y="421"/>
                    <a:pt x="842" y="232"/>
                    <a:pt x="842" y="0"/>
                  </a:cubicBezTo>
                  <a:lnTo>
                    <a:pt x="648" y="0"/>
                  </a:lnTo>
                  <a:cubicBezTo>
                    <a:pt x="648" y="125"/>
                    <a:pt x="546" y="226"/>
                    <a:pt x="421" y="226"/>
                  </a:cubicBezTo>
                  <a:cubicBezTo>
                    <a:pt x="297" y="226"/>
                    <a:pt x="195" y="125"/>
                    <a:pt x="195" y="0"/>
                  </a:cubicBezTo>
                  <a:lnTo>
                    <a:pt x="0" y="0"/>
                  </a:lnTo>
                  <a:cubicBezTo>
                    <a:pt x="0" y="232"/>
                    <a:pt x="189" y="421"/>
                    <a:pt x="421" y="421"/>
                  </a:cubicBezTo>
                  <a:close/>
                </a:path>
              </a:pathLst>
            </a:custGeom>
            <a:solidFill>
              <a:schemeClr val="accent4"/>
            </a:solidFill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2" name="Freeform 178">
              <a:extLst>
                <a:ext uri="{FF2B5EF4-FFF2-40B4-BE49-F238E27FC236}">
                  <a16:creationId xmlns:a16="http://schemas.microsoft.com/office/drawing/2014/main" id="{19061FEC-0BEB-310A-573A-6A509C1D06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7076" y="2714626"/>
              <a:ext cx="155575" cy="77788"/>
            </a:xfrm>
            <a:custGeom>
              <a:avLst/>
              <a:gdLst>
                <a:gd name="T0" fmla="*/ 133 w 265"/>
                <a:gd name="T1" fmla="*/ 132 h 132"/>
                <a:gd name="T2" fmla="*/ 265 w 265"/>
                <a:gd name="T3" fmla="*/ 0 h 132"/>
                <a:gd name="T4" fmla="*/ 0 w 265"/>
                <a:gd name="T5" fmla="*/ 0 h 132"/>
                <a:gd name="T6" fmla="*/ 133 w 265"/>
                <a:gd name="T7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5" h="132">
                  <a:moveTo>
                    <a:pt x="133" y="132"/>
                  </a:moveTo>
                  <a:cubicBezTo>
                    <a:pt x="206" y="132"/>
                    <a:pt x="265" y="73"/>
                    <a:pt x="265" y="0"/>
                  </a:cubicBezTo>
                  <a:lnTo>
                    <a:pt x="0" y="0"/>
                  </a:lnTo>
                  <a:cubicBezTo>
                    <a:pt x="0" y="73"/>
                    <a:pt x="59" y="132"/>
                    <a:pt x="133" y="132"/>
                  </a:cubicBezTo>
                  <a:close/>
                </a:path>
              </a:pathLst>
            </a:custGeom>
            <a:solidFill>
              <a:schemeClr val="accent1"/>
            </a:solidFill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</p:grp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BB05A171-6D7B-A4D0-FBCC-C3BA369E4BD7}"/>
              </a:ext>
            </a:extLst>
          </p:cNvPr>
          <p:cNvSpPr txBox="1">
            <a:spLocks/>
          </p:cNvSpPr>
          <p:nvPr/>
        </p:nvSpPr>
        <p:spPr>
          <a:xfrm>
            <a:off x="5735418" y="1926216"/>
            <a:ext cx="3045322" cy="17853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Steps: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Get data from </a:t>
            </a:r>
            <a:r>
              <a:rPr lang="en-US" sz="1400" dirty="0" err="1"/>
              <a:t>rpc.SendRequest</a:t>
            </a:r>
            <a:endParaRPr lang="en-US" sz="1400" dirty="0"/>
          </a:p>
          <a:p>
            <a:pPr marL="285750" indent="-285750">
              <a:buFontTx/>
              <a:buChar char="-"/>
            </a:pPr>
            <a:r>
              <a:rPr lang="en-US" sz="1400" dirty="0"/>
              <a:t>Send chat information to MySQL database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Return resp to tell user if the function is success</a:t>
            </a:r>
          </a:p>
          <a:p>
            <a:pPr marL="285750" indent="-285750">
              <a:buFontTx/>
              <a:buChar char="-"/>
            </a:pPr>
            <a:endParaRPr lang="en-US" sz="14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515B568-5E94-EA69-4F32-1DD277946A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1054" y="4216488"/>
            <a:ext cx="5075360" cy="525826"/>
          </a:xfrm>
          <a:prstGeom prst="roundRect">
            <a:avLst/>
          </a:prstGeom>
          <a:ln w="19050">
            <a:solidFill>
              <a:srgbClr val="B2129B"/>
            </a:solidFill>
          </a:ln>
        </p:spPr>
      </p:pic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138E20BB-57DE-4D20-3B2C-ADFE69CFE8D6}"/>
              </a:ext>
            </a:extLst>
          </p:cNvPr>
          <p:cNvCxnSpPr>
            <a:cxnSpLocks/>
            <a:stCxn id="17" idx="0"/>
          </p:cNvCxnSpPr>
          <p:nvPr/>
        </p:nvCxnSpPr>
        <p:spPr>
          <a:xfrm rot="16200000" flipV="1">
            <a:off x="5000026" y="3547779"/>
            <a:ext cx="936797" cy="400621"/>
          </a:xfrm>
          <a:prstGeom prst="bentConnector3">
            <a:avLst>
              <a:gd name="adj1" fmla="val 70195"/>
            </a:avLst>
          </a:prstGeom>
          <a:ln w="19050">
            <a:solidFill>
              <a:srgbClr val="6E6EE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29247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064127B0-7FBE-839B-1DC3-FBA6AC7BD1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181" y="1108637"/>
            <a:ext cx="4940359" cy="3010812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153A5D8-3B98-4BE7-8334-478BB8EE0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445643"/>
            <a:ext cx="7696200" cy="367298"/>
          </a:xfrm>
        </p:spPr>
        <p:txBody>
          <a:bodyPr/>
          <a:lstStyle/>
          <a:p>
            <a:r>
              <a:rPr lang="es-ES" dirty="0"/>
              <a:t>RPC-Server (</a:t>
            </a:r>
            <a:r>
              <a:rPr lang="es-ES" dirty="0" err="1"/>
              <a:t>Pull</a:t>
            </a:r>
            <a:r>
              <a:rPr lang="es-ES" dirty="0"/>
              <a:t>)</a:t>
            </a:r>
            <a:endParaRPr lang="en-US" dirty="0"/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B1FF415D-6B51-139E-EAB9-6D08A5B3ECDE}"/>
              </a:ext>
            </a:extLst>
          </p:cNvPr>
          <p:cNvGrpSpPr/>
          <p:nvPr/>
        </p:nvGrpSpPr>
        <p:grpSpPr>
          <a:xfrm>
            <a:off x="8256743" y="3531553"/>
            <a:ext cx="812385" cy="815360"/>
            <a:chOff x="2759075" y="2149476"/>
            <a:chExt cx="433388" cy="434975"/>
          </a:xfrm>
        </p:grpSpPr>
        <p:sp>
          <p:nvSpPr>
            <p:cNvPr id="8" name="Freeform 236">
              <a:extLst>
                <a:ext uri="{FF2B5EF4-FFF2-40B4-BE49-F238E27FC236}">
                  <a16:creationId xmlns:a16="http://schemas.microsoft.com/office/drawing/2014/main" id="{6864C124-F52A-8843-9CB6-2BA748CB6CF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59075" y="2149476"/>
              <a:ext cx="433388" cy="434975"/>
            </a:xfrm>
            <a:custGeom>
              <a:avLst/>
              <a:gdLst>
                <a:gd name="T0" fmla="*/ 0 w 738"/>
                <a:gd name="T1" fmla="*/ 369 h 738"/>
                <a:gd name="T2" fmla="*/ 369 w 738"/>
                <a:gd name="T3" fmla="*/ 0 h 738"/>
                <a:gd name="T4" fmla="*/ 738 w 738"/>
                <a:gd name="T5" fmla="*/ 369 h 738"/>
                <a:gd name="T6" fmla="*/ 369 w 738"/>
                <a:gd name="T7" fmla="*/ 738 h 738"/>
                <a:gd name="T8" fmla="*/ 0 w 738"/>
                <a:gd name="T9" fmla="*/ 369 h 738"/>
                <a:gd name="T10" fmla="*/ 108 w 738"/>
                <a:gd name="T11" fmla="*/ 369 h 738"/>
                <a:gd name="T12" fmla="*/ 369 w 738"/>
                <a:gd name="T13" fmla="*/ 629 h 738"/>
                <a:gd name="T14" fmla="*/ 630 w 738"/>
                <a:gd name="T15" fmla="*/ 369 h 738"/>
                <a:gd name="T16" fmla="*/ 369 w 738"/>
                <a:gd name="T17" fmla="*/ 108 h 738"/>
                <a:gd name="T18" fmla="*/ 108 w 738"/>
                <a:gd name="T19" fmla="*/ 369 h 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38" h="738">
                  <a:moveTo>
                    <a:pt x="0" y="369"/>
                  </a:moveTo>
                  <a:cubicBezTo>
                    <a:pt x="0" y="165"/>
                    <a:pt x="165" y="0"/>
                    <a:pt x="369" y="0"/>
                  </a:cubicBezTo>
                  <a:cubicBezTo>
                    <a:pt x="572" y="0"/>
                    <a:pt x="738" y="165"/>
                    <a:pt x="738" y="369"/>
                  </a:cubicBezTo>
                  <a:cubicBezTo>
                    <a:pt x="738" y="572"/>
                    <a:pt x="572" y="738"/>
                    <a:pt x="369" y="738"/>
                  </a:cubicBezTo>
                  <a:cubicBezTo>
                    <a:pt x="165" y="738"/>
                    <a:pt x="0" y="572"/>
                    <a:pt x="0" y="369"/>
                  </a:cubicBezTo>
                  <a:close/>
                  <a:moveTo>
                    <a:pt x="108" y="369"/>
                  </a:moveTo>
                  <a:cubicBezTo>
                    <a:pt x="108" y="513"/>
                    <a:pt x="225" y="629"/>
                    <a:pt x="369" y="629"/>
                  </a:cubicBezTo>
                  <a:cubicBezTo>
                    <a:pt x="513" y="629"/>
                    <a:pt x="630" y="513"/>
                    <a:pt x="630" y="369"/>
                  </a:cubicBezTo>
                  <a:cubicBezTo>
                    <a:pt x="630" y="224"/>
                    <a:pt x="513" y="108"/>
                    <a:pt x="369" y="108"/>
                  </a:cubicBezTo>
                  <a:cubicBezTo>
                    <a:pt x="225" y="108"/>
                    <a:pt x="108" y="224"/>
                    <a:pt x="108" y="369"/>
                  </a:cubicBezTo>
                  <a:close/>
                </a:path>
              </a:pathLst>
            </a:custGeom>
            <a:solidFill>
              <a:schemeClr val="accent2"/>
            </a:solidFill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9" name="Freeform 230">
              <a:extLst>
                <a:ext uri="{FF2B5EF4-FFF2-40B4-BE49-F238E27FC236}">
                  <a16:creationId xmlns:a16="http://schemas.microsoft.com/office/drawing/2014/main" id="{4B852CAC-8857-30F4-B300-866F8C6E91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6876" y="2328863"/>
              <a:ext cx="128588" cy="130175"/>
            </a:xfrm>
            <a:custGeom>
              <a:avLst/>
              <a:gdLst>
                <a:gd name="T0" fmla="*/ 173 w 220"/>
                <a:gd name="T1" fmla="*/ 35 h 221"/>
                <a:gd name="T2" fmla="*/ 185 w 220"/>
                <a:gd name="T3" fmla="*/ 174 h 221"/>
                <a:gd name="T4" fmla="*/ 46 w 220"/>
                <a:gd name="T5" fmla="*/ 185 h 221"/>
                <a:gd name="T6" fmla="*/ 35 w 220"/>
                <a:gd name="T7" fmla="*/ 47 h 221"/>
                <a:gd name="T8" fmla="*/ 173 w 220"/>
                <a:gd name="T9" fmla="*/ 35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0" h="221">
                  <a:moveTo>
                    <a:pt x="173" y="35"/>
                  </a:moveTo>
                  <a:cubicBezTo>
                    <a:pt x="215" y="71"/>
                    <a:pt x="220" y="133"/>
                    <a:pt x="185" y="174"/>
                  </a:cubicBezTo>
                  <a:cubicBezTo>
                    <a:pt x="150" y="216"/>
                    <a:pt x="87" y="221"/>
                    <a:pt x="46" y="185"/>
                  </a:cubicBezTo>
                  <a:cubicBezTo>
                    <a:pt x="5" y="150"/>
                    <a:pt x="0" y="88"/>
                    <a:pt x="35" y="47"/>
                  </a:cubicBezTo>
                  <a:cubicBezTo>
                    <a:pt x="70" y="5"/>
                    <a:pt x="132" y="0"/>
                    <a:pt x="173" y="35"/>
                  </a:cubicBezTo>
                  <a:close/>
                </a:path>
              </a:pathLst>
            </a:custGeom>
            <a:solidFill>
              <a:schemeClr val="accent1"/>
            </a:solidFill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</p:grpSp>
      <p:sp>
        <p:nvSpPr>
          <p:cNvPr id="10" name="Freeform 298">
            <a:extLst>
              <a:ext uri="{FF2B5EF4-FFF2-40B4-BE49-F238E27FC236}">
                <a16:creationId xmlns:a16="http://schemas.microsoft.com/office/drawing/2014/main" id="{23219761-45D3-8745-D6DA-CBFE3AEF0AD5}"/>
              </a:ext>
            </a:extLst>
          </p:cNvPr>
          <p:cNvSpPr>
            <a:spLocks/>
          </p:cNvSpPr>
          <p:nvPr/>
        </p:nvSpPr>
        <p:spPr bwMode="auto">
          <a:xfrm>
            <a:off x="4640147" y="3906418"/>
            <a:ext cx="146050" cy="144463"/>
          </a:xfrm>
          <a:custGeom>
            <a:avLst/>
            <a:gdLst>
              <a:gd name="T0" fmla="*/ 123 w 247"/>
              <a:gd name="T1" fmla="*/ 0 h 247"/>
              <a:gd name="T2" fmla="*/ 167 w 247"/>
              <a:gd name="T3" fmla="*/ 80 h 247"/>
              <a:gd name="T4" fmla="*/ 247 w 247"/>
              <a:gd name="T5" fmla="*/ 124 h 247"/>
              <a:gd name="T6" fmla="*/ 167 w 247"/>
              <a:gd name="T7" fmla="*/ 167 h 247"/>
              <a:gd name="T8" fmla="*/ 123 w 247"/>
              <a:gd name="T9" fmla="*/ 247 h 247"/>
              <a:gd name="T10" fmla="*/ 80 w 247"/>
              <a:gd name="T11" fmla="*/ 167 h 247"/>
              <a:gd name="T12" fmla="*/ 0 w 247"/>
              <a:gd name="T13" fmla="*/ 124 h 247"/>
              <a:gd name="T14" fmla="*/ 80 w 247"/>
              <a:gd name="T15" fmla="*/ 80 h 247"/>
              <a:gd name="T16" fmla="*/ 123 w 247"/>
              <a:gd name="T17" fmla="*/ 0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7" h="247">
                <a:moveTo>
                  <a:pt x="123" y="0"/>
                </a:moveTo>
                <a:lnTo>
                  <a:pt x="167" y="80"/>
                </a:lnTo>
                <a:lnTo>
                  <a:pt x="247" y="124"/>
                </a:lnTo>
                <a:lnTo>
                  <a:pt x="167" y="167"/>
                </a:lnTo>
                <a:lnTo>
                  <a:pt x="123" y="247"/>
                </a:lnTo>
                <a:lnTo>
                  <a:pt x="80" y="167"/>
                </a:lnTo>
                <a:lnTo>
                  <a:pt x="0" y="124"/>
                </a:lnTo>
                <a:lnTo>
                  <a:pt x="80" y="80"/>
                </a:lnTo>
                <a:lnTo>
                  <a:pt x="123" y="0"/>
                </a:lnTo>
                <a:close/>
              </a:path>
            </a:pathLst>
          </a:custGeom>
          <a:solidFill>
            <a:schemeClr val="accent3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11" name="Freeform 302">
            <a:extLst>
              <a:ext uri="{FF2B5EF4-FFF2-40B4-BE49-F238E27FC236}">
                <a16:creationId xmlns:a16="http://schemas.microsoft.com/office/drawing/2014/main" id="{3BC543D7-A1BF-0190-00A5-56E468C35C86}"/>
              </a:ext>
            </a:extLst>
          </p:cNvPr>
          <p:cNvSpPr>
            <a:spLocks/>
          </p:cNvSpPr>
          <p:nvPr/>
        </p:nvSpPr>
        <p:spPr bwMode="auto">
          <a:xfrm>
            <a:off x="8420100" y="552450"/>
            <a:ext cx="129557" cy="129557"/>
          </a:xfrm>
          <a:custGeom>
            <a:avLst/>
            <a:gdLst>
              <a:gd name="T0" fmla="*/ 75 w 151"/>
              <a:gd name="T1" fmla="*/ 0 h 150"/>
              <a:gd name="T2" fmla="*/ 102 w 151"/>
              <a:gd name="T3" fmla="*/ 48 h 150"/>
              <a:gd name="T4" fmla="*/ 151 w 151"/>
              <a:gd name="T5" fmla="*/ 75 h 150"/>
              <a:gd name="T6" fmla="*/ 102 w 151"/>
              <a:gd name="T7" fmla="*/ 102 h 150"/>
              <a:gd name="T8" fmla="*/ 75 w 151"/>
              <a:gd name="T9" fmla="*/ 150 h 150"/>
              <a:gd name="T10" fmla="*/ 49 w 151"/>
              <a:gd name="T11" fmla="*/ 102 h 150"/>
              <a:gd name="T12" fmla="*/ 0 w 151"/>
              <a:gd name="T13" fmla="*/ 75 h 150"/>
              <a:gd name="T14" fmla="*/ 49 w 151"/>
              <a:gd name="T15" fmla="*/ 48 h 150"/>
              <a:gd name="T16" fmla="*/ 75 w 151"/>
              <a:gd name="T17" fmla="*/ 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1" h="150">
                <a:moveTo>
                  <a:pt x="75" y="0"/>
                </a:moveTo>
                <a:lnTo>
                  <a:pt x="102" y="48"/>
                </a:lnTo>
                <a:lnTo>
                  <a:pt x="151" y="75"/>
                </a:lnTo>
                <a:lnTo>
                  <a:pt x="102" y="102"/>
                </a:lnTo>
                <a:lnTo>
                  <a:pt x="75" y="150"/>
                </a:lnTo>
                <a:lnTo>
                  <a:pt x="49" y="102"/>
                </a:lnTo>
                <a:lnTo>
                  <a:pt x="0" y="75"/>
                </a:lnTo>
                <a:lnTo>
                  <a:pt x="49" y="48"/>
                </a:lnTo>
                <a:lnTo>
                  <a:pt x="75" y="0"/>
                </a:lnTo>
                <a:close/>
              </a:path>
            </a:pathLst>
          </a:custGeom>
          <a:solidFill>
            <a:schemeClr val="accent4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21" name="Freeform 235">
            <a:extLst>
              <a:ext uri="{FF2B5EF4-FFF2-40B4-BE49-F238E27FC236}">
                <a16:creationId xmlns:a16="http://schemas.microsoft.com/office/drawing/2014/main" id="{BC173A41-6745-FDE9-55D7-7EAE31857C53}"/>
              </a:ext>
            </a:extLst>
          </p:cNvPr>
          <p:cNvSpPr>
            <a:spLocks/>
          </p:cNvSpPr>
          <p:nvPr/>
        </p:nvSpPr>
        <p:spPr bwMode="auto">
          <a:xfrm>
            <a:off x="1572875" y="4589682"/>
            <a:ext cx="775433" cy="199042"/>
          </a:xfrm>
          <a:custGeom>
            <a:avLst/>
            <a:gdLst>
              <a:gd name="T0" fmla="*/ 333 w 504"/>
              <a:gd name="T1" fmla="*/ 130 h 130"/>
              <a:gd name="T2" fmla="*/ 252 w 504"/>
              <a:gd name="T3" fmla="*/ 43 h 130"/>
              <a:gd name="T4" fmla="*/ 172 w 504"/>
              <a:gd name="T5" fmla="*/ 130 h 130"/>
              <a:gd name="T6" fmla="*/ 91 w 504"/>
              <a:gd name="T7" fmla="*/ 43 h 130"/>
              <a:gd name="T8" fmla="*/ 21 w 504"/>
              <a:gd name="T9" fmla="*/ 118 h 130"/>
              <a:gd name="T10" fmla="*/ 0 w 504"/>
              <a:gd name="T11" fmla="*/ 98 h 130"/>
              <a:gd name="T12" fmla="*/ 91 w 504"/>
              <a:gd name="T13" fmla="*/ 0 h 130"/>
              <a:gd name="T14" fmla="*/ 172 w 504"/>
              <a:gd name="T15" fmla="*/ 86 h 130"/>
              <a:gd name="T16" fmla="*/ 252 w 504"/>
              <a:gd name="T17" fmla="*/ 0 h 130"/>
              <a:gd name="T18" fmla="*/ 333 w 504"/>
              <a:gd name="T19" fmla="*/ 86 h 130"/>
              <a:gd name="T20" fmla="*/ 413 w 504"/>
              <a:gd name="T21" fmla="*/ 0 h 130"/>
              <a:gd name="T22" fmla="*/ 504 w 504"/>
              <a:gd name="T23" fmla="*/ 98 h 130"/>
              <a:gd name="T24" fmla="*/ 483 w 504"/>
              <a:gd name="T25" fmla="*/ 118 h 130"/>
              <a:gd name="T26" fmla="*/ 413 w 504"/>
              <a:gd name="T27" fmla="*/ 43 h 130"/>
              <a:gd name="T28" fmla="*/ 333 w 504"/>
              <a:gd name="T29" fmla="*/ 13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04" h="130">
                <a:moveTo>
                  <a:pt x="333" y="130"/>
                </a:moveTo>
                <a:lnTo>
                  <a:pt x="252" y="43"/>
                </a:lnTo>
                <a:lnTo>
                  <a:pt x="172" y="130"/>
                </a:lnTo>
                <a:lnTo>
                  <a:pt x="91" y="43"/>
                </a:lnTo>
                <a:lnTo>
                  <a:pt x="21" y="118"/>
                </a:lnTo>
                <a:lnTo>
                  <a:pt x="0" y="98"/>
                </a:lnTo>
                <a:lnTo>
                  <a:pt x="91" y="0"/>
                </a:lnTo>
                <a:lnTo>
                  <a:pt x="172" y="86"/>
                </a:lnTo>
                <a:lnTo>
                  <a:pt x="252" y="0"/>
                </a:lnTo>
                <a:lnTo>
                  <a:pt x="333" y="86"/>
                </a:lnTo>
                <a:lnTo>
                  <a:pt x="413" y="0"/>
                </a:lnTo>
                <a:lnTo>
                  <a:pt x="504" y="98"/>
                </a:lnTo>
                <a:lnTo>
                  <a:pt x="483" y="118"/>
                </a:lnTo>
                <a:lnTo>
                  <a:pt x="413" y="43"/>
                </a:lnTo>
                <a:lnTo>
                  <a:pt x="333" y="130"/>
                </a:ln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22" name="Freeform 157">
            <a:extLst>
              <a:ext uri="{FF2B5EF4-FFF2-40B4-BE49-F238E27FC236}">
                <a16:creationId xmlns:a16="http://schemas.microsoft.com/office/drawing/2014/main" id="{FE3EF524-27BB-BCA9-2586-61C089AB0AFD}"/>
              </a:ext>
            </a:extLst>
          </p:cNvPr>
          <p:cNvSpPr>
            <a:spLocks noEditPoints="1"/>
          </p:cNvSpPr>
          <p:nvPr/>
        </p:nvSpPr>
        <p:spPr bwMode="auto">
          <a:xfrm>
            <a:off x="6854069" y="1528799"/>
            <a:ext cx="177215" cy="163925"/>
          </a:xfrm>
          <a:custGeom>
            <a:avLst/>
            <a:gdLst>
              <a:gd name="T0" fmla="*/ 55 w 110"/>
              <a:gd name="T1" fmla="*/ 100 h 100"/>
              <a:gd name="T2" fmla="*/ 50 w 110"/>
              <a:gd name="T3" fmla="*/ 97 h 100"/>
              <a:gd name="T4" fmla="*/ 1 w 110"/>
              <a:gd name="T5" fmla="*/ 9 h 100"/>
              <a:gd name="T6" fmla="*/ 1 w 110"/>
              <a:gd name="T7" fmla="*/ 3 h 100"/>
              <a:gd name="T8" fmla="*/ 6 w 110"/>
              <a:gd name="T9" fmla="*/ 0 h 100"/>
              <a:gd name="T10" fmla="*/ 104 w 110"/>
              <a:gd name="T11" fmla="*/ 0 h 100"/>
              <a:gd name="T12" fmla="*/ 109 w 110"/>
              <a:gd name="T13" fmla="*/ 3 h 100"/>
              <a:gd name="T14" fmla="*/ 109 w 110"/>
              <a:gd name="T15" fmla="*/ 9 h 100"/>
              <a:gd name="T16" fmla="*/ 60 w 110"/>
              <a:gd name="T17" fmla="*/ 97 h 100"/>
              <a:gd name="T18" fmla="*/ 55 w 110"/>
              <a:gd name="T19" fmla="*/ 100 h 100"/>
              <a:gd name="T20" fmla="*/ 16 w 110"/>
              <a:gd name="T21" fmla="*/ 12 h 100"/>
              <a:gd name="T22" fmla="*/ 55 w 110"/>
              <a:gd name="T23" fmla="*/ 82 h 100"/>
              <a:gd name="T24" fmla="*/ 94 w 110"/>
              <a:gd name="T25" fmla="*/ 12 h 100"/>
              <a:gd name="T26" fmla="*/ 16 w 110"/>
              <a:gd name="T27" fmla="*/ 12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10" h="100">
                <a:moveTo>
                  <a:pt x="55" y="100"/>
                </a:moveTo>
                <a:cubicBezTo>
                  <a:pt x="53" y="100"/>
                  <a:pt x="51" y="98"/>
                  <a:pt x="50" y="97"/>
                </a:cubicBezTo>
                <a:lnTo>
                  <a:pt x="1" y="9"/>
                </a:lnTo>
                <a:cubicBezTo>
                  <a:pt x="0" y="7"/>
                  <a:pt x="0" y="5"/>
                  <a:pt x="1" y="3"/>
                </a:cubicBezTo>
                <a:cubicBezTo>
                  <a:pt x="2" y="2"/>
                  <a:pt x="4" y="0"/>
                  <a:pt x="6" y="0"/>
                </a:cubicBezTo>
                <a:lnTo>
                  <a:pt x="104" y="0"/>
                </a:lnTo>
                <a:cubicBezTo>
                  <a:pt x="106" y="0"/>
                  <a:pt x="108" y="2"/>
                  <a:pt x="109" y="3"/>
                </a:cubicBezTo>
                <a:cubicBezTo>
                  <a:pt x="110" y="5"/>
                  <a:pt x="110" y="7"/>
                  <a:pt x="109" y="9"/>
                </a:cubicBezTo>
                <a:lnTo>
                  <a:pt x="60" y="97"/>
                </a:lnTo>
                <a:cubicBezTo>
                  <a:pt x="59" y="98"/>
                  <a:pt x="57" y="100"/>
                  <a:pt x="55" y="100"/>
                </a:cubicBezTo>
                <a:close/>
                <a:moveTo>
                  <a:pt x="16" y="12"/>
                </a:moveTo>
                <a:lnTo>
                  <a:pt x="55" y="82"/>
                </a:lnTo>
                <a:lnTo>
                  <a:pt x="94" y="12"/>
                </a:lnTo>
                <a:lnTo>
                  <a:pt x="16" y="12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23" name="Freeform 159">
            <a:extLst>
              <a:ext uri="{FF2B5EF4-FFF2-40B4-BE49-F238E27FC236}">
                <a16:creationId xmlns:a16="http://schemas.microsoft.com/office/drawing/2014/main" id="{B6C3100E-A9D7-C98B-C0AA-C27EC533F98E}"/>
              </a:ext>
            </a:extLst>
          </p:cNvPr>
          <p:cNvSpPr>
            <a:spLocks noEditPoints="1"/>
          </p:cNvSpPr>
          <p:nvPr/>
        </p:nvSpPr>
        <p:spPr bwMode="auto">
          <a:xfrm>
            <a:off x="433602" y="1255322"/>
            <a:ext cx="181896" cy="177458"/>
          </a:xfrm>
          <a:custGeom>
            <a:avLst/>
            <a:gdLst>
              <a:gd name="T0" fmla="*/ 55 w 109"/>
              <a:gd name="T1" fmla="*/ 109 h 109"/>
              <a:gd name="T2" fmla="*/ 51 w 109"/>
              <a:gd name="T3" fmla="*/ 108 h 109"/>
              <a:gd name="T4" fmla="*/ 2 w 109"/>
              <a:gd name="T5" fmla="*/ 59 h 109"/>
              <a:gd name="T6" fmla="*/ 2 w 109"/>
              <a:gd name="T7" fmla="*/ 51 h 109"/>
              <a:gd name="T8" fmla="*/ 51 w 109"/>
              <a:gd name="T9" fmla="*/ 2 h 109"/>
              <a:gd name="T10" fmla="*/ 59 w 109"/>
              <a:gd name="T11" fmla="*/ 2 h 109"/>
              <a:gd name="T12" fmla="*/ 108 w 109"/>
              <a:gd name="T13" fmla="*/ 51 h 109"/>
              <a:gd name="T14" fmla="*/ 109 w 109"/>
              <a:gd name="T15" fmla="*/ 55 h 109"/>
              <a:gd name="T16" fmla="*/ 108 w 109"/>
              <a:gd name="T17" fmla="*/ 59 h 109"/>
              <a:gd name="T18" fmla="*/ 59 w 109"/>
              <a:gd name="T19" fmla="*/ 108 h 109"/>
              <a:gd name="T20" fmla="*/ 55 w 109"/>
              <a:gd name="T21" fmla="*/ 109 h 109"/>
              <a:gd name="T22" fmla="*/ 14 w 109"/>
              <a:gd name="T23" fmla="*/ 55 h 109"/>
              <a:gd name="T24" fmla="*/ 55 w 109"/>
              <a:gd name="T25" fmla="*/ 96 h 109"/>
              <a:gd name="T26" fmla="*/ 96 w 109"/>
              <a:gd name="T27" fmla="*/ 55 h 109"/>
              <a:gd name="T28" fmla="*/ 55 w 109"/>
              <a:gd name="T29" fmla="*/ 14 h 109"/>
              <a:gd name="T30" fmla="*/ 14 w 109"/>
              <a:gd name="T31" fmla="*/ 55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9" h="109">
                <a:moveTo>
                  <a:pt x="55" y="109"/>
                </a:moveTo>
                <a:cubicBezTo>
                  <a:pt x="53" y="109"/>
                  <a:pt x="52" y="109"/>
                  <a:pt x="51" y="108"/>
                </a:cubicBezTo>
                <a:lnTo>
                  <a:pt x="2" y="59"/>
                </a:lnTo>
                <a:cubicBezTo>
                  <a:pt x="0" y="57"/>
                  <a:pt x="0" y="53"/>
                  <a:pt x="2" y="51"/>
                </a:cubicBezTo>
                <a:lnTo>
                  <a:pt x="51" y="2"/>
                </a:lnTo>
                <a:cubicBezTo>
                  <a:pt x="53" y="0"/>
                  <a:pt x="57" y="0"/>
                  <a:pt x="59" y="2"/>
                </a:cubicBezTo>
                <a:lnTo>
                  <a:pt x="108" y="51"/>
                </a:lnTo>
                <a:cubicBezTo>
                  <a:pt x="109" y="52"/>
                  <a:pt x="109" y="53"/>
                  <a:pt x="109" y="55"/>
                </a:cubicBezTo>
                <a:cubicBezTo>
                  <a:pt x="109" y="56"/>
                  <a:pt x="109" y="58"/>
                  <a:pt x="108" y="59"/>
                </a:cubicBezTo>
                <a:lnTo>
                  <a:pt x="59" y="108"/>
                </a:lnTo>
                <a:cubicBezTo>
                  <a:pt x="58" y="109"/>
                  <a:pt x="56" y="109"/>
                  <a:pt x="55" y="109"/>
                </a:cubicBezTo>
                <a:close/>
                <a:moveTo>
                  <a:pt x="14" y="55"/>
                </a:moveTo>
                <a:lnTo>
                  <a:pt x="55" y="96"/>
                </a:lnTo>
                <a:lnTo>
                  <a:pt x="96" y="55"/>
                </a:lnTo>
                <a:lnTo>
                  <a:pt x="55" y="14"/>
                </a:lnTo>
                <a:lnTo>
                  <a:pt x="14" y="55"/>
                </a:lnTo>
                <a:close/>
              </a:path>
            </a:pathLst>
          </a:custGeom>
          <a:solidFill>
            <a:schemeClr val="accent4"/>
          </a:solidFill>
          <a:ln w="1270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24" name="Freeform 220">
            <a:extLst>
              <a:ext uri="{FF2B5EF4-FFF2-40B4-BE49-F238E27FC236}">
                <a16:creationId xmlns:a16="http://schemas.microsoft.com/office/drawing/2014/main" id="{81E5ACD7-EA35-74D3-AB30-689068EC0018}"/>
              </a:ext>
            </a:extLst>
          </p:cNvPr>
          <p:cNvSpPr>
            <a:spLocks/>
          </p:cNvSpPr>
          <p:nvPr/>
        </p:nvSpPr>
        <p:spPr bwMode="auto">
          <a:xfrm rot="1843227">
            <a:off x="7821601" y="1559910"/>
            <a:ext cx="980883" cy="494302"/>
          </a:xfrm>
          <a:custGeom>
            <a:avLst/>
            <a:gdLst>
              <a:gd name="T0" fmla="*/ 171 w 343"/>
              <a:gd name="T1" fmla="*/ 172 h 172"/>
              <a:gd name="T2" fmla="*/ 343 w 343"/>
              <a:gd name="T3" fmla="*/ 0 h 172"/>
              <a:gd name="T4" fmla="*/ 0 w 343"/>
              <a:gd name="T5" fmla="*/ 0 h 172"/>
              <a:gd name="T6" fmla="*/ 171 w 343"/>
              <a:gd name="T7" fmla="*/ 172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3" h="172">
                <a:moveTo>
                  <a:pt x="171" y="172"/>
                </a:moveTo>
                <a:cubicBezTo>
                  <a:pt x="266" y="172"/>
                  <a:pt x="343" y="95"/>
                  <a:pt x="343" y="0"/>
                </a:cubicBezTo>
                <a:lnTo>
                  <a:pt x="0" y="0"/>
                </a:lnTo>
                <a:cubicBezTo>
                  <a:pt x="0" y="95"/>
                  <a:pt x="76" y="172"/>
                  <a:pt x="171" y="172"/>
                </a:cubicBezTo>
                <a:close/>
              </a:path>
            </a:pathLst>
          </a:custGeom>
          <a:solidFill>
            <a:schemeClr val="accent3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49" name="Elipse 48">
            <a:extLst>
              <a:ext uri="{FF2B5EF4-FFF2-40B4-BE49-F238E27FC236}">
                <a16:creationId xmlns:a16="http://schemas.microsoft.com/office/drawing/2014/main" id="{39085117-12D0-E3B0-CA73-C30EBE33C653}"/>
              </a:ext>
            </a:extLst>
          </p:cNvPr>
          <p:cNvSpPr/>
          <p:nvPr/>
        </p:nvSpPr>
        <p:spPr>
          <a:xfrm flipH="1">
            <a:off x="606529" y="558962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0" name="Elipse 49">
            <a:extLst>
              <a:ext uri="{FF2B5EF4-FFF2-40B4-BE49-F238E27FC236}">
                <a16:creationId xmlns:a16="http://schemas.microsoft.com/office/drawing/2014/main" id="{F4B830CD-58D1-B63C-C891-6A4D0CF7757F}"/>
              </a:ext>
            </a:extLst>
          </p:cNvPr>
          <p:cNvSpPr/>
          <p:nvPr/>
        </p:nvSpPr>
        <p:spPr>
          <a:xfrm flipH="1">
            <a:off x="846542" y="558962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1" name="Elipse 50">
            <a:extLst>
              <a:ext uri="{FF2B5EF4-FFF2-40B4-BE49-F238E27FC236}">
                <a16:creationId xmlns:a16="http://schemas.microsoft.com/office/drawing/2014/main" id="{AF46087D-D3D1-6234-1854-3591D19C9C4B}"/>
              </a:ext>
            </a:extLst>
          </p:cNvPr>
          <p:cNvSpPr/>
          <p:nvPr/>
        </p:nvSpPr>
        <p:spPr>
          <a:xfrm flipH="1">
            <a:off x="1086555" y="558962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" name="Freeform 235">
            <a:extLst>
              <a:ext uri="{FF2B5EF4-FFF2-40B4-BE49-F238E27FC236}">
                <a16:creationId xmlns:a16="http://schemas.microsoft.com/office/drawing/2014/main" id="{F020D93C-4070-7E16-A30D-9565086D3A0A}"/>
              </a:ext>
            </a:extLst>
          </p:cNvPr>
          <p:cNvSpPr>
            <a:spLocks/>
          </p:cNvSpPr>
          <p:nvPr/>
        </p:nvSpPr>
        <p:spPr bwMode="auto">
          <a:xfrm>
            <a:off x="7151167" y="5008119"/>
            <a:ext cx="902826" cy="231741"/>
          </a:xfrm>
          <a:custGeom>
            <a:avLst/>
            <a:gdLst>
              <a:gd name="T0" fmla="*/ 333 w 504"/>
              <a:gd name="T1" fmla="*/ 130 h 130"/>
              <a:gd name="T2" fmla="*/ 252 w 504"/>
              <a:gd name="T3" fmla="*/ 43 h 130"/>
              <a:gd name="T4" fmla="*/ 172 w 504"/>
              <a:gd name="T5" fmla="*/ 130 h 130"/>
              <a:gd name="T6" fmla="*/ 91 w 504"/>
              <a:gd name="T7" fmla="*/ 43 h 130"/>
              <a:gd name="T8" fmla="*/ 21 w 504"/>
              <a:gd name="T9" fmla="*/ 118 h 130"/>
              <a:gd name="T10" fmla="*/ 0 w 504"/>
              <a:gd name="T11" fmla="*/ 98 h 130"/>
              <a:gd name="T12" fmla="*/ 91 w 504"/>
              <a:gd name="T13" fmla="*/ 0 h 130"/>
              <a:gd name="T14" fmla="*/ 172 w 504"/>
              <a:gd name="T15" fmla="*/ 86 h 130"/>
              <a:gd name="T16" fmla="*/ 252 w 504"/>
              <a:gd name="T17" fmla="*/ 0 h 130"/>
              <a:gd name="T18" fmla="*/ 333 w 504"/>
              <a:gd name="T19" fmla="*/ 86 h 130"/>
              <a:gd name="T20" fmla="*/ 413 w 504"/>
              <a:gd name="T21" fmla="*/ 0 h 130"/>
              <a:gd name="T22" fmla="*/ 504 w 504"/>
              <a:gd name="T23" fmla="*/ 98 h 130"/>
              <a:gd name="T24" fmla="*/ 483 w 504"/>
              <a:gd name="T25" fmla="*/ 118 h 130"/>
              <a:gd name="T26" fmla="*/ 413 w 504"/>
              <a:gd name="T27" fmla="*/ 43 h 130"/>
              <a:gd name="T28" fmla="*/ 333 w 504"/>
              <a:gd name="T29" fmla="*/ 13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04" h="130">
                <a:moveTo>
                  <a:pt x="333" y="130"/>
                </a:moveTo>
                <a:lnTo>
                  <a:pt x="252" y="43"/>
                </a:lnTo>
                <a:lnTo>
                  <a:pt x="172" y="130"/>
                </a:lnTo>
                <a:lnTo>
                  <a:pt x="91" y="43"/>
                </a:lnTo>
                <a:lnTo>
                  <a:pt x="21" y="118"/>
                </a:lnTo>
                <a:lnTo>
                  <a:pt x="0" y="98"/>
                </a:lnTo>
                <a:lnTo>
                  <a:pt x="91" y="0"/>
                </a:lnTo>
                <a:lnTo>
                  <a:pt x="172" y="86"/>
                </a:lnTo>
                <a:lnTo>
                  <a:pt x="252" y="0"/>
                </a:lnTo>
                <a:lnTo>
                  <a:pt x="333" y="86"/>
                </a:lnTo>
                <a:lnTo>
                  <a:pt x="413" y="0"/>
                </a:lnTo>
                <a:lnTo>
                  <a:pt x="504" y="98"/>
                </a:lnTo>
                <a:lnTo>
                  <a:pt x="483" y="118"/>
                </a:lnTo>
                <a:lnTo>
                  <a:pt x="413" y="43"/>
                </a:lnTo>
                <a:lnTo>
                  <a:pt x="333" y="130"/>
                </a:ln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CF7FA592-70E0-3EC5-D4EA-86771EA2F39B}"/>
              </a:ext>
            </a:extLst>
          </p:cNvPr>
          <p:cNvGrpSpPr/>
          <p:nvPr/>
        </p:nvGrpSpPr>
        <p:grpSpPr>
          <a:xfrm>
            <a:off x="977085" y="4908455"/>
            <a:ext cx="1199268" cy="599634"/>
            <a:chOff x="5638801" y="2709863"/>
            <a:chExt cx="495300" cy="247650"/>
          </a:xfrm>
        </p:grpSpPr>
        <p:sp>
          <p:nvSpPr>
            <p:cNvPr id="5" name="Freeform 175">
              <a:extLst>
                <a:ext uri="{FF2B5EF4-FFF2-40B4-BE49-F238E27FC236}">
                  <a16:creationId xmlns:a16="http://schemas.microsoft.com/office/drawing/2014/main" id="{1128C148-1311-E83D-1A20-D5DE7A5C32E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8801" y="2709863"/>
              <a:ext cx="495300" cy="247650"/>
            </a:xfrm>
            <a:custGeom>
              <a:avLst/>
              <a:gdLst>
                <a:gd name="T0" fmla="*/ 421 w 842"/>
                <a:gd name="T1" fmla="*/ 421 h 421"/>
                <a:gd name="T2" fmla="*/ 842 w 842"/>
                <a:gd name="T3" fmla="*/ 0 h 421"/>
                <a:gd name="T4" fmla="*/ 648 w 842"/>
                <a:gd name="T5" fmla="*/ 0 h 421"/>
                <a:gd name="T6" fmla="*/ 421 w 842"/>
                <a:gd name="T7" fmla="*/ 226 h 421"/>
                <a:gd name="T8" fmla="*/ 195 w 842"/>
                <a:gd name="T9" fmla="*/ 0 h 421"/>
                <a:gd name="T10" fmla="*/ 0 w 842"/>
                <a:gd name="T11" fmla="*/ 0 h 421"/>
                <a:gd name="T12" fmla="*/ 421 w 842"/>
                <a:gd name="T13" fmla="*/ 421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2" h="421">
                  <a:moveTo>
                    <a:pt x="421" y="421"/>
                  </a:moveTo>
                  <a:cubicBezTo>
                    <a:pt x="654" y="421"/>
                    <a:pt x="842" y="232"/>
                    <a:pt x="842" y="0"/>
                  </a:cubicBezTo>
                  <a:lnTo>
                    <a:pt x="648" y="0"/>
                  </a:lnTo>
                  <a:cubicBezTo>
                    <a:pt x="648" y="125"/>
                    <a:pt x="546" y="226"/>
                    <a:pt x="421" y="226"/>
                  </a:cubicBezTo>
                  <a:cubicBezTo>
                    <a:pt x="297" y="226"/>
                    <a:pt x="195" y="125"/>
                    <a:pt x="195" y="0"/>
                  </a:cubicBezTo>
                  <a:lnTo>
                    <a:pt x="0" y="0"/>
                  </a:lnTo>
                  <a:cubicBezTo>
                    <a:pt x="0" y="232"/>
                    <a:pt x="189" y="421"/>
                    <a:pt x="421" y="421"/>
                  </a:cubicBezTo>
                  <a:close/>
                </a:path>
              </a:pathLst>
            </a:custGeom>
            <a:solidFill>
              <a:schemeClr val="accent4"/>
            </a:solidFill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2" name="Freeform 178">
              <a:extLst>
                <a:ext uri="{FF2B5EF4-FFF2-40B4-BE49-F238E27FC236}">
                  <a16:creationId xmlns:a16="http://schemas.microsoft.com/office/drawing/2014/main" id="{19061FEC-0BEB-310A-573A-6A509C1D06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7076" y="2714626"/>
              <a:ext cx="155575" cy="77788"/>
            </a:xfrm>
            <a:custGeom>
              <a:avLst/>
              <a:gdLst>
                <a:gd name="T0" fmla="*/ 133 w 265"/>
                <a:gd name="T1" fmla="*/ 132 h 132"/>
                <a:gd name="T2" fmla="*/ 265 w 265"/>
                <a:gd name="T3" fmla="*/ 0 h 132"/>
                <a:gd name="T4" fmla="*/ 0 w 265"/>
                <a:gd name="T5" fmla="*/ 0 h 132"/>
                <a:gd name="T6" fmla="*/ 133 w 265"/>
                <a:gd name="T7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5" h="132">
                  <a:moveTo>
                    <a:pt x="133" y="132"/>
                  </a:moveTo>
                  <a:cubicBezTo>
                    <a:pt x="206" y="132"/>
                    <a:pt x="265" y="73"/>
                    <a:pt x="265" y="0"/>
                  </a:cubicBezTo>
                  <a:lnTo>
                    <a:pt x="0" y="0"/>
                  </a:lnTo>
                  <a:cubicBezTo>
                    <a:pt x="0" y="73"/>
                    <a:pt x="59" y="132"/>
                    <a:pt x="133" y="132"/>
                  </a:cubicBezTo>
                  <a:close/>
                </a:path>
              </a:pathLst>
            </a:custGeom>
            <a:solidFill>
              <a:schemeClr val="accent1"/>
            </a:solidFill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</p:grp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BB05A171-6D7B-A4D0-FBCC-C3BA369E4BD7}"/>
              </a:ext>
            </a:extLst>
          </p:cNvPr>
          <p:cNvSpPr txBox="1">
            <a:spLocks/>
          </p:cNvSpPr>
          <p:nvPr/>
        </p:nvSpPr>
        <p:spPr>
          <a:xfrm>
            <a:off x="5735418" y="1754154"/>
            <a:ext cx="3045322" cy="17853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Steps: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Get data from </a:t>
            </a:r>
            <a:r>
              <a:rPr lang="en-US" sz="1400" dirty="0" err="1"/>
              <a:t>rpc.</a:t>
            </a:r>
            <a:r>
              <a:rPr lang="en-US" altLang="zh-CN" sz="1400" dirty="0" err="1"/>
              <a:t>Pull</a:t>
            </a:r>
            <a:r>
              <a:rPr lang="en-US" sz="1400" dirty="0" err="1"/>
              <a:t>Request</a:t>
            </a:r>
            <a:endParaRPr lang="en-US" sz="1400" dirty="0"/>
          </a:p>
          <a:p>
            <a:pPr marL="285750" indent="-285750">
              <a:buFontTx/>
              <a:buChar char="-"/>
            </a:pPr>
            <a:r>
              <a:rPr lang="en-US" sz="1400" dirty="0"/>
              <a:t>Figure out users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Select chat information in MySQL database that include the users from cursor within page limit + 1 (if possible)</a:t>
            </a:r>
          </a:p>
          <a:p>
            <a:pPr marL="285750" indent="-285750">
              <a:buFontTx/>
              <a:buChar char="-"/>
            </a:pPr>
            <a:endParaRPr lang="en-US" sz="1400" dirty="0"/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138E20BB-57DE-4D20-3B2C-ADFE69CFE8D6}"/>
              </a:ext>
            </a:extLst>
          </p:cNvPr>
          <p:cNvCxnSpPr>
            <a:cxnSpLocks/>
          </p:cNvCxnSpPr>
          <p:nvPr/>
        </p:nvCxnSpPr>
        <p:spPr>
          <a:xfrm rot="16200000" flipV="1">
            <a:off x="5187917" y="3735671"/>
            <a:ext cx="661364" cy="300270"/>
          </a:xfrm>
          <a:prstGeom prst="bentConnector3">
            <a:avLst>
              <a:gd name="adj1" fmla="val 50000"/>
            </a:avLst>
          </a:prstGeom>
          <a:ln w="19050">
            <a:solidFill>
              <a:srgbClr val="6E6EE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2F2675DC-636E-5BCC-5CE3-5AD6CCC90D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t="-1" r="50260" b="8206"/>
          <a:stretch/>
        </p:blipFill>
        <p:spPr>
          <a:xfrm>
            <a:off x="2893332" y="4222694"/>
            <a:ext cx="5250533" cy="161143"/>
          </a:xfrm>
          <a:prstGeom prst="roundRect">
            <a:avLst/>
          </a:prstGeom>
          <a:ln w="19050">
            <a:solidFill>
              <a:srgbClr val="E6A2D0"/>
            </a:solidFill>
          </a:ln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B0A95C58-31E9-0FBC-1E2E-00C25C68C4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261" t="-1" b="8206"/>
          <a:stretch/>
        </p:blipFill>
        <p:spPr>
          <a:xfrm>
            <a:off x="3530207" y="4599102"/>
            <a:ext cx="5250533" cy="161143"/>
          </a:xfrm>
          <a:prstGeom prst="roundRect">
            <a:avLst/>
          </a:prstGeom>
          <a:ln w="19050">
            <a:solidFill>
              <a:srgbClr val="E6A2D0"/>
            </a:solidFill>
          </a:ln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9B57625-08EF-642F-C6F0-2DD834DD5D02}"/>
              </a:ext>
            </a:extLst>
          </p:cNvPr>
          <p:cNvCxnSpPr>
            <a:cxnSpLocks/>
          </p:cNvCxnSpPr>
          <p:nvPr/>
        </p:nvCxnSpPr>
        <p:spPr>
          <a:xfrm flipH="1" flipV="1">
            <a:off x="5919253" y="4401482"/>
            <a:ext cx="1" cy="197620"/>
          </a:xfrm>
          <a:prstGeom prst="straightConnector1">
            <a:avLst/>
          </a:prstGeom>
          <a:ln w="19050">
            <a:solidFill>
              <a:srgbClr val="6E6EE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upo 52">
            <a:extLst>
              <a:ext uri="{FF2B5EF4-FFF2-40B4-BE49-F238E27FC236}">
                <a16:creationId xmlns:a16="http://schemas.microsoft.com/office/drawing/2014/main" id="{97C7A501-68F7-0784-9F6B-64167E8F0106}"/>
              </a:ext>
            </a:extLst>
          </p:cNvPr>
          <p:cNvGrpSpPr/>
          <p:nvPr/>
        </p:nvGrpSpPr>
        <p:grpSpPr>
          <a:xfrm>
            <a:off x="6053234" y="1142265"/>
            <a:ext cx="642479" cy="511363"/>
            <a:chOff x="2032029" y="3400111"/>
            <a:chExt cx="642479" cy="511363"/>
          </a:xfrm>
        </p:grpSpPr>
        <p:sp>
          <p:nvSpPr>
            <p:cNvPr id="31" name="Oval 251">
              <a:extLst>
                <a:ext uri="{FF2B5EF4-FFF2-40B4-BE49-F238E27FC236}">
                  <a16:creationId xmlns:a16="http://schemas.microsoft.com/office/drawing/2014/main" id="{24577D62-1BFF-445C-FCAA-EA6CB0D8F1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2029" y="3400111"/>
              <a:ext cx="26224" cy="26224"/>
            </a:xfrm>
            <a:prstGeom prst="ellipse">
              <a:avLst/>
            </a:prstGeom>
            <a:solidFill>
              <a:schemeClr val="tx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32" name="Oval 252">
              <a:extLst>
                <a:ext uri="{FF2B5EF4-FFF2-40B4-BE49-F238E27FC236}">
                  <a16:creationId xmlns:a16="http://schemas.microsoft.com/office/drawing/2014/main" id="{2503BF09-6E2A-0FAF-EAA9-2EF45F2B40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4406" y="3400111"/>
              <a:ext cx="26224" cy="26224"/>
            </a:xfrm>
            <a:prstGeom prst="ellipse">
              <a:avLst/>
            </a:prstGeom>
            <a:solidFill>
              <a:schemeClr val="tx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33" name="Oval 253">
              <a:extLst>
                <a:ext uri="{FF2B5EF4-FFF2-40B4-BE49-F238E27FC236}">
                  <a16:creationId xmlns:a16="http://schemas.microsoft.com/office/drawing/2014/main" id="{BADA9C96-B82E-1ED1-702E-6C1D1C2B9A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6783" y="3400111"/>
              <a:ext cx="26224" cy="26224"/>
            </a:xfrm>
            <a:prstGeom prst="ellipse">
              <a:avLst/>
            </a:prstGeom>
            <a:solidFill>
              <a:schemeClr val="tx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34" name="Oval 254">
              <a:extLst>
                <a:ext uri="{FF2B5EF4-FFF2-40B4-BE49-F238E27FC236}">
                  <a16:creationId xmlns:a16="http://schemas.microsoft.com/office/drawing/2014/main" id="{E15237CA-2C6A-9FC0-EC37-B5CEBA9BFE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3530" y="3400111"/>
              <a:ext cx="21854" cy="26224"/>
            </a:xfrm>
            <a:prstGeom prst="ellipse">
              <a:avLst/>
            </a:prstGeom>
            <a:solidFill>
              <a:schemeClr val="tx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35" name="Oval 255">
              <a:extLst>
                <a:ext uri="{FF2B5EF4-FFF2-40B4-BE49-F238E27FC236}">
                  <a16:creationId xmlns:a16="http://schemas.microsoft.com/office/drawing/2014/main" id="{D7DF690D-E043-F698-108C-4DEE4D0566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5907" y="3400111"/>
              <a:ext cx="21854" cy="26224"/>
            </a:xfrm>
            <a:prstGeom prst="ellipse">
              <a:avLst/>
            </a:prstGeom>
            <a:solidFill>
              <a:schemeClr val="tx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45" name="Oval 256">
              <a:extLst>
                <a:ext uri="{FF2B5EF4-FFF2-40B4-BE49-F238E27FC236}">
                  <a16:creationId xmlns:a16="http://schemas.microsoft.com/office/drawing/2014/main" id="{AD3E6B6C-151B-5F9E-FC49-DBBD3AE03B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8284" y="3400111"/>
              <a:ext cx="26224" cy="26224"/>
            </a:xfrm>
            <a:prstGeom prst="ellipse">
              <a:avLst/>
            </a:prstGeom>
            <a:solidFill>
              <a:schemeClr val="tx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46" name="Oval 257">
              <a:extLst>
                <a:ext uri="{FF2B5EF4-FFF2-40B4-BE49-F238E27FC236}">
                  <a16:creationId xmlns:a16="http://schemas.microsoft.com/office/drawing/2014/main" id="{B2118E88-3C3F-D487-9C8C-677DC57B59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2029" y="3522488"/>
              <a:ext cx="26224" cy="26224"/>
            </a:xfrm>
            <a:prstGeom prst="ellipse">
              <a:avLst/>
            </a:prstGeom>
            <a:solidFill>
              <a:schemeClr val="tx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47" name="Oval 258">
              <a:extLst>
                <a:ext uri="{FF2B5EF4-FFF2-40B4-BE49-F238E27FC236}">
                  <a16:creationId xmlns:a16="http://schemas.microsoft.com/office/drawing/2014/main" id="{46335BE5-0935-FC72-F00B-F49F8B76F5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4406" y="3522488"/>
              <a:ext cx="26224" cy="26224"/>
            </a:xfrm>
            <a:prstGeom prst="ellipse">
              <a:avLst/>
            </a:prstGeom>
            <a:solidFill>
              <a:schemeClr val="tx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48" name="Oval 259">
              <a:extLst>
                <a:ext uri="{FF2B5EF4-FFF2-40B4-BE49-F238E27FC236}">
                  <a16:creationId xmlns:a16="http://schemas.microsoft.com/office/drawing/2014/main" id="{775463FB-2E2A-68C6-92D8-3382466063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6783" y="3522488"/>
              <a:ext cx="26224" cy="26224"/>
            </a:xfrm>
            <a:prstGeom prst="ellipse">
              <a:avLst/>
            </a:prstGeom>
            <a:solidFill>
              <a:schemeClr val="tx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52" name="Oval 260">
              <a:extLst>
                <a:ext uri="{FF2B5EF4-FFF2-40B4-BE49-F238E27FC236}">
                  <a16:creationId xmlns:a16="http://schemas.microsoft.com/office/drawing/2014/main" id="{C2AA7BE5-84C3-6855-D888-59BD7C166E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3530" y="3522488"/>
              <a:ext cx="21854" cy="26224"/>
            </a:xfrm>
            <a:prstGeom prst="ellipse">
              <a:avLst/>
            </a:prstGeom>
            <a:solidFill>
              <a:schemeClr val="tx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53" name="Oval 261">
              <a:extLst>
                <a:ext uri="{FF2B5EF4-FFF2-40B4-BE49-F238E27FC236}">
                  <a16:creationId xmlns:a16="http://schemas.microsoft.com/office/drawing/2014/main" id="{70C9A990-58E9-1155-E421-64EAA4DDF4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5907" y="3522488"/>
              <a:ext cx="21854" cy="26224"/>
            </a:xfrm>
            <a:prstGeom prst="ellipse">
              <a:avLst/>
            </a:prstGeom>
            <a:solidFill>
              <a:schemeClr val="tx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54" name="Oval 262">
              <a:extLst>
                <a:ext uri="{FF2B5EF4-FFF2-40B4-BE49-F238E27FC236}">
                  <a16:creationId xmlns:a16="http://schemas.microsoft.com/office/drawing/2014/main" id="{9A3F794E-E959-E6C5-C165-3C85D6BB8E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8284" y="3522488"/>
              <a:ext cx="26224" cy="26224"/>
            </a:xfrm>
            <a:prstGeom prst="ellipse">
              <a:avLst/>
            </a:prstGeom>
            <a:solidFill>
              <a:schemeClr val="tx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55" name="Oval 263">
              <a:extLst>
                <a:ext uri="{FF2B5EF4-FFF2-40B4-BE49-F238E27FC236}">
                  <a16:creationId xmlns:a16="http://schemas.microsoft.com/office/drawing/2014/main" id="{DBE6CC00-B94F-1974-9A0C-2496559733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2029" y="3644865"/>
              <a:ext cx="26224" cy="26224"/>
            </a:xfrm>
            <a:prstGeom prst="ellipse">
              <a:avLst/>
            </a:prstGeom>
            <a:solidFill>
              <a:schemeClr val="tx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56" name="Oval 264">
              <a:extLst>
                <a:ext uri="{FF2B5EF4-FFF2-40B4-BE49-F238E27FC236}">
                  <a16:creationId xmlns:a16="http://schemas.microsoft.com/office/drawing/2014/main" id="{6BA4D651-A24E-A8C8-1656-C03B9C3B92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4406" y="3644865"/>
              <a:ext cx="26224" cy="26224"/>
            </a:xfrm>
            <a:prstGeom prst="ellipse">
              <a:avLst/>
            </a:prstGeom>
            <a:solidFill>
              <a:schemeClr val="tx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57" name="Oval 265">
              <a:extLst>
                <a:ext uri="{FF2B5EF4-FFF2-40B4-BE49-F238E27FC236}">
                  <a16:creationId xmlns:a16="http://schemas.microsoft.com/office/drawing/2014/main" id="{BAD8E3B4-E487-BBE2-14EB-74B381CA27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6783" y="3644865"/>
              <a:ext cx="26224" cy="26224"/>
            </a:xfrm>
            <a:prstGeom prst="ellipse">
              <a:avLst/>
            </a:prstGeom>
            <a:solidFill>
              <a:schemeClr val="tx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58" name="Oval 266">
              <a:extLst>
                <a:ext uri="{FF2B5EF4-FFF2-40B4-BE49-F238E27FC236}">
                  <a16:creationId xmlns:a16="http://schemas.microsoft.com/office/drawing/2014/main" id="{31EE382A-0FD1-5B11-BFE8-6651B29151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3530" y="3644865"/>
              <a:ext cx="21854" cy="26224"/>
            </a:xfrm>
            <a:prstGeom prst="ellipse">
              <a:avLst/>
            </a:prstGeom>
            <a:solidFill>
              <a:schemeClr val="tx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59" name="Oval 267">
              <a:extLst>
                <a:ext uri="{FF2B5EF4-FFF2-40B4-BE49-F238E27FC236}">
                  <a16:creationId xmlns:a16="http://schemas.microsoft.com/office/drawing/2014/main" id="{489A4E72-05FA-508F-592E-FC090DE654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5907" y="3644865"/>
              <a:ext cx="21854" cy="26224"/>
            </a:xfrm>
            <a:prstGeom prst="ellipse">
              <a:avLst/>
            </a:prstGeom>
            <a:solidFill>
              <a:schemeClr val="tx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60" name="Oval 268">
              <a:extLst>
                <a:ext uri="{FF2B5EF4-FFF2-40B4-BE49-F238E27FC236}">
                  <a16:creationId xmlns:a16="http://schemas.microsoft.com/office/drawing/2014/main" id="{EE59762F-4D0C-A411-3175-84AAC4C76E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8284" y="3644865"/>
              <a:ext cx="26224" cy="26224"/>
            </a:xfrm>
            <a:prstGeom prst="ellipse">
              <a:avLst/>
            </a:prstGeom>
            <a:solidFill>
              <a:schemeClr val="tx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61" name="Oval 269">
              <a:extLst>
                <a:ext uri="{FF2B5EF4-FFF2-40B4-BE49-F238E27FC236}">
                  <a16:creationId xmlns:a16="http://schemas.microsoft.com/office/drawing/2014/main" id="{B9BCE883-96BD-E5F7-8813-6D37BD41D8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2029" y="3762870"/>
              <a:ext cx="26224" cy="26224"/>
            </a:xfrm>
            <a:prstGeom prst="ellipse">
              <a:avLst/>
            </a:prstGeom>
            <a:solidFill>
              <a:schemeClr val="tx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62" name="Oval 270">
              <a:extLst>
                <a:ext uri="{FF2B5EF4-FFF2-40B4-BE49-F238E27FC236}">
                  <a16:creationId xmlns:a16="http://schemas.microsoft.com/office/drawing/2014/main" id="{FB98CD12-360F-2131-CA16-7930599010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4406" y="3762870"/>
              <a:ext cx="26224" cy="26224"/>
            </a:xfrm>
            <a:prstGeom prst="ellipse">
              <a:avLst/>
            </a:prstGeom>
            <a:solidFill>
              <a:schemeClr val="tx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63" name="Oval 271">
              <a:extLst>
                <a:ext uri="{FF2B5EF4-FFF2-40B4-BE49-F238E27FC236}">
                  <a16:creationId xmlns:a16="http://schemas.microsoft.com/office/drawing/2014/main" id="{09C598D2-AC06-A304-2D37-9B7D56E5DD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6783" y="3762870"/>
              <a:ext cx="26224" cy="26224"/>
            </a:xfrm>
            <a:prstGeom prst="ellipse">
              <a:avLst/>
            </a:prstGeom>
            <a:solidFill>
              <a:schemeClr val="tx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64" name="Oval 272">
              <a:extLst>
                <a:ext uri="{FF2B5EF4-FFF2-40B4-BE49-F238E27FC236}">
                  <a16:creationId xmlns:a16="http://schemas.microsoft.com/office/drawing/2014/main" id="{5523CF8A-690C-B284-AC17-1F47AF68A9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3530" y="3762870"/>
              <a:ext cx="21854" cy="26224"/>
            </a:xfrm>
            <a:prstGeom prst="ellipse">
              <a:avLst/>
            </a:prstGeom>
            <a:solidFill>
              <a:schemeClr val="tx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65" name="Oval 273">
              <a:extLst>
                <a:ext uri="{FF2B5EF4-FFF2-40B4-BE49-F238E27FC236}">
                  <a16:creationId xmlns:a16="http://schemas.microsoft.com/office/drawing/2014/main" id="{7FE6CCBE-596B-4C1D-4640-E9828A20C9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5907" y="3762870"/>
              <a:ext cx="21854" cy="26224"/>
            </a:xfrm>
            <a:prstGeom prst="ellipse">
              <a:avLst/>
            </a:prstGeom>
            <a:solidFill>
              <a:schemeClr val="tx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66" name="Oval 274">
              <a:extLst>
                <a:ext uri="{FF2B5EF4-FFF2-40B4-BE49-F238E27FC236}">
                  <a16:creationId xmlns:a16="http://schemas.microsoft.com/office/drawing/2014/main" id="{58A0C9B2-0996-2039-410E-A95010DACB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8284" y="3762870"/>
              <a:ext cx="26224" cy="26224"/>
            </a:xfrm>
            <a:prstGeom prst="ellipse">
              <a:avLst/>
            </a:prstGeom>
            <a:solidFill>
              <a:schemeClr val="tx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67" name="Oval 275">
              <a:extLst>
                <a:ext uri="{FF2B5EF4-FFF2-40B4-BE49-F238E27FC236}">
                  <a16:creationId xmlns:a16="http://schemas.microsoft.com/office/drawing/2014/main" id="{EA9590AE-7988-99E9-C17A-842AB53711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2029" y="3889620"/>
              <a:ext cx="26224" cy="21854"/>
            </a:xfrm>
            <a:prstGeom prst="ellipse">
              <a:avLst/>
            </a:prstGeom>
            <a:solidFill>
              <a:schemeClr val="tx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68" name="Oval 276">
              <a:extLst>
                <a:ext uri="{FF2B5EF4-FFF2-40B4-BE49-F238E27FC236}">
                  <a16:creationId xmlns:a16="http://schemas.microsoft.com/office/drawing/2014/main" id="{EC041F38-9E84-B5F9-F19E-D256879FDC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4406" y="3889620"/>
              <a:ext cx="26224" cy="21854"/>
            </a:xfrm>
            <a:prstGeom prst="ellipse">
              <a:avLst/>
            </a:prstGeom>
            <a:solidFill>
              <a:schemeClr val="tx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69" name="Oval 277">
              <a:extLst>
                <a:ext uri="{FF2B5EF4-FFF2-40B4-BE49-F238E27FC236}">
                  <a16:creationId xmlns:a16="http://schemas.microsoft.com/office/drawing/2014/main" id="{146D1D05-5B60-6F37-A32C-C657521BF9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6783" y="3889620"/>
              <a:ext cx="26224" cy="21854"/>
            </a:xfrm>
            <a:prstGeom prst="ellipse">
              <a:avLst/>
            </a:prstGeom>
            <a:solidFill>
              <a:schemeClr val="tx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70" name="Oval 278">
              <a:extLst>
                <a:ext uri="{FF2B5EF4-FFF2-40B4-BE49-F238E27FC236}">
                  <a16:creationId xmlns:a16="http://schemas.microsoft.com/office/drawing/2014/main" id="{EC94F60A-4F76-B689-4DB5-2E2B69B81F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3530" y="3889620"/>
              <a:ext cx="21854" cy="21854"/>
            </a:xfrm>
            <a:prstGeom prst="ellipse">
              <a:avLst/>
            </a:prstGeom>
            <a:solidFill>
              <a:schemeClr val="tx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71" name="Oval 279">
              <a:extLst>
                <a:ext uri="{FF2B5EF4-FFF2-40B4-BE49-F238E27FC236}">
                  <a16:creationId xmlns:a16="http://schemas.microsoft.com/office/drawing/2014/main" id="{279B638F-FC64-D12E-2644-F01CEEE4B7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5907" y="3889620"/>
              <a:ext cx="21854" cy="21854"/>
            </a:xfrm>
            <a:prstGeom prst="ellipse">
              <a:avLst/>
            </a:prstGeom>
            <a:solidFill>
              <a:schemeClr val="tx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72" name="Oval 280">
              <a:extLst>
                <a:ext uri="{FF2B5EF4-FFF2-40B4-BE49-F238E27FC236}">
                  <a16:creationId xmlns:a16="http://schemas.microsoft.com/office/drawing/2014/main" id="{07D18A46-C536-80E2-1BC9-795FFCCAC1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8284" y="3889620"/>
              <a:ext cx="26224" cy="21854"/>
            </a:xfrm>
            <a:prstGeom prst="ellipse">
              <a:avLst/>
            </a:prstGeom>
            <a:solidFill>
              <a:schemeClr val="tx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</p:grpSp>
    </p:spTree>
    <p:extLst>
      <p:ext uri="{BB962C8B-B14F-4D97-AF65-F5344CB8AC3E}">
        <p14:creationId xmlns:p14="http://schemas.microsoft.com/office/powerpoint/2010/main" val="12242751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BB05A171-6D7B-A4D0-FBCC-C3BA369E4BD7}"/>
              </a:ext>
            </a:extLst>
          </p:cNvPr>
          <p:cNvSpPr txBox="1">
            <a:spLocks/>
          </p:cNvSpPr>
          <p:nvPr/>
        </p:nvSpPr>
        <p:spPr>
          <a:xfrm>
            <a:off x="5405491" y="1447899"/>
            <a:ext cx="3251585" cy="17853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Steps: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Append data to response to users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Check if there is additional page after page limit</a:t>
            </a:r>
          </a:p>
          <a:p>
            <a:pPr marL="800100" lvl="1" indent="-285750">
              <a:buFontTx/>
              <a:buChar char="-"/>
            </a:pPr>
            <a:r>
              <a:rPr lang="en-US" sz="1400" dirty="0"/>
              <a:t>If (TRUE):  </a:t>
            </a:r>
          </a:p>
          <a:p>
            <a:pPr marL="1143000" lvl="2" indent="-285750">
              <a:buFontTx/>
              <a:buChar char="-"/>
            </a:pPr>
            <a:r>
              <a:rPr lang="en-US" sz="1400" dirty="0"/>
              <a:t>has-more = TRUE</a:t>
            </a:r>
          </a:p>
          <a:p>
            <a:pPr marL="1143000" lvl="2" indent="-285750">
              <a:buFontTx/>
              <a:buChar char="-"/>
            </a:pPr>
            <a:r>
              <a:rPr lang="en-US" sz="1400" dirty="0"/>
              <a:t>Indicate the next cursor</a:t>
            </a:r>
          </a:p>
          <a:p>
            <a:pPr marL="800100" lvl="1" indent="-285750">
              <a:buFontTx/>
              <a:buChar char="-"/>
            </a:pPr>
            <a:r>
              <a:rPr lang="en-US" sz="1400" dirty="0"/>
              <a:t>Else:</a:t>
            </a:r>
          </a:p>
          <a:p>
            <a:pPr marL="1143000" lvl="2" indent="-285750">
              <a:buFontTx/>
              <a:buChar char="-"/>
            </a:pPr>
            <a:r>
              <a:rPr lang="en-US" sz="1400" dirty="0"/>
              <a:t>has-more = FALSE</a:t>
            </a:r>
          </a:p>
          <a:p>
            <a:pPr marL="1143000" lvl="2" indent="-285750">
              <a:buFontTx/>
              <a:buChar char="-"/>
            </a:pPr>
            <a:r>
              <a:rPr lang="en-US" sz="1400" dirty="0"/>
              <a:t>No next cursor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BBD9709-C0AE-4534-4D9D-83A3F2353C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458" y="995179"/>
            <a:ext cx="4267747" cy="3558442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153A5D8-3B98-4BE7-8334-478BB8EE0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461618"/>
            <a:ext cx="7696200" cy="367298"/>
          </a:xfrm>
        </p:spPr>
        <p:txBody>
          <a:bodyPr/>
          <a:lstStyle/>
          <a:p>
            <a:r>
              <a:rPr lang="es-ES" dirty="0"/>
              <a:t>RPC-Server (</a:t>
            </a:r>
            <a:r>
              <a:rPr lang="es-ES" dirty="0" err="1"/>
              <a:t>Pull</a:t>
            </a:r>
            <a:r>
              <a:rPr lang="es-ES" dirty="0"/>
              <a:t>)</a:t>
            </a:r>
            <a:endParaRPr lang="en-US" dirty="0"/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B1FF415D-6B51-139E-EAB9-6D08A5B3ECDE}"/>
              </a:ext>
            </a:extLst>
          </p:cNvPr>
          <p:cNvGrpSpPr/>
          <p:nvPr/>
        </p:nvGrpSpPr>
        <p:grpSpPr>
          <a:xfrm>
            <a:off x="8301145" y="3341140"/>
            <a:ext cx="812385" cy="815360"/>
            <a:chOff x="2759075" y="2149476"/>
            <a:chExt cx="433388" cy="434975"/>
          </a:xfrm>
        </p:grpSpPr>
        <p:sp>
          <p:nvSpPr>
            <p:cNvPr id="8" name="Freeform 236">
              <a:extLst>
                <a:ext uri="{FF2B5EF4-FFF2-40B4-BE49-F238E27FC236}">
                  <a16:creationId xmlns:a16="http://schemas.microsoft.com/office/drawing/2014/main" id="{6864C124-F52A-8843-9CB6-2BA748CB6CF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59075" y="2149476"/>
              <a:ext cx="433388" cy="434975"/>
            </a:xfrm>
            <a:custGeom>
              <a:avLst/>
              <a:gdLst>
                <a:gd name="T0" fmla="*/ 0 w 738"/>
                <a:gd name="T1" fmla="*/ 369 h 738"/>
                <a:gd name="T2" fmla="*/ 369 w 738"/>
                <a:gd name="T3" fmla="*/ 0 h 738"/>
                <a:gd name="T4" fmla="*/ 738 w 738"/>
                <a:gd name="T5" fmla="*/ 369 h 738"/>
                <a:gd name="T6" fmla="*/ 369 w 738"/>
                <a:gd name="T7" fmla="*/ 738 h 738"/>
                <a:gd name="T8" fmla="*/ 0 w 738"/>
                <a:gd name="T9" fmla="*/ 369 h 738"/>
                <a:gd name="T10" fmla="*/ 108 w 738"/>
                <a:gd name="T11" fmla="*/ 369 h 738"/>
                <a:gd name="T12" fmla="*/ 369 w 738"/>
                <a:gd name="T13" fmla="*/ 629 h 738"/>
                <a:gd name="T14" fmla="*/ 630 w 738"/>
                <a:gd name="T15" fmla="*/ 369 h 738"/>
                <a:gd name="T16" fmla="*/ 369 w 738"/>
                <a:gd name="T17" fmla="*/ 108 h 738"/>
                <a:gd name="T18" fmla="*/ 108 w 738"/>
                <a:gd name="T19" fmla="*/ 369 h 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38" h="738">
                  <a:moveTo>
                    <a:pt x="0" y="369"/>
                  </a:moveTo>
                  <a:cubicBezTo>
                    <a:pt x="0" y="165"/>
                    <a:pt x="165" y="0"/>
                    <a:pt x="369" y="0"/>
                  </a:cubicBezTo>
                  <a:cubicBezTo>
                    <a:pt x="572" y="0"/>
                    <a:pt x="738" y="165"/>
                    <a:pt x="738" y="369"/>
                  </a:cubicBezTo>
                  <a:cubicBezTo>
                    <a:pt x="738" y="572"/>
                    <a:pt x="572" y="738"/>
                    <a:pt x="369" y="738"/>
                  </a:cubicBezTo>
                  <a:cubicBezTo>
                    <a:pt x="165" y="738"/>
                    <a:pt x="0" y="572"/>
                    <a:pt x="0" y="369"/>
                  </a:cubicBezTo>
                  <a:close/>
                  <a:moveTo>
                    <a:pt x="108" y="369"/>
                  </a:moveTo>
                  <a:cubicBezTo>
                    <a:pt x="108" y="513"/>
                    <a:pt x="225" y="629"/>
                    <a:pt x="369" y="629"/>
                  </a:cubicBezTo>
                  <a:cubicBezTo>
                    <a:pt x="513" y="629"/>
                    <a:pt x="630" y="513"/>
                    <a:pt x="630" y="369"/>
                  </a:cubicBezTo>
                  <a:cubicBezTo>
                    <a:pt x="630" y="224"/>
                    <a:pt x="513" y="108"/>
                    <a:pt x="369" y="108"/>
                  </a:cubicBezTo>
                  <a:cubicBezTo>
                    <a:pt x="225" y="108"/>
                    <a:pt x="108" y="224"/>
                    <a:pt x="108" y="369"/>
                  </a:cubicBezTo>
                  <a:close/>
                </a:path>
              </a:pathLst>
            </a:custGeom>
            <a:solidFill>
              <a:schemeClr val="accent2"/>
            </a:solidFill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9" name="Freeform 230">
              <a:extLst>
                <a:ext uri="{FF2B5EF4-FFF2-40B4-BE49-F238E27FC236}">
                  <a16:creationId xmlns:a16="http://schemas.microsoft.com/office/drawing/2014/main" id="{4B852CAC-8857-30F4-B300-866F8C6E91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6876" y="2328863"/>
              <a:ext cx="128588" cy="130175"/>
            </a:xfrm>
            <a:custGeom>
              <a:avLst/>
              <a:gdLst>
                <a:gd name="T0" fmla="*/ 173 w 220"/>
                <a:gd name="T1" fmla="*/ 35 h 221"/>
                <a:gd name="T2" fmla="*/ 185 w 220"/>
                <a:gd name="T3" fmla="*/ 174 h 221"/>
                <a:gd name="T4" fmla="*/ 46 w 220"/>
                <a:gd name="T5" fmla="*/ 185 h 221"/>
                <a:gd name="T6" fmla="*/ 35 w 220"/>
                <a:gd name="T7" fmla="*/ 47 h 221"/>
                <a:gd name="T8" fmla="*/ 173 w 220"/>
                <a:gd name="T9" fmla="*/ 35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0" h="221">
                  <a:moveTo>
                    <a:pt x="173" y="35"/>
                  </a:moveTo>
                  <a:cubicBezTo>
                    <a:pt x="215" y="71"/>
                    <a:pt x="220" y="133"/>
                    <a:pt x="185" y="174"/>
                  </a:cubicBezTo>
                  <a:cubicBezTo>
                    <a:pt x="150" y="216"/>
                    <a:pt x="87" y="221"/>
                    <a:pt x="46" y="185"/>
                  </a:cubicBezTo>
                  <a:cubicBezTo>
                    <a:pt x="5" y="150"/>
                    <a:pt x="0" y="88"/>
                    <a:pt x="35" y="47"/>
                  </a:cubicBezTo>
                  <a:cubicBezTo>
                    <a:pt x="70" y="5"/>
                    <a:pt x="132" y="0"/>
                    <a:pt x="173" y="35"/>
                  </a:cubicBezTo>
                  <a:close/>
                </a:path>
              </a:pathLst>
            </a:custGeom>
            <a:solidFill>
              <a:schemeClr val="accent1"/>
            </a:solidFill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</p:grpSp>
      <p:sp>
        <p:nvSpPr>
          <p:cNvPr id="10" name="Freeform 298">
            <a:extLst>
              <a:ext uri="{FF2B5EF4-FFF2-40B4-BE49-F238E27FC236}">
                <a16:creationId xmlns:a16="http://schemas.microsoft.com/office/drawing/2014/main" id="{23219761-45D3-8745-D6DA-CBFE3AEF0AD5}"/>
              </a:ext>
            </a:extLst>
          </p:cNvPr>
          <p:cNvSpPr>
            <a:spLocks/>
          </p:cNvSpPr>
          <p:nvPr/>
        </p:nvSpPr>
        <p:spPr bwMode="auto">
          <a:xfrm>
            <a:off x="4640147" y="3906418"/>
            <a:ext cx="146050" cy="144463"/>
          </a:xfrm>
          <a:custGeom>
            <a:avLst/>
            <a:gdLst>
              <a:gd name="T0" fmla="*/ 123 w 247"/>
              <a:gd name="T1" fmla="*/ 0 h 247"/>
              <a:gd name="T2" fmla="*/ 167 w 247"/>
              <a:gd name="T3" fmla="*/ 80 h 247"/>
              <a:gd name="T4" fmla="*/ 247 w 247"/>
              <a:gd name="T5" fmla="*/ 124 h 247"/>
              <a:gd name="T6" fmla="*/ 167 w 247"/>
              <a:gd name="T7" fmla="*/ 167 h 247"/>
              <a:gd name="T8" fmla="*/ 123 w 247"/>
              <a:gd name="T9" fmla="*/ 247 h 247"/>
              <a:gd name="T10" fmla="*/ 80 w 247"/>
              <a:gd name="T11" fmla="*/ 167 h 247"/>
              <a:gd name="T12" fmla="*/ 0 w 247"/>
              <a:gd name="T13" fmla="*/ 124 h 247"/>
              <a:gd name="T14" fmla="*/ 80 w 247"/>
              <a:gd name="T15" fmla="*/ 80 h 247"/>
              <a:gd name="T16" fmla="*/ 123 w 247"/>
              <a:gd name="T17" fmla="*/ 0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7" h="247">
                <a:moveTo>
                  <a:pt x="123" y="0"/>
                </a:moveTo>
                <a:lnTo>
                  <a:pt x="167" y="80"/>
                </a:lnTo>
                <a:lnTo>
                  <a:pt x="247" y="124"/>
                </a:lnTo>
                <a:lnTo>
                  <a:pt x="167" y="167"/>
                </a:lnTo>
                <a:lnTo>
                  <a:pt x="123" y="247"/>
                </a:lnTo>
                <a:lnTo>
                  <a:pt x="80" y="167"/>
                </a:lnTo>
                <a:lnTo>
                  <a:pt x="0" y="124"/>
                </a:lnTo>
                <a:lnTo>
                  <a:pt x="80" y="80"/>
                </a:lnTo>
                <a:lnTo>
                  <a:pt x="123" y="0"/>
                </a:lnTo>
                <a:close/>
              </a:path>
            </a:pathLst>
          </a:custGeom>
          <a:solidFill>
            <a:schemeClr val="accent3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11" name="Freeform 302">
            <a:extLst>
              <a:ext uri="{FF2B5EF4-FFF2-40B4-BE49-F238E27FC236}">
                <a16:creationId xmlns:a16="http://schemas.microsoft.com/office/drawing/2014/main" id="{3BC543D7-A1BF-0190-00A5-56E468C35C86}"/>
              </a:ext>
            </a:extLst>
          </p:cNvPr>
          <p:cNvSpPr>
            <a:spLocks/>
          </p:cNvSpPr>
          <p:nvPr/>
        </p:nvSpPr>
        <p:spPr bwMode="auto">
          <a:xfrm>
            <a:off x="8420100" y="552450"/>
            <a:ext cx="129557" cy="129557"/>
          </a:xfrm>
          <a:custGeom>
            <a:avLst/>
            <a:gdLst>
              <a:gd name="T0" fmla="*/ 75 w 151"/>
              <a:gd name="T1" fmla="*/ 0 h 150"/>
              <a:gd name="T2" fmla="*/ 102 w 151"/>
              <a:gd name="T3" fmla="*/ 48 h 150"/>
              <a:gd name="T4" fmla="*/ 151 w 151"/>
              <a:gd name="T5" fmla="*/ 75 h 150"/>
              <a:gd name="T6" fmla="*/ 102 w 151"/>
              <a:gd name="T7" fmla="*/ 102 h 150"/>
              <a:gd name="T8" fmla="*/ 75 w 151"/>
              <a:gd name="T9" fmla="*/ 150 h 150"/>
              <a:gd name="T10" fmla="*/ 49 w 151"/>
              <a:gd name="T11" fmla="*/ 102 h 150"/>
              <a:gd name="T12" fmla="*/ 0 w 151"/>
              <a:gd name="T13" fmla="*/ 75 h 150"/>
              <a:gd name="T14" fmla="*/ 49 w 151"/>
              <a:gd name="T15" fmla="*/ 48 h 150"/>
              <a:gd name="T16" fmla="*/ 75 w 151"/>
              <a:gd name="T17" fmla="*/ 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1" h="150">
                <a:moveTo>
                  <a:pt x="75" y="0"/>
                </a:moveTo>
                <a:lnTo>
                  <a:pt x="102" y="48"/>
                </a:lnTo>
                <a:lnTo>
                  <a:pt x="151" y="75"/>
                </a:lnTo>
                <a:lnTo>
                  <a:pt x="102" y="102"/>
                </a:lnTo>
                <a:lnTo>
                  <a:pt x="75" y="150"/>
                </a:lnTo>
                <a:lnTo>
                  <a:pt x="49" y="102"/>
                </a:lnTo>
                <a:lnTo>
                  <a:pt x="0" y="75"/>
                </a:lnTo>
                <a:lnTo>
                  <a:pt x="49" y="48"/>
                </a:lnTo>
                <a:lnTo>
                  <a:pt x="75" y="0"/>
                </a:lnTo>
                <a:close/>
              </a:path>
            </a:pathLst>
          </a:custGeom>
          <a:solidFill>
            <a:schemeClr val="accent4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21" name="Freeform 235">
            <a:extLst>
              <a:ext uri="{FF2B5EF4-FFF2-40B4-BE49-F238E27FC236}">
                <a16:creationId xmlns:a16="http://schemas.microsoft.com/office/drawing/2014/main" id="{BC173A41-6745-FDE9-55D7-7EAE31857C53}"/>
              </a:ext>
            </a:extLst>
          </p:cNvPr>
          <p:cNvSpPr>
            <a:spLocks/>
          </p:cNvSpPr>
          <p:nvPr/>
        </p:nvSpPr>
        <p:spPr bwMode="auto">
          <a:xfrm>
            <a:off x="1572875" y="4589682"/>
            <a:ext cx="775433" cy="199042"/>
          </a:xfrm>
          <a:custGeom>
            <a:avLst/>
            <a:gdLst>
              <a:gd name="T0" fmla="*/ 333 w 504"/>
              <a:gd name="T1" fmla="*/ 130 h 130"/>
              <a:gd name="T2" fmla="*/ 252 w 504"/>
              <a:gd name="T3" fmla="*/ 43 h 130"/>
              <a:gd name="T4" fmla="*/ 172 w 504"/>
              <a:gd name="T5" fmla="*/ 130 h 130"/>
              <a:gd name="T6" fmla="*/ 91 w 504"/>
              <a:gd name="T7" fmla="*/ 43 h 130"/>
              <a:gd name="T8" fmla="*/ 21 w 504"/>
              <a:gd name="T9" fmla="*/ 118 h 130"/>
              <a:gd name="T10" fmla="*/ 0 w 504"/>
              <a:gd name="T11" fmla="*/ 98 h 130"/>
              <a:gd name="T12" fmla="*/ 91 w 504"/>
              <a:gd name="T13" fmla="*/ 0 h 130"/>
              <a:gd name="T14" fmla="*/ 172 w 504"/>
              <a:gd name="T15" fmla="*/ 86 h 130"/>
              <a:gd name="T16" fmla="*/ 252 w 504"/>
              <a:gd name="T17" fmla="*/ 0 h 130"/>
              <a:gd name="T18" fmla="*/ 333 w 504"/>
              <a:gd name="T19" fmla="*/ 86 h 130"/>
              <a:gd name="T20" fmla="*/ 413 w 504"/>
              <a:gd name="T21" fmla="*/ 0 h 130"/>
              <a:gd name="T22" fmla="*/ 504 w 504"/>
              <a:gd name="T23" fmla="*/ 98 h 130"/>
              <a:gd name="T24" fmla="*/ 483 w 504"/>
              <a:gd name="T25" fmla="*/ 118 h 130"/>
              <a:gd name="T26" fmla="*/ 413 w 504"/>
              <a:gd name="T27" fmla="*/ 43 h 130"/>
              <a:gd name="T28" fmla="*/ 333 w 504"/>
              <a:gd name="T29" fmla="*/ 13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04" h="130">
                <a:moveTo>
                  <a:pt x="333" y="130"/>
                </a:moveTo>
                <a:lnTo>
                  <a:pt x="252" y="43"/>
                </a:lnTo>
                <a:lnTo>
                  <a:pt x="172" y="130"/>
                </a:lnTo>
                <a:lnTo>
                  <a:pt x="91" y="43"/>
                </a:lnTo>
                <a:lnTo>
                  <a:pt x="21" y="118"/>
                </a:lnTo>
                <a:lnTo>
                  <a:pt x="0" y="98"/>
                </a:lnTo>
                <a:lnTo>
                  <a:pt x="91" y="0"/>
                </a:lnTo>
                <a:lnTo>
                  <a:pt x="172" y="86"/>
                </a:lnTo>
                <a:lnTo>
                  <a:pt x="252" y="0"/>
                </a:lnTo>
                <a:lnTo>
                  <a:pt x="333" y="86"/>
                </a:lnTo>
                <a:lnTo>
                  <a:pt x="413" y="0"/>
                </a:lnTo>
                <a:lnTo>
                  <a:pt x="504" y="98"/>
                </a:lnTo>
                <a:lnTo>
                  <a:pt x="483" y="118"/>
                </a:lnTo>
                <a:lnTo>
                  <a:pt x="413" y="43"/>
                </a:lnTo>
                <a:lnTo>
                  <a:pt x="333" y="130"/>
                </a:ln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22" name="Freeform 157">
            <a:extLst>
              <a:ext uri="{FF2B5EF4-FFF2-40B4-BE49-F238E27FC236}">
                <a16:creationId xmlns:a16="http://schemas.microsoft.com/office/drawing/2014/main" id="{FE3EF524-27BB-BCA9-2586-61C089AB0AFD}"/>
              </a:ext>
            </a:extLst>
          </p:cNvPr>
          <p:cNvSpPr>
            <a:spLocks noEditPoints="1"/>
          </p:cNvSpPr>
          <p:nvPr/>
        </p:nvSpPr>
        <p:spPr bwMode="auto">
          <a:xfrm>
            <a:off x="5924429" y="1163203"/>
            <a:ext cx="177215" cy="163925"/>
          </a:xfrm>
          <a:custGeom>
            <a:avLst/>
            <a:gdLst>
              <a:gd name="T0" fmla="*/ 55 w 110"/>
              <a:gd name="T1" fmla="*/ 100 h 100"/>
              <a:gd name="T2" fmla="*/ 50 w 110"/>
              <a:gd name="T3" fmla="*/ 97 h 100"/>
              <a:gd name="T4" fmla="*/ 1 w 110"/>
              <a:gd name="T5" fmla="*/ 9 h 100"/>
              <a:gd name="T6" fmla="*/ 1 w 110"/>
              <a:gd name="T7" fmla="*/ 3 h 100"/>
              <a:gd name="T8" fmla="*/ 6 w 110"/>
              <a:gd name="T9" fmla="*/ 0 h 100"/>
              <a:gd name="T10" fmla="*/ 104 w 110"/>
              <a:gd name="T11" fmla="*/ 0 h 100"/>
              <a:gd name="T12" fmla="*/ 109 w 110"/>
              <a:gd name="T13" fmla="*/ 3 h 100"/>
              <a:gd name="T14" fmla="*/ 109 w 110"/>
              <a:gd name="T15" fmla="*/ 9 h 100"/>
              <a:gd name="T16" fmla="*/ 60 w 110"/>
              <a:gd name="T17" fmla="*/ 97 h 100"/>
              <a:gd name="T18" fmla="*/ 55 w 110"/>
              <a:gd name="T19" fmla="*/ 100 h 100"/>
              <a:gd name="T20" fmla="*/ 16 w 110"/>
              <a:gd name="T21" fmla="*/ 12 h 100"/>
              <a:gd name="T22" fmla="*/ 55 w 110"/>
              <a:gd name="T23" fmla="*/ 82 h 100"/>
              <a:gd name="T24" fmla="*/ 94 w 110"/>
              <a:gd name="T25" fmla="*/ 12 h 100"/>
              <a:gd name="T26" fmla="*/ 16 w 110"/>
              <a:gd name="T27" fmla="*/ 12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10" h="100">
                <a:moveTo>
                  <a:pt x="55" y="100"/>
                </a:moveTo>
                <a:cubicBezTo>
                  <a:pt x="53" y="100"/>
                  <a:pt x="51" y="98"/>
                  <a:pt x="50" y="97"/>
                </a:cubicBezTo>
                <a:lnTo>
                  <a:pt x="1" y="9"/>
                </a:lnTo>
                <a:cubicBezTo>
                  <a:pt x="0" y="7"/>
                  <a:pt x="0" y="5"/>
                  <a:pt x="1" y="3"/>
                </a:cubicBezTo>
                <a:cubicBezTo>
                  <a:pt x="2" y="2"/>
                  <a:pt x="4" y="0"/>
                  <a:pt x="6" y="0"/>
                </a:cubicBezTo>
                <a:lnTo>
                  <a:pt x="104" y="0"/>
                </a:lnTo>
                <a:cubicBezTo>
                  <a:pt x="106" y="0"/>
                  <a:pt x="108" y="2"/>
                  <a:pt x="109" y="3"/>
                </a:cubicBezTo>
                <a:cubicBezTo>
                  <a:pt x="110" y="5"/>
                  <a:pt x="110" y="7"/>
                  <a:pt x="109" y="9"/>
                </a:cubicBezTo>
                <a:lnTo>
                  <a:pt x="60" y="97"/>
                </a:lnTo>
                <a:cubicBezTo>
                  <a:pt x="59" y="98"/>
                  <a:pt x="57" y="100"/>
                  <a:pt x="55" y="100"/>
                </a:cubicBezTo>
                <a:close/>
                <a:moveTo>
                  <a:pt x="16" y="12"/>
                </a:moveTo>
                <a:lnTo>
                  <a:pt x="55" y="82"/>
                </a:lnTo>
                <a:lnTo>
                  <a:pt x="94" y="12"/>
                </a:lnTo>
                <a:lnTo>
                  <a:pt x="16" y="12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23" name="Freeform 159">
            <a:extLst>
              <a:ext uri="{FF2B5EF4-FFF2-40B4-BE49-F238E27FC236}">
                <a16:creationId xmlns:a16="http://schemas.microsoft.com/office/drawing/2014/main" id="{B6C3100E-A9D7-C98B-C0AA-C27EC533F98E}"/>
              </a:ext>
            </a:extLst>
          </p:cNvPr>
          <p:cNvSpPr>
            <a:spLocks noEditPoints="1"/>
          </p:cNvSpPr>
          <p:nvPr/>
        </p:nvSpPr>
        <p:spPr bwMode="auto">
          <a:xfrm>
            <a:off x="433602" y="1255322"/>
            <a:ext cx="181896" cy="177458"/>
          </a:xfrm>
          <a:custGeom>
            <a:avLst/>
            <a:gdLst>
              <a:gd name="T0" fmla="*/ 55 w 109"/>
              <a:gd name="T1" fmla="*/ 109 h 109"/>
              <a:gd name="T2" fmla="*/ 51 w 109"/>
              <a:gd name="T3" fmla="*/ 108 h 109"/>
              <a:gd name="T4" fmla="*/ 2 w 109"/>
              <a:gd name="T5" fmla="*/ 59 h 109"/>
              <a:gd name="T6" fmla="*/ 2 w 109"/>
              <a:gd name="T7" fmla="*/ 51 h 109"/>
              <a:gd name="T8" fmla="*/ 51 w 109"/>
              <a:gd name="T9" fmla="*/ 2 h 109"/>
              <a:gd name="T10" fmla="*/ 59 w 109"/>
              <a:gd name="T11" fmla="*/ 2 h 109"/>
              <a:gd name="T12" fmla="*/ 108 w 109"/>
              <a:gd name="T13" fmla="*/ 51 h 109"/>
              <a:gd name="T14" fmla="*/ 109 w 109"/>
              <a:gd name="T15" fmla="*/ 55 h 109"/>
              <a:gd name="T16" fmla="*/ 108 w 109"/>
              <a:gd name="T17" fmla="*/ 59 h 109"/>
              <a:gd name="T18" fmla="*/ 59 w 109"/>
              <a:gd name="T19" fmla="*/ 108 h 109"/>
              <a:gd name="T20" fmla="*/ 55 w 109"/>
              <a:gd name="T21" fmla="*/ 109 h 109"/>
              <a:gd name="T22" fmla="*/ 14 w 109"/>
              <a:gd name="T23" fmla="*/ 55 h 109"/>
              <a:gd name="T24" fmla="*/ 55 w 109"/>
              <a:gd name="T25" fmla="*/ 96 h 109"/>
              <a:gd name="T26" fmla="*/ 96 w 109"/>
              <a:gd name="T27" fmla="*/ 55 h 109"/>
              <a:gd name="T28" fmla="*/ 55 w 109"/>
              <a:gd name="T29" fmla="*/ 14 h 109"/>
              <a:gd name="T30" fmla="*/ 14 w 109"/>
              <a:gd name="T31" fmla="*/ 55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9" h="109">
                <a:moveTo>
                  <a:pt x="55" y="109"/>
                </a:moveTo>
                <a:cubicBezTo>
                  <a:pt x="53" y="109"/>
                  <a:pt x="52" y="109"/>
                  <a:pt x="51" y="108"/>
                </a:cubicBezTo>
                <a:lnTo>
                  <a:pt x="2" y="59"/>
                </a:lnTo>
                <a:cubicBezTo>
                  <a:pt x="0" y="57"/>
                  <a:pt x="0" y="53"/>
                  <a:pt x="2" y="51"/>
                </a:cubicBezTo>
                <a:lnTo>
                  <a:pt x="51" y="2"/>
                </a:lnTo>
                <a:cubicBezTo>
                  <a:pt x="53" y="0"/>
                  <a:pt x="57" y="0"/>
                  <a:pt x="59" y="2"/>
                </a:cubicBezTo>
                <a:lnTo>
                  <a:pt x="108" y="51"/>
                </a:lnTo>
                <a:cubicBezTo>
                  <a:pt x="109" y="52"/>
                  <a:pt x="109" y="53"/>
                  <a:pt x="109" y="55"/>
                </a:cubicBezTo>
                <a:cubicBezTo>
                  <a:pt x="109" y="56"/>
                  <a:pt x="109" y="58"/>
                  <a:pt x="108" y="59"/>
                </a:cubicBezTo>
                <a:lnTo>
                  <a:pt x="59" y="108"/>
                </a:lnTo>
                <a:cubicBezTo>
                  <a:pt x="58" y="109"/>
                  <a:pt x="56" y="109"/>
                  <a:pt x="55" y="109"/>
                </a:cubicBezTo>
                <a:close/>
                <a:moveTo>
                  <a:pt x="14" y="55"/>
                </a:moveTo>
                <a:lnTo>
                  <a:pt x="55" y="96"/>
                </a:lnTo>
                <a:lnTo>
                  <a:pt x="96" y="55"/>
                </a:lnTo>
                <a:lnTo>
                  <a:pt x="55" y="14"/>
                </a:lnTo>
                <a:lnTo>
                  <a:pt x="14" y="55"/>
                </a:lnTo>
                <a:close/>
              </a:path>
            </a:pathLst>
          </a:custGeom>
          <a:solidFill>
            <a:schemeClr val="accent4"/>
          </a:solidFill>
          <a:ln w="1270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49" name="Elipse 48">
            <a:extLst>
              <a:ext uri="{FF2B5EF4-FFF2-40B4-BE49-F238E27FC236}">
                <a16:creationId xmlns:a16="http://schemas.microsoft.com/office/drawing/2014/main" id="{39085117-12D0-E3B0-CA73-C30EBE33C653}"/>
              </a:ext>
            </a:extLst>
          </p:cNvPr>
          <p:cNvSpPr/>
          <p:nvPr/>
        </p:nvSpPr>
        <p:spPr>
          <a:xfrm flipH="1">
            <a:off x="606529" y="558962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0" name="Elipse 49">
            <a:extLst>
              <a:ext uri="{FF2B5EF4-FFF2-40B4-BE49-F238E27FC236}">
                <a16:creationId xmlns:a16="http://schemas.microsoft.com/office/drawing/2014/main" id="{F4B830CD-58D1-B63C-C891-6A4D0CF7757F}"/>
              </a:ext>
            </a:extLst>
          </p:cNvPr>
          <p:cNvSpPr/>
          <p:nvPr/>
        </p:nvSpPr>
        <p:spPr>
          <a:xfrm flipH="1">
            <a:off x="846542" y="558962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1" name="Elipse 50">
            <a:extLst>
              <a:ext uri="{FF2B5EF4-FFF2-40B4-BE49-F238E27FC236}">
                <a16:creationId xmlns:a16="http://schemas.microsoft.com/office/drawing/2014/main" id="{AF46087D-D3D1-6234-1854-3591D19C9C4B}"/>
              </a:ext>
            </a:extLst>
          </p:cNvPr>
          <p:cNvSpPr/>
          <p:nvPr/>
        </p:nvSpPr>
        <p:spPr>
          <a:xfrm flipH="1">
            <a:off x="1086555" y="558962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" name="Freeform 235">
            <a:extLst>
              <a:ext uri="{FF2B5EF4-FFF2-40B4-BE49-F238E27FC236}">
                <a16:creationId xmlns:a16="http://schemas.microsoft.com/office/drawing/2014/main" id="{F020D93C-4070-7E16-A30D-9565086D3A0A}"/>
              </a:ext>
            </a:extLst>
          </p:cNvPr>
          <p:cNvSpPr>
            <a:spLocks/>
          </p:cNvSpPr>
          <p:nvPr/>
        </p:nvSpPr>
        <p:spPr bwMode="auto">
          <a:xfrm>
            <a:off x="7151167" y="5008119"/>
            <a:ext cx="902826" cy="231741"/>
          </a:xfrm>
          <a:custGeom>
            <a:avLst/>
            <a:gdLst>
              <a:gd name="T0" fmla="*/ 333 w 504"/>
              <a:gd name="T1" fmla="*/ 130 h 130"/>
              <a:gd name="T2" fmla="*/ 252 w 504"/>
              <a:gd name="T3" fmla="*/ 43 h 130"/>
              <a:gd name="T4" fmla="*/ 172 w 504"/>
              <a:gd name="T5" fmla="*/ 130 h 130"/>
              <a:gd name="T6" fmla="*/ 91 w 504"/>
              <a:gd name="T7" fmla="*/ 43 h 130"/>
              <a:gd name="T8" fmla="*/ 21 w 504"/>
              <a:gd name="T9" fmla="*/ 118 h 130"/>
              <a:gd name="T10" fmla="*/ 0 w 504"/>
              <a:gd name="T11" fmla="*/ 98 h 130"/>
              <a:gd name="T12" fmla="*/ 91 w 504"/>
              <a:gd name="T13" fmla="*/ 0 h 130"/>
              <a:gd name="T14" fmla="*/ 172 w 504"/>
              <a:gd name="T15" fmla="*/ 86 h 130"/>
              <a:gd name="T16" fmla="*/ 252 w 504"/>
              <a:gd name="T17" fmla="*/ 0 h 130"/>
              <a:gd name="T18" fmla="*/ 333 w 504"/>
              <a:gd name="T19" fmla="*/ 86 h 130"/>
              <a:gd name="T20" fmla="*/ 413 w 504"/>
              <a:gd name="T21" fmla="*/ 0 h 130"/>
              <a:gd name="T22" fmla="*/ 504 w 504"/>
              <a:gd name="T23" fmla="*/ 98 h 130"/>
              <a:gd name="T24" fmla="*/ 483 w 504"/>
              <a:gd name="T25" fmla="*/ 118 h 130"/>
              <a:gd name="T26" fmla="*/ 413 w 504"/>
              <a:gd name="T27" fmla="*/ 43 h 130"/>
              <a:gd name="T28" fmla="*/ 333 w 504"/>
              <a:gd name="T29" fmla="*/ 13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04" h="130">
                <a:moveTo>
                  <a:pt x="333" y="130"/>
                </a:moveTo>
                <a:lnTo>
                  <a:pt x="252" y="43"/>
                </a:lnTo>
                <a:lnTo>
                  <a:pt x="172" y="130"/>
                </a:lnTo>
                <a:lnTo>
                  <a:pt x="91" y="43"/>
                </a:lnTo>
                <a:lnTo>
                  <a:pt x="21" y="118"/>
                </a:lnTo>
                <a:lnTo>
                  <a:pt x="0" y="98"/>
                </a:lnTo>
                <a:lnTo>
                  <a:pt x="91" y="0"/>
                </a:lnTo>
                <a:lnTo>
                  <a:pt x="172" y="86"/>
                </a:lnTo>
                <a:lnTo>
                  <a:pt x="252" y="0"/>
                </a:lnTo>
                <a:lnTo>
                  <a:pt x="333" y="86"/>
                </a:lnTo>
                <a:lnTo>
                  <a:pt x="413" y="0"/>
                </a:lnTo>
                <a:lnTo>
                  <a:pt x="504" y="98"/>
                </a:lnTo>
                <a:lnTo>
                  <a:pt x="483" y="118"/>
                </a:lnTo>
                <a:lnTo>
                  <a:pt x="413" y="43"/>
                </a:lnTo>
                <a:lnTo>
                  <a:pt x="333" y="130"/>
                </a:ln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CF7FA592-70E0-3EC5-D4EA-86771EA2F39B}"/>
              </a:ext>
            </a:extLst>
          </p:cNvPr>
          <p:cNvGrpSpPr/>
          <p:nvPr/>
        </p:nvGrpSpPr>
        <p:grpSpPr>
          <a:xfrm>
            <a:off x="977085" y="4908455"/>
            <a:ext cx="1199268" cy="599634"/>
            <a:chOff x="5638801" y="2709863"/>
            <a:chExt cx="495300" cy="247650"/>
          </a:xfrm>
        </p:grpSpPr>
        <p:sp>
          <p:nvSpPr>
            <p:cNvPr id="5" name="Freeform 175">
              <a:extLst>
                <a:ext uri="{FF2B5EF4-FFF2-40B4-BE49-F238E27FC236}">
                  <a16:creationId xmlns:a16="http://schemas.microsoft.com/office/drawing/2014/main" id="{1128C148-1311-E83D-1A20-D5DE7A5C32E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8801" y="2709863"/>
              <a:ext cx="495300" cy="247650"/>
            </a:xfrm>
            <a:custGeom>
              <a:avLst/>
              <a:gdLst>
                <a:gd name="T0" fmla="*/ 421 w 842"/>
                <a:gd name="T1" fmla="*/ 421 h 421"/>
                <a:gd name="T2" fmla="*/ 842 w 842"/>
                <a:gd name="T3" fmla="*/ 0 h 421"/>
                <a:gd name="T4" fmla="*/ 648 w 842"/>
                <a:gd name="T5" fmla="*/ 0 h 421"/>
                <a:gd name="T6" fmla="*/ 421 w 842"/>
                <a:gd name="T7" fmla="*/ 226 h 421"/>
                <a:gd name="T8" fmla="*/ 195 w 842"/>
                <a:gd name="T9" fmla="*/ 0 h 421"/>
                <a:gd name="T10" fmla="*/ 0 w 842"/>
                <a:gd name="T11" fmla="*/ 0 h 421"/>
                <a:gd name="T12" fmla="*/ 421 w 842"/>
                <a:gd name="T13" fmla="*/ 421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2" h="421">
                  <a:moveTo>
                    <a:pt x="421" y="421"/>
                  </a:moveTo>
                  <a:cubicBezTo>
                    <a:pt x="654" y="421"/>
                    <a:pt x="842" y="232"/>
                    <a:pt x="842" y="0"/>
                  </a:cubicBezTo>
                  <a:lnTo>
                    <a:pt x="648" y="0"/>
                  </a:lnTo>
                  <a:cubicBezTo>
                    <a:pt x="648" y="125"/>
                    <a:pt x="546" y="226"/>
                    <a:pt x="421" y="226"/>
                  </a:cubicBezTo>
                  <a:cubicBezTo>
                    <a:pt x="297" y="226"/>
                    <a:pt x="195" y="125"/>
                    <a:pt x="195" y="0"/>
                  </a:cubicBezTo>
                  <a:lnTo>
                    <a:pt x="0" y="0"/>
                  </a:lnTo>
                  <a:cubicBezTo>
                    <a:pt x="0" y="232"/>
                    <a:pt x="189" y="421"/>
                    <a:pt x="421" y="421"/>
                  </a:cubicBezTo>
                  <a:close/>
                </a:path>
              </a:pathLst>
            </a:custGeom>
            <a:solidFill>
              <a:schemeClr val="accent4"/>
            </a:solidFill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2" name="Freeform 178">
              <a:extLst>
                <a:ext uri="{FF2B5EF4-FFF2-40B4-BE49-F238E27FC236}">
                  <a16:creationId xmlns:a16="http://schemas.microsoft.com/office/drawing/2014/main" id="{19061FEC-0BEB-310A-573A-6A509C1D06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7076" y="2714626"/>
              <a:ext cx="155575" cy="77788"/>
            </a:xfrm>
            <a:custGeom>
              <a:avLst/>
              <a:gdLst>
                <a:gd name="T0" fmla="*/ 133 w 265"/>
                <a:gd name="T1" fmla="*/ 132 h 132"/>
                <a:gd name="T2" fmla="*/ 265 w 265"/>
                <a:gd name="T3" fmla="*/ 0 h 132"/>
                <a:gd name="T4" fmla="*/ 0 w 265"/>
                <a:gd name="T5" fmla="*/ 0 h 132"/>
                <a:gd name="T6" fmla="*/ 133 w 265"/>
                <a:gd name="T7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5" h="132">
                  <a:moveTo>
                    <a:pt x="133" y="132"/>
                  </a:moveTo>
                  <a:cubicBezTo>
                    <a:pt x="206" y="132"/>
                    <a:pt x="265" y="73"/>
                    <a:pt x="265" y="0"/>
                  </a:cubicBezTo>
                  <a:lnTo>
                    <a:pt x="0" y="0"/>
                  </a:lnTo>
                  <a:cubicBezTo>
                    <a:pt x="0" y="73"/>
                    <a:pt x="59" y="132"/>
                    <a:pt x="133" y="132"/>
                  </a:cubicBezTo>
                  <a:close/>
                </a:path>
              </a:pathLst>
            </a:custGeom>
            <a:solidFill>
              <a:schemeClr val="accent1"/>
            </a:solidFill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</p:grpSp>
      <p:grpSp>
        <p:nvGrpSpPr>
          <p:cNvPr id="30" name="Grupo 52">
            <a:extLst>
              <a:ext uri="{FF2B5EF4-FFF2-40B4-BE49-F238E27FC236}">
                <a16:creationId xmlns:a16="http://schemas.microsoft.com/office/drawing/2014/main" id="{97C7A501-68F7-0784-9F6B-64167E8F0106}"/>
              </a:ext>
            </a:extLst>
          </p:cNvPr>
          <p:cNvGrpSpPr/>
          <p:nvPr/>
        </p:nvGrpSpPr>
        <p:grpSpPr>
          <a:xfrm>
            <a:off x="7602580" y="988094"/>
            <a:ext cx="642479" cy="511363"/>
            <a:chOff x="2032029" y="3400111"/>
            <a:chExt cx="642479" cy="511363"/>
          </a:xfrm>
        </p:grpSpPr>
        <p:sp>
          <p:nvSpPr>
            <p:cNvPr id="31" name="Oval 251">
              <a:extLst>
                <a:ext uri="{FF2B5EF4-FFF2-40B4-BE49-F238E27FC236}">
                  <a16:creationId xmlns:a16="http://schemas.microsoft.com/office/drawing/2014/main" id="{24577D62-1BFF-445C-FCAA-EA6CB0D8F1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2029" y="3400111"/>
              <a:ext cx="26224" cy="26224"/>
            </a:xfrm>
            <a:prstGeom prst="ellipse">
              <a:avLst/>
            </a:prstGeom>
            <a:solidFill>
              <a:schemeClr val="tx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32" name="Oval 252">
              <a:extLst>
                <a:ext uri="{FF2B5EF4-FFF2-40B4-BE49-F238E27FC236}">
                  <a16:creationId xmlns:a16="http://schemas.microsoft.com/office/drawing/2014/main" id="{2503BF09-6E2A-0FAF-EAA9-2EF45F2B40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4406" y="3400111"/>
              <a:ext cx="26224" cy="26224"/>
            </a:xfrm>
            <a:prstGeom prst="ellipse">
              <a:avLst/>
            </a:prstGeom>
            <a:solidFill>
              <a:schemeClr val="tx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33" name="Oval 253">
              <a:extLst>
                <a:ext uri="{FF2B5EF4-FFF2-40B4-BE49-F238E27FC236}">
                  <a16:creationId xmlns:a16="http://schemas.microsoft.com/office/drawing/2014/main" id="{BADA9C96-B82E-1ED1-702E-6C1D1C2B9A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6783" y="3400111"/>
              <a:ext cx="26224" cy="26224"/>
            </a:xfrm>
            <a:prstGeom prst="ellipse">
              <a:avLst/>
            </a:prstGeom>
            <a:solidFill>
              <a:schemeClr val="tx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34" name="Oval 254">
              <a:extLst>
                <a:ext uri="{FF2B5EF4-FFF2-40B4-BE49-F238E27FC236}">
                  <a16:creationId xmlns:a16="http://schemas.microsoft.com/office/drawing/2014/main" id="{E15237CA-2C6A-9FC0-EC37-B5CEBA9BFE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3530" y="3400111"/>
              <a:ext cx="21854" cy="26224"/>
            </a:xfrm>
            <a:prstGeom prst="ellipse">
              <a:avLst/>
            </a:prstGeom>
            <a:solidFill>
              <a:schemeClr val="tx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35" name="Oval 255">
              <a:extLst>
                <a:ext uri="{FF2B5EF4-FFF2-40B4-BE49-F238E27FC236}">
                  <a16:creationId xmlns:a16="http://schemas.microsoft.com/office/drawing/2014/main" id="{D7DF690D-E043-F698-108C-4DEE4D0566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5907" y="3400111"/>
              <a:ext cx="21854" cy="26224"/>
            </a:xfrm>
            <a:prstGeom prst="ellipse">
              <a:avLst/>
            </a:prstGeom>
            <a:solidFill>
              <a:schemeClr val="tx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45" name="Oval 256">
              <a:extLst>
                <a:ext uri="{FF2B5EF4-FFF2-40B4-BE49-F238E27FC236}">
                  <a16:creationId xmlns:a16="http://schemas.microsoft.com/office/drawing/2014/main" id="{AD3E6B6C-151B-5F9E-FC49-DBBD3AE03B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8284" y="3400111"/>
              <a:ext cx="26224" cy="26224"/>
            </a:xfrm>
            <a:prstGeom prst="ellipse">
              <a:avLst/>
            </a:prstGeom>
            <a:solidFill>
              <a:schemeClr val="tx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46" name="Oval 257">
              <a:extLst>
                <a:ext uri="{FF2B5EF4-FFF2-40B4-BE49-F238E27FC236}">
                  <a16:creationId xmlns:a16="http://schemas.microsoft.com/office/drawing/2014/main" id="{B2118E88-3C3F-D487-9C8C-677DC57B59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2029" y="3522488"/>
              <a:ext cx="26224" cy="26224"/>
            </a:xfrm>
            <a:prstGeom prst="ellipse">
              <a:avLst/>
            </a:prstGeom>
            <a:solidFill>
              <a:schemeClr val="tx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47" name="Oval 258">
              <a:extLst>
                <a:ext uri="{FF2B5EF4-FFF2-40B4-BE49-F238E27FC236}">
                  <a16:creationId xmlns:a16="http://schemas.microsoft.com/office/drawing/2014/main" id="{46335BE5-0935-FC72-F00B-F49F8B76F5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4406" y="3522488"/>
              <a:ext cx="26224" cy="26224"/>
            </a:xfrm>
            <a:prstGeom prst="ellipse">
              <a:avLst/>
            </a:prstGeom>
            <a:solidFill>
              <a:schemeClr val="tx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48" name="Oval 259">
              <a:extLst>
                <a:ext uri="{FF2B5EF4-FFF2-40B4-BE49-F238E27FC236}">
                  <a16:creationId xmlns:a16="http://schemas.microsoft.com/office/drawing/2014/main" id="{775463FB-2E2A-68C6-92D8-3382466063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6783" y="3522488"/>
              <a:ext cx="26224" cy="26224"/>
            </a:xfrm>
            <a:prstGeom prst="ellipse">
              <a:avLst/>
            </a:prstGeom>
            <a:solidFill>
              <a:schemeClr val="tx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52" name="Oval 260">
              <a:extLst>
                <a:ext uri="{FF2B5EF4-FFF2-40B4-BE49-F238E27FC236}">
                  <a16:creationId xmlns:a16="http://schemas.microsoft.com/office/drawing/2014/main" id="{C2AA7BE5-84C3-6855-D888-59BD7C166E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3530" y="3522488"/>
              <a:ext cx="21854" cy="26224"/>
            </a:xfrm>
            <a:prstGeom prst="ellipse">
              <a:avLst/>
            </a:prstGeom>
            <a:solidFill>
              <a:schemeClr val="tx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53" name="Oval 261">
              <a:extLst>
                <a:ext uri="{FF2B5EF4-FFF2-40B4-BE49-F238E27FC236}">
                  <a16:creationId xmlns:a16="http://schemas.microsoft.com/office/drawing/2014/main" id="{70C9A990-58E9-1155-E421-64EAA4DDF4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5907" y="3522488"/>
              <a:ext cx="21854" cy="26224"/>
            </a:xfrm>
            <a:prstGeom prst="ellipse">
              <a:avLst/>
            </a:prstGeom>
            <a:solidFill>
              <a:schemeClr val="tx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54" name="Oval 262">
              <a:extLst>
                <a:ext uri="{FF2B5EF4-FFF2-40B4-BE49-F238E27FC236}">
                  <a16:creationId xmlns:a16="http://schemas.microsoft.com/office/drawing/2014/main" id="{9A3F794E-E959-E6C5-C165-3C85D6BB8E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8284" y="3522488"/>
              <a:ext cx="26224" cy="26224"/>
            </a:xfrm>
            <a:prstGeom prst="ellipse">
              <a:avLst/>
            </a:prstGeom>
            <a:solidFill>
              <a:schemeClr val="tx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55" name="Oval 263">
              <a:extLst>
                <a:ext uri="{FF2B5EF4-FFF2-40B4-BE49-F238E27FC236}">
                  <a16:creationId xmlns:a16="http://schemas.microsoft.com/office/drawing/2014/main" id="{DBE6CC00-B94F-1974-9A0C-2496559733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2029" y="3644865"/>
              <a:ext cx="26224" cy="26224"/>
            </a:xfrm>
            <a:prstGeom prst="ellipse">
              <a:avLst/>
            </a:prstGeom>
            <a:solidFill>
              <a:schemeClr val="tx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56" name="Oval 264">
              <a:extLst>
                <a:ext uri="{FF2B5EF4-FFF2-40B4-BE49-F238E27FC236}">
                  <a16:creationId xmlns:a16="http://schemas.microsoft.com/office/drawing/2014/main" id="{6BA4D651-A24E-A8C8-1656-C03B9C3B92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4406" y="3644865"/>
              <a:ext cx="26224" cy="26224"/>
            </a:xfrm>
            <a:prstGeom prst="ellipse">
              <a:avLst/>
            </a:prstGeom>
            <a:solidFill>
              <a:schemeClr val="tx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57" name="Oval 265">
              <a:extLst>
                <a:ext uri="{FF2B5EF4-FFF2-40B4-BE49-F238E27FC236}">
                  <a16:creationId xmlns:a16="http://schemas.microsoft.com/office/drawing/2014/main" id="{BAD8E3B4-E487-BBE2-14EB-74B381CA27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6783" y="3644865"/>
              <a:ext cx="26224" cy="26224"/>
            </a:xfrm>
            <a:prstGeom prst="ellipse">
              <a:avLst/>
            </a:prstGeom>
            <a:solidFill>
              <a:schemeClr val="tx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58" name="Oval 266">
              <a:extLst>
                <a:ext uri="{FF2B5EF4-FFF2-40B4-BE49-F238E27FC236}">
                  <a16:creationId xmlns:a16="http://schemas.microsoft.com/office/drawing/2014/main" id="{31EE382A-0FD1-5B11-BFE8-6651B29151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3530" y="3644865"/>
              <a:ext cx="21854" cy="26224"/>
            </a:xfrm>
            <a:prstGeom prst="ellipse">
              <a:avLst/>
            </a:prstGeom>
            <a:solidFill>
              <a:schemeClr val="tx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59" name="Oval 267">
              <a:extLst>
                <a:ext uri="{FF2B5EF4-FFF2-40B4-BE49-F238E27FC236}">
                  <a16:creationId xmlns:a16="http://schemas.microsoft.com/office/drawing/2014/main" id="{489A4E72-05FA-508F-592E-FC090DE654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5907" y="3644865"/>
              <a:ext cx="21854" cy="26224"/>
            </a:xfrm>
            <a:prstGeom prst="ellipse">
              <a:avLst/>
            </a:prstGeom>
            <a:solidFill>
              <a:schemeClr val="tx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60" name="Oval 268">
              <a:extLst>
                <a:ext uri="{FF2B5EF4-FFF2-40B4-BE49-F238E27FC236}">
                  <a16:creationId xmlns:a16="http://schemas.microsoft.com/office/drawing/2014/main" id="{EE59762F-4D0C-A411-3175-84AAC4C76E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8284" y="3644865"/>
              <a:ext cx="26224" cy="26224"/>
            </a:xfrm>
            <a:prstGeom prst="ellipse">
              <a:avLst/>
            </a:prstGeom>
            <a:solidFill>
              <a:schemeClr val="tx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61" name="Oval 269">
              <a:extLst>
                <a:ext uri="{FF2B5EF4-FFF2-40B4-BE49-F238E27FC236}">
                  <a16:creationId xmlns:a16="http://schemas.microsoft.com/office/drawing/2014/main" id="{B9BCE883-96BD-E5F7-8813-6D37BD41D8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2029" y="3762870"/>
              <a:ext cx="26224" cy="26224"/>
            </a:xfrm>
            <a:prstGeom prst="ellipse">
              <a:avLst/>
            </a:prstGeom>
            <a:solidFill>
              <a:schemeClr val="tx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62" name="Oval 270">
              <a:extLst>
                <a:ext uri="{FF2B5EF4-FFF2-40B4-BE49-F238E27FC236}">
                  <a16:creationId xmlns:a16="http://schemas.microsoft.com/office/drawing/2014/main" id="{FB98CD12-360F-2131-CA16-7930599010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4406" y="3762870"/>
              <a:ext cx="26224" cy="26224"/>
            </a:xfrm>
            <a:prstGeom prst="ellipse">
              <a:avLst/>
            </a:prstGeom>
            <a:solidFill>
              <a:schemeClr val="tx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63" name="Oval 271">
              <a:extLst>
                <a:ext uri="{FF2B5EF4-FFF2-40B4-BE49-F238E27FC236}">
                  <a16:creationId xmlns:a16="http://schemas.microsoft.com/office/drawing/2014/main" id="{09C598D2-AC06-A304-2D37-9B7D56E5DD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6783" y="3762870"/>
              <a:ext cx="26224" cy="26224"/>
            </a:xfrm>
            <a:prstGeom prst="ellipse">
              <a:avLst/>
            </a:prstGeom>
            <a:solidFill>
              <a:schemeClr val="tx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64" name="Oval 272">
              <a:extLst>
                <a:ext uri="{FF2B5EF4-FFF2-40B4-BE49-F238E27FC236}">
                  <a16:creationId xmlns:a16="http://schemas.microsoft.com/office/drawing/2014/main" id="{5523CF8A-690C-B284-AC17-1F47AF68A9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3530" y="3762870"/>
              <a:ext cx="21854" cy="26224"/>
            </a:xfrm>
            <a:prstGeom prst="ellipse">
              <a:avLst/>
            </a:prstGeom>
            <a:solidFill>
              <a:schemeClr val="tx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65" name="Oval 273">
              <a:extLst>
                <a:ext uri="{FF2B5EF4-FFF2-40B4-BE49-F238E27FC236}">
                  <a16:creationId xmlns:a16="http://schemas.microsoft.com/office/drawing/2014/main" id="{7FE6CCBE-596B-4C1D-4640-E9828A20C9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5907" y="3762870"/>
              <a:ext cx="21854" cy="26224"/>
            </a:xfrm>
            <a:prstGeom prst="ellipse">
              <a:avLst/>
            </a:prstGeom>
            <a:solidFill>
              <a:schemeClr val="tx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66" name="Oval 274">
              <a:extLst>
                <a:ext uri="{FF2B5EF4-FFF2-40B4-BE49-F238E27FC236}">
                  <a16:creationId xmlns:a16="http://schemas.microsoft.com/office/drawing/2014/main" id="{58A0C9B2-0996-2039-410E-A95010DACB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8284" y="3762870"/>
              <a:ext cx="26224" cy="26224"/>
            </a:xfrm>
            <a:prstGeom prst="ellipse">
              <a:avLst/>
            </a:prstGeom>
            <a:solidFill>
              <a:schemeClr val="tx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67" name="Oval 275">
              <a:extLst>
                <a:ext uri="{FF2B5EF4-FFF2-40B4-BE49-F238E27FC236}">
                  <a16:creationId xmlns:a16="http://schemas.microsoft.com/office/drawing/2014/main" id="{EA9590AE-7988-99E9-C17A-842AB53711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2029" y="3889620"/>
              <a:ext cx="26224" cy="21854"/>
            </a:xfrm>
            <a:prstGeom prst="ellipse">
              <a:avLst/>
            </a:prstGeom>
            <a:solidFill>
              <a:schemeClr val="tx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68" name="Oval 276">
              <a:extLst>
                <a:ext uri="{FF2B5EF4-FFF2-40B4-BE49-F238E27FC236}">
                  <a16:creationId xmlns:a16="http://schemas.microsoft.com/office/drawing/2014/main" id="{EC041F38-9E84-B5F9-F19E-D256879FDC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4406" y="3889620"/>
              <a:ext cx="26224" cy="21854"/>
            </a:xfrm>
            <a:prstGeom prst="ellipse">
              <a:avLst/>
            </a:prstGeom>
            <a:solidFill>
              <a:schemeClr val="tx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69" name="Oval 277">
              <a:extLst>
                <a:ext uri="{FF2B5EF4-FFF2-40B4-BE49-F238E27FC236}">
                  <a16:creationId xmlns:a16="http://schemas.microsoft.com/office/drawing/2014/main" id="{146D1D05-5B60-6F37-A32C-C657521BF9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6783" y="3889620"/>
              <a:ext cx="26224" cy="21854"/>
            </a:xfrm>
            <a:prstGeom prst="ellipse">
              <a:avLst/>
            </a:prstGeom>
            <a:solidFill>
              <a:schemeClr val="tx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70" name="Oval 278">
              <a:extLst>
                <a:ext uri="{FF2B5EF4-FFF2-40B4-BE49-F238E27FC236}">
                  <a16:creationId xmlns:a16="http://schemas.microsoft.com/office/drawing/2014/main" id="{EC94F60A-4F76-B689-4DB5-2E2B69B81F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3530" y="3889620"/>
              <a:ext cx="21854" cy="21854"/>
            </a:xfrm>
            <a:prstGeom prst="ellipse">
              <a:avLst/>
            </a:prstGeom>
            <a:solidFill>
              <a:schemeClr val="tx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71" name="Oval 279">
              <a:extLst>
                <a:ext uri="{FF2B5EF4-FFF2-40B4-BE49-F238E27FC236}">
                  <a16:creationId xmlns:a16="http://schemas.microsoft.com/office/drawing/2014/main" id="{279B638F-FC64-D12E-2644-F01CEEE4B7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5907" y="3889620"/>
              <a:ext cx="21854" cy="21854"/>
            </a:xfrm>
            <a:prstGeom prst="ellipse">
              <a:avLst/>
            </a:prstGeom>
            <a:solidFill>
              <a:schemeClr val="tx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72" name="Oval 280">
              <a:extLst>
                <a:ext uri="{FF2B5EF4-FFF2-40B4-BE49-F238E27FC236}">
                  <a16:creationId xmlns:a16="http://schemas.microsoft.com/office/drawing/2014/main" id="{07D18A46-C536-80E2-1BC9-795FFCCAC1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8284" y="3889620"/>
              <a:ext cx="26224" cy="21854"/>
            </a:xfrm>
            <a:prstGeom prst="ellipse">
              <a:avLst/>
            </a:prstGeom>
            <a:solidFill>
              <a:schemeClr val="tx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</p:grpSp>
      <p:sp>
        <p:nvSpPr>
          <p:cNvPr id="16" name="Rectángulo: esquinas redondeadas 17">
            <a:extLst>
              <a:ext uri="{FF2B5EF4-FFF2-40B4-BE49-F238E27FC236}">
                <a16:creationId xmlns:a16="http://schemas.microsoft.com/office/drawing/2014/main" id="{0C114B50-4DA2-4380-4C28-EF4DB845BFE7}"/>
              </a:ext>
            </a:extLst>
          </p:cNvPr>
          <p:cNvSpPr/>
          <p:nvPr/>
        </p:nvSpPr>
        <p:spPr>
          <a:xfrm>
            <a:off x="5298073" y="4157244"/>
            <a:ext cx="3251584" cy="406720"/>
          </a:xfrm>
          <a:prstGeom prst="roundRect">
            <a:avLst/>
          </a:prstGeom>
          <a:ln>
            <a:solidFill>
              <a:schemeClr val="tx1"/>
            </a:solidFill>
          </a:ln>
          <a:effectLst>
            <a:outerShdw dist="1143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180000" bIns="108000"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+mj-lt"/>
              </a:rPr>
              <a:t># It is simply cursor pagination </a:t>
            </a:r>
            <a:r>
              <a:rPr lang="zh-CN" altLang="en-US" sz="1400" b="1" dirty="0">
                <a:solidFill>
                  <a:schemeClr val="bg1"/>
                </a:solidFill>
                <a:latin typeface="+mj-lt"/>
              </a:rPr>
              <a:t>🤣</a:t>
            </a:r>
            <a:endParaRPr lang="en-US" sz="1400" b="1" dirty="0">
              <a:latin typeface="+mj-lt"/>
            </a:endParaRPr>
          </a:p>
        </p:txBody>
      </p:sp>
      <p:grpSp>
        <p:nvGrpSpPr>
          <p:cNvPr id="26" name="Grupo 15">
            <a:extLst>
              <a:ext uri="{FF2B5EF4-FFF2-40B4-BE49-F238E27FC236}">
                <a16:creationId xmlns:a16="http://schemas.microsoft.com/office/drawing/2014/main" id="{6701733C-EF3F-B4F1-50DA-A023346B8A35}"/>
              </a:ext>
            </a:extLst>
          </p:cNvPr>
          <p:cNvGrpSpPr/>
          <p:nvPr/>
        </p:nvGrpSpPr>
        <p:grpSpPr>
          <a:xfrm rot="16200000">
            <a:off x="4719768" y="2630774"/>
            <a:ext cx="1199268" cy="599634"/>
            <a:chOff x="5638801" y="2709863"/>
            <a:chExt cx="495300" cy="247650"/>
          </a:xfrm>
        </p:grpSpPr>
        <p:sp>
          <p:nvSpPr>
            <p:cNvPr id="28" name="Freeform 175">
              <a:extLst>
                <a:ext uri="{FF2B5EF4-FFF2-40B4-BE49-F238E27FC236}">
                  <a16:creationId xmlns:a16="http://schemas.microsoft.com/office/drawing/2014/main" id="{64D46107-1F48-3BB9-DBFC-A0B1271517A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8801" y="2709863"/>
              <a:ext cx="495300" cy="247650"/>
            </a:xfrm>
            <a:custGeom>
              <a:avLst/>
              <a:gdLst>
                <a:gd name="T0" fmla="*/ 421 w 842"/>
                <a:gd name="T1" fmla="*/ 421 h 421"/>
                <a:gd name="T2" fmla="*/ 842 w 842"/>
                <a:gd name="T3" fmla="*/ 0 h 421"/>
                <a:gd name="T4" fmla="*/ 648 w 842"/>
                <a:gd name="T5" fmla="*/ 0 h 421"/>
                <a:gd name="T6" fmla="*/ 421 w 842"/>
                <a:gd name="T7" fmla="*/ 226 h 421"/>
                <a:gd name="T8" fmla="*/ 195 w 842"/>
                <a:gd name="T9" fmla="*/ 0 h 421"/>
                <a:gd name="T10" fmla="*/ 0 w 842"/>
                <a:gd name="T11" fmla="*/ 0 h 421"/>
                <a:gd name="T12" fmla="*/ 421 w 842"/>
                <a:gd name="T13" fmla="*/ 421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2" h="421">
                  <a:moveTo>
                    <a:pt x="421" y="421"/>
                  </a:moveTo>
                  <a:cubicBezTo>
                    <a:pt x="654" y="421"/>
                    <a:pt x="842" y="232"/>
                    <a:pt x="842" y="0"/>
                  </a:cubicBezTo>
                  <a:lnTo>
                    <a:pt x="648" y="0"/>
                  </a:lnTo>
                  <a:cubicBezTo>
                    <a:pt x="648" y="125"/>
                    <a:pt x="546" y="226"/>
                    <a:pt x="421" y="226"/>
                  </a:cubicBezTo>
                  <a:cubicBezTo>
                    <a:pt x="297" y="226"/>
                    <a:pt x="195" y="125"/>
                    <a:pt x="195" y="0"/>
                  </a:cubicBezTo>
                  <a:lnTo>
                    <a:pt x="0" y="0"/>
                  </a:lnTo>
                  <a:cubicBezTo>
                    <a:pt x="0" y="232"/>
                    <a:pt x="189" y="421"/>
                    <a:pt x="421" y="421"/>
                  </a:cubicBezTo>
                  <a:close/>
                </a:path>
              </a:pathLst>
            </a:custGeom>
            <a:solidFill>
              <a:schemeClr val="accent4"/>
            </a:solidFill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36" name="Freeform 178">
              <a:extLst>
                <a:ext uri="{FF2B5EF4-FFF2-40B4-BE49-F238E27FC236}">
                  <a16:creationId xmlns:a16="http://schemas.microsoft.com/office/drawing/2014/main" id="{2B49496B-1B73-736E-2127-DD2E2E352DC8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7076" y="2714626"/>
              <a:ext cx="155575" cy="77788"/>
            </a:xfrm>
            <a:custGeom>
              <a:avLst/>
              <a:gdLst>
                <a:gd name="T0" fmla="*/ 133 w 265"/>
                <a:gd name="T1" fmla="*/ 132 h 132"/>
                <a:gd name="T2" fmla="*/ 265 w 265"/>
                <a:gd name="T3" fmla="*/ 0 h 132"/>
                <a:gd name="T4" fmla="*/ 0 w 265"/>
                <a:gd name="T5" fmla="*/ 0 h 132"/>
                <a:gd name="T6" fmla="*/ 133 w 265"/>
                <a:gd name="T7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5" h="132">
                  <a:moveTo>
                    <a:pt x="133" y="132"/>
                  </a:moveTo>
                  <a:cubicBezTo>
                    <a:pt x="206" y="132"/>
                    <a:pt x="265" y="73"/>
                    <a:pt x="265" y="0"/>
                  </a:cubicBezTo>
                  <a:lnTo>
                    <a:pt x="0" y="0"/>
                  </a:lnTo>
                  <a:cubicBezTo>
                    <a:pt x="0" y="73"/>
                    <a:pt x="59" y="132"/>
                    <a:pt x="133" y="132"/>
                  </a:cubicBezTo>
                  <a:close/>
                </a:path>
              </a:pathLst>
            </a:custGeom>
            <a:solidFill>
              <a:schemeClr val="accent1"/>
            </a:solidFill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</p:grpSp>
    </p:spTree>
    <p:extLst>
      <p:ext uri="{BB962C8B-B14F-4D97-AF65-F5344CB8AC3E}">
        <p14:creationId xmlns:p14="http://schemas.microsoft.com/office/powerpoint/2010/main" val="14724233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D10F3E9D-4D49-926E-D8C0-5F529E88B9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0878" y="1563751"/>
            <a:ext cx="2266332" cy="1938310"/>
          </a:xfrm>
          <a:prstGeom prst="rect">
            <a:avLst/>
          </a:prstGeom>
        </p:spPr>
      </p:pic>
      <p:sp>
        <p:nvSpPr>
          <p:cNvPr id="10" name="Freeform 298">
            <a:extLst>
              <a:ext uri="{FF2B5EF4-FFF2-40B4-BE49-F238E27FC236}">
                <a16:creationId xmlns:a16="http://schemas.microsoft.com/office/drawing/2014/main" id="{EBCE2360-5373-726C-BE96-3A9D63FAC64F}"/>
              </a:ext>
            </a:extLst>
          </p:cNvPr>
          <p:cNvSpPr>
            <a:spLocks/>
          </p:cNvSpPr>
          <p:nvPr/>
        </p:nvSpPr>
        <p:spPr bwMode="auto">
          <a:xfrm>
            <a:off x="515186" y="2763145"/>
            <a:ext cx="146050" cy="144463"/>
          </a:xfrm>
          <a:custGeom>
            <a:avLst/>
            <a:gdLst>
              <a:gd name="T0" fmla="*/ 123 w 247"/>
              <a:gd name="T1" fmla="*/ 0 h 247"/>
              <a:gd name="T2" fmla="*/ 167 w 247"/>
              <a:gd name="T3" fmla="*/ 80 h 247"/>
              <a:gd name="T4" fmla="*/ 247 w 247"/>
              <a:gd name="T5" fmla="*/ 124 h 247"/>
              <a:gd name="T6" fmla="*/ 167 w 247"/>
              <a:gd name="T7" fmla="*/ 167 h 247"/>
              <a:gd name="T8" fmla="*/ 123 w 247"/>
              <a:gd name="T9" fmla="*/ 247 h 247"/>
              <a:gd name="T10" fmla="*/ 80 w 247"/>
              <a:gd name="T11" fmla="*/ 167 h 247"/>
              <a:gd name="T12" fmla="*/ 0 w 247"/>
              <a:gd name="T13" fmla="*/ 124 h 247"/>
              <a:gd name="T14" fmla="*/ 80 w 247"/>
              <a:gd name="T15" fmla="*/ 80 h 247"/>
              <a:gd name="T16" fmla="*/ 123 w 247"/>
              <a:gd name="T17" fmla="*/ 0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7" h="247">
                <a:moveTo>
                  <a:pt x="123" y="0"/>
                </a:moveTo>
                <a:lnTo>
                  <a:pt x="167" y="80"/>
                </a:lnTo>
                <a:lnTo>
                  <a:pt x="247" y="124"/>
                </a:lnTo>
                <a:lnTo>
                  <a:pt x="167" y="167"/>
                </a:lnTo>
                <a:lnTo>
                  <a:pt x="123" y="247"/>
                </a:lnTo>
                <a:lnTo>
                  <a:pt x="80" y="167"/>
                </a:lnTo>
                <a:lnTo>
                  <a:pt x="0" y="124"/>
                </a:lnTo>
                <a:lnTo>
                  <a:pt x="80" y="80"/>
                </a:lnTo>
                <a:lnTo>
                  <a:pt x="123" y="0"/>
                </a:lnTo>
                <a:close/>
              </a:path>
            </a:pathLst>
          </a:custGeom>
          <a:solidFill>
            <a:schemeClr val="accent3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11" name="Freeform 302">
            <a:extLst>
              <a:ext uri="{FF2B5EF4-FFF2-40B4-BE49-F238E27FC236}">
                <a16:creationId xmlns:a16="http://schemas.microsoft.com/office/drawing/2014/main" id="{4AF05FE9-DDD0-2774-F4E2-E71E7DEF2C6E}"/>
              </a:ext>
            </a:extLst>
          </p:cNvPr>
          <p:cNvSpPr>
            <a:spLocks/>
          </p:cNvSpPr>
          <p:nvPr/>
        </p:nvSpPr>
        <p:spPr bwMode="auto">
          <a:xfrm>
            <a:off x="8420100" y="552450"/>
            <a:ext cx="129557" cy="129557"/>
          </a:xfrm>
          <a:custGeom>
            <a:avLst/>
            <a:gdLst>
              <a:gd name="T0" fmla="*/ 75 w 151"/>
              <a:gd name="T1" fmla="*/ 0 h 150"/>
              <a:gd name="T2" fmla="*/ 102 w 151"/>
              <a:gd name="T3" fmla="*/ 48 h 150"/>
              <a:gd name="T4" fmla="*/ 151 w 151"/>
              <a:gd name="T5" fmla="*/ 75 h 150"/>
              <a:gd name="T6" fmla="*/ 102 w 151"/>
              <a:gd name="T7" fmla="*/ 102 h 150"/>
              <a:gd name="T8" fmla="*/ 75 w 151"/>
              <a:gd name="T9" fmla="*/ 150 h 150"/>
              <a:gd name="T10" fmla="*/ 49 w 151"/>
              <a:gd name="T11" fmla="*/ 102 h 150"/>
              <a:gd name="T12" fmla="*/ 0 w 151"/>
              <a:gd name="T13" fmla="*/ 75 h 150"/>
              <a:gd name="T14" fmla="*/ 49 w 151"/>
              <a:gd name="T15" fmla="*/ 48 h 150"/>
              <a:gd name="T16" fmla="*/ 75 w 151"/>
              <a:gd name="T17" fmla="*/ 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1" h="150">
                <a:moveTo>
                  <a:pt x="75" y="0"/>
                </a:moveTo>
                <a:lnTo>
                  <a:pt x="102" y="48"/>
                </a:lnTo>
                <a:lnTo>
                  <a:pt x="151" y="75"/>
                </a:lnTo>
                <a:lnTo>
                  <a:pt x="102" y="102"/>
                </a:lnTo>
                <a:lnTo>
                  <a:pt x="75" y="150"/>
                </a:lnTo>
                <a:lnTo>
                  <a:pt x="49" y="102"/>
                </a:lnTo>
                <a:lnTo>
                  <a:pt x="0" y="75"/>
                </a:lnTo>
                <a:lnTo>
                  <a:pt x="49" y="48"/>
                </a:lnTo>
                <a:lnTo>
                  <a:pt x="75" y="0"/>
                </a:lnTo>
                <a:close/>
              </a:path>
            </a:pathLst>
          </a:custGeom>
          <a:solidFill>
            <a:schemeClr val="accent4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12" name="Freeform 235">
            <a:extLst>
              <a:ext uri="{FF2B5EF4-FFF2-40B4-BE49-F238E27FC236}">
                <a16:creationId xmlns:a16="http://schemas.microsoft.com/office/drawing/2014/main" id="{EC8152F1-76FB-58E3-0D68-EB545D72BA9B}"/>
              </a:ext>
            </a:extLst>
          </p:cNvPr>
          <p:cNvSpPr>
            <a:spLocks/>
          </p:cNvSpPr>
          <p:nvPr/>
        </p:nvSpPr>
        <p:spPr bwMode="auto">
          <a:xfrm>
            <a:off x="4184283" y="1153830"/>
            <a:ext cx="775433" cy="199042"/>
          </a:xfrm>
          <a:custGeom>
            <a:avLst/>
            <a:gdLst>
              <a:gd name="T0" fmla="*/ 333 w 504"/>
              <a:gd name="T1" fmla="*/ 130 h 130"/>
              <a:gd name="T2" fmla="*/ 252 w 504"/>
              <a:gd name="T3" fmla="*/ 43 h 130"/>
              <a:gd name="T4" fmla="*/ 172 w 504"/>
              <a:gd name="T5" fmla="*/ 130 h 130"/>
              <a:gd name="T6" fmla="*/ 91 w 504"/>
              <a:gd name="T7" fmla="*/ 43 h 130"/>
              <a:gd name="T8" fmla="*/ 21 w 504"/>
              <a:gd name="T9" fmla="*/ 118 h 130"/>
              <a:gd name="T10" fmla="*/ 0 w 504"/>
              <a:gd name="T11" fmla="*/ 98 h 130"/>
              <a:gd name="T12" fmla="*/ 91 w 504"/>
              <a:gd name="T13" fmla="*/ 0 h 130"/>
              <a:gd name="T14" fmla="*/ 172 w 504"/>
              <a:gd name="T15" fmla="*/ 86 h 130"/>
              <a:gd name="T16" fmla="*/ 252 w 504"/>
              <a:gd name="T17" fmla="*/ 0 h 130"/>
              <a:gd name="T18" fmla="*/ 333 w 504"/>
              <a:gd name="T19" fmla="*/ 86 h 130"/>
              <a:gd name="T20" fmla="*/ 413 w 504"/>
              <a:gd name="T21" fmla="*/ 0 h 130"/>
              <a:gd name="T22" fmla="*/ 504 w 504"/>
              <a:gd name="T23" fmla="*/ 98 h 130"/>
              <a:gd name="T24" fmla="*/ 483 w 504"/>
              <a:gd name="T25" fmla="*/ 118 h 130"/>
              <a:gd name="T26" fmla="*/ 413 w 504"/>
              <a:gd name="T27" fmla="*/ 43 h 130"/>
              <a:gd name="T28" fmla="*/ 333 w 504"/>
              <a:gd name="T29" fmla="*/ 13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04" h="130">
                <a:moveTo>
                  <a:pt x="333" y="130"/>
                </a:moveTo>
                <a:lnTo>
                  <a:pt x="252" y="43"/>
                </a:lnTo>
                <a:lnTo>
                  <a:pt x="172" y="130"/>
                </a:lnTo>
                <a:lnTo>
                  <a:pt x="91" y="43"/>
                </a:lnTo>
                <a:lnTo>
                  <a:pt x="21" y="118"/>
                </a:lnTo>
                <a:lnTo>
                  <a:pt x="0" y="98"/>
                </a:lnTo>
                <a:lnTo>
                  <a:pt x="91" y="0"/>
                </a:lnTo>
                <a:lnTo>
                  <a:pt x="172" y="86"/>
                </a:lnTo>
                <a:lnTo>
                  <a:pt x="252" y="0"/>
                </a:lnTo>
                <a:lnTo>
                  <a:pt x="333" y="86"/>
                </a:lnTo>
                <a:lnTo>
                  <a:pt x="413" y="0"/>
                </a:lnTo>
                <a:lnTo>
                  <a:pt x="504" y="98"/>
                </a:lnTo>
                <a:lnTo>
                  <a:pt x="483" y="118"/>
                </a:lnTo>
                <a:lnTo>
                  <a:pt x="413" y="43"/>
                </a:lnTo>
                <a:lnTo>
                  <a:pt x="333" y="130"/>
                </a:ln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13" name="Freeform 157">
            <a:extLst>
              <a:ext uri="{FF2B5EF4-FFF2-40B4-BE49-F238E27FC236}">
                <a16:creationId xmlns:a16="http://schemas.microsoft.com/office/drawing/2014/main" id="{6A22E959-57C3-8441-1626-CA6363944B38}"/>
              </a:ext>
            </a:extLst>
          </p:cNvPr>
          <p:cNvSpPr>
            <a:spLocks noEditPoints="1"/>
          </p:cNvSpPr>
          <p:nvPr/>
        </p:nvSpPr>
        <p:spPr bwMode="auto">
          <a:xfrm>
            <a:off x="8331492" y="2357621"/>
            <a:ext cx="177215" cy="163925"/>
          </a:xfrm>
          <a:custGeom>
            <a:avLst/>
            <a:gdLst>
              <a:gd name="T0" fmla="*/ 55 w 110"/>
              <a:gd name="T1" fmla="*/ 100 h 100"/>
              <a:gd name="T2" fmla="*/ 50 w 110"/>
              <a:gd name="T3" fmla="*/ 97 h 100"/>
              <a:gd name="T4" fmla="*/ 1 w 110"/>
              <a:gd name="T5" fmla="*/ 9 h 100"/>
              <a:gd name="T6" fmla="*/ 1 w 110"/>
              <a:gd name="T7" fmla="*/ 3 h 100"/>
              <a:gd name="T8" fmla="*/ 6 w 110"/>
              <a:gd name="T9" fmla="*/ 0 h 100"/>
              <a:gd name="T10" fmla="*/ 104 w 110"/>
              <a:gd name="T11" fmla="*/ 0 h 100"/>
              <a:gd name="T12" fmla="*/ 109 w 110"/>
              <a:gd name="T13" fmla="*/ 3 h 100"/>
              <a:gd name="T14" fmla="*/ 109 w 110"/>
              <a:gd name="T15" fmla="*/ 9 h 100"/>
              <a:gd name="T16" fmla="*/ 60 w 110"/>
              <a:gd name="T17" fmla="*/ 97 h 100"/>
              <a:gd name="T18" fmla="*/ 55 w 110"/>
              <a:gd name="T19" fmla="*/ 100 h 100"/>
              <a:gd name="T20" fmla="*/ 16 w 110"/>
              <a:gd name="T21" fmla="*/ 12 h 100"/>
              <a:gd name="T22" fmla="*/ 55 w 110"/>
              <a:gd name="T23" fmla="*/ 82 h 100"/>
              <a:gd name="T24" fmla="*/ 94 w 110"/>
              <a:gd name="T25" fmla="*/ 12 h 100"/>
              <a:gd name="T26" fmla="*/ 16 w 110"/>
              <a:gd name="T27" fmla="*/ 12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10" h="100">
                <a:moveTo>
                  <a:pt x="55" y="100"/>
                </a:moveTo>
                <a:cubicBezTo>
                  <a:pt x="53" y="100"/>
                  <a:pt x="51" y="98"/>
                  <a:pt x="50" y="97"/>
                </a:cubicBezTo>
                <a:lnTo>
                  <a:pt x="1" y="9"/>
                </a:lnTo>
                <a:cubicBezTo>
                  <a:pt x="0" y="7"/>
                  <a:pt x="0" y="5"/>
                  <a:pt x="1" y="3"/>
                </a:cubicBezTo>
                <a:cubicBezTo>
                  <a:pt x="2" y="2"/>
                  <a:pt x="4" y="0"/>
                  <a:pt x="6" y="0"/>
                </a:cubicBezTo>
                <a:lnTo>
                  <a:pt x="104" y="0"/>
                </a:lnTo>
                <a:cubicBezTo>
                  <a:pt x="106" y="0"/>
                  <a:pt x="108" y="2"/>
                  <a:pt x="109" y="3"/>
                </a:cubicBezTo>
                <a:cubicBezTo>
                  <a:pt x="110" y="5"/>
                  <a:pt x="110" y="7"/>
                  <a:pt x="109" y="9"/>
                </a:cubicBezTo>
                <a:lnTo>
                  <a:pt x="60" y="97"/>
                </a:lnTo>
                <a:cubicBezTo>
                  <a:pt x="59" y="98"/>
                  <a:pt x="57" y="100"/>
                  <a:pt x="55" y="100"/>
                </a:cubicBezTo>
                <a:close/>
                <a:moveTo>
                  <a:pt x="16" y="12"/>
                </a:moveTo>
                <a:lnTo>
                  <a:pt x="55" y="82"/>
                </a:lnTo>
                <a:lnTo>
                  <a:pt x="94" y="12"/>
                </a:lnTo>
                <a:lnTo>
                  <a:pt x="16" y="12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14" name="Freeform 159">
            <a:extLst>
              <a:ext uri="{FF2B5EF4-FFF2-40B4-BE49-F238E27FC236}">
                <a16:creationId xmlns:a16="http://schemas.microsoft.com/office/drawing/2014/main" id="{58F64BD1-679F-CDF4-11F5-E9718657B7A5}"/>
              </a:ext>
            </a:extLst>
          </p:cNvPr>
          <p:cNvSpPr>
            <a:spLocks noEditPoints="1"/>
          </p:cNvSpPr>
          <p:nvPr/>
        </p:nvSpPr>
        <p:spPr bwMode="auto">
          <a:xfrm>
            <a:off x="4481052" y="4360576"/>
            <a:ext cx="181896" cy="177458"/>
          </a:xfrm>
          <a:custGeom>
            <a:avLst/>
            <a:gdLst>
              <a:gd name="T0" fmla="*/ 55 w 109"/>
              <a:gd name="T1" fmla="*/ 109 h 109"/>
              <a:gd name="T2" fmla="*/ 51 w 109"/>
              <a:gd name="T3" fmla="*/ 108 h 109"/>
              <a:gd name="T4" fmla="*/ 2 w 109"/>
              <a:gd name="T5" fmla="*/ 59 h 109"/>
              <a:gd name="T6" fmla="*/ 2 w 109"/>
              <a:gd name="T7" fmla="*/ 51 h 109"/>
              <a:gd name="T8" fmla="*/ 51 w 109"/>
              <a:gd name="T9" fmla="*/ 2 h 109"/>
              <a:gd name="T10" fmla="*/ 59 w 109"/>
              <a:gd name="T11" fmla="*/ 2 h 109"/>
              <a:gd name="T12" fmla="*/ 108 w 109"/>
              <a:gd name="T13" fmla="*/ 51 h 109"/>
              <a:gd name="T14" fmla="*/ 109 w 109"/>
              <a:gd name="T15" fmla="*/ 55 h 109"/>
              <a:gd name="T16" fmla="*/ 108 w 109"/>
              <a:gd name="T17" fmla="*/ 59 h 109"/>
              <a:gd name="T18" fmla="*/ 59 w 109"/>
              <a:gd name="T19" fmla="*/ 108 h 109"/>
              <a:gd name="T20" fmla="*/ 55 w 109"/>
              <a:gd name="T21" fmla="*/ 109 h 109"/>
              <a:gd name="T22" fmla="*/ 14 w 109"/>
              <a:gd name="T23" fmla="*/ 55 h 109"/>
              <a:gd name="T24" fmla="*/ 55 w 109"/>
              <a:gd name="T25" fmla="*/ 96 h 109"/>
              <a:gd name="T26" fmla="*/ 96 w 109"/>
              <a:gd name="T27" fmla="*/ 55 h 109"/>
              <a:gd name="T28" fmla="*/ 55 w 109"/>
              <a:gd name="T29" fmla="*/ 14 h 109"/>
              <a:gd name="T30" fmla="*/ 14 w 109"/>
              <a:gd name="T31" fmla="*/ 55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9" h="109">
                <a:moveTo>
                  <a:pt x="55" y="109"/>
                </a:moveTo>
                <a:cubicBezTo>
                  <a:pt x="53" y="109"/>
                  <a:pt x="52" y="109"/>
                  <a:pt x="51" y="108"/>
                </a:cubicBezTo>
                <a:lnTo>
                  <a:pt x="2" y="59"/>
                </a:lnTo>
                <a:cubicBezTo>
                  <a:pt x="0" y="57"/>
                  <a:pt x="0" y="53"/>
                  <a:pt x="2" y="51"/>
                </a:cubicBezTo>
                <a:lnTo>
                  <a:pt x="51" y="2"/>
                </a:lnTo>
                <a:cubicBezTo>
                  <a:pt x="53" y="0"/>
                  <a:pt x="57" y="0"/>
                  <a:pt x="59" y="2"/>
                </a:cubicBezTo>
                <a:lnTo>
                  <a:pt x="108" y="51"/>
                </a:lnTo>
                <a:cubicBezTo>
                  <a:pt x="109" y="52"/>
                  <a:pt x="109" y="53"/>
                  <a:pt x="109" y="55"/>
                </a:cubicBezTo>
                <a:cubicBezTo>
                  <a:pt x="109" y="56"/>
                  <a:pt x="109" y="58"/>
                  <a:pt x="108" y="59"/>
                </a:cubicBezTo>
                <a:lnTo>
                  <a:pt x="59" y="108"/>
                </a:lnTo>
                <a:cubicBezTo>
                  <a:pt x="58" y="109"/>
                  <a:pt x="56" y="109"/>
                  <a:pt x="55" y="109"/>
                </a:cubicBezTo>
                <a:close/>
                <a:moveTo>
                  <a:pt x="14" y="55"/>
                </a:moveTo>
                <a:lnTo>
                  <a:pt x="55" y="96"/>
                </a:lnTo>
                <a:lnTo>
                  <a:pt x="96" y="55"/>
                </a:lnTo>
                <a:lnTo>
                  <a:pt x="55" y="14"/>
                </a:lnTo>
                <a:lnTo>
                  <a:pt x="14" y="55"/>
                </a:lnTo>
                <a:close/>
              </a:path>
            </a:pathLst>
          </a:custGeom>
          <a:solidFill>
            <a:schemeClr val="bg2"/>
          </a:solidFill>
          <a:ln w="1270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grpSp>
        <p:nvGrpSpPr>
          <p:cNvPr id="18" name="Grupo 17">
            <a:extLst>
              <a:ext uri="{FF2B5EF4-FFF2-40B4-BE49-F238E27FC236}">
                <a16:creationId xmlns:a16="http://schemas.microsoft.com/office/drawing/2014/main" id="{279739CA-7AE3-B6DB-F4E3-3CFA37A54C40}"/>
              </a:ext>
            </a:extLst>
          </p:cNvPr>
          <p:cNvGrpSpPr/>
          <p:nvPr/>
        </p:nvGrpSpPr>
        <p:grpSpPr>
          <a:xfrm>
            <a:off x="7279545" y="3475822"/>
            <a:ext cx="812385" cy="815360"/>
            <a:chOff x="2759075" y="2149476"/>
            <a:chExt cx="433388" cy="434975"/>
          </a:xfrm>
        </p:grpSpPr>
        <p:sp>
          <p:nvSpPr>
            <p:cNvPr id="19" name="Freeform 236">
              <a:extLst>
                <a:ext uri="{FF2B5EF4-FFF2-40B4-BE49-F238E27FC236}">
                  <a16:creationId xmlns:a16="http://schemas.microsoft.com/office/drawing/2014/main" id="{DBAE818F-7F8C-DF74-7158-98B4310554F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59075" y="2149476"/>
              <a:ext cx="433388" cy="434975"/>
            </a:xfrm>
            <a:custGeom>
              <a:avLst/>
              <a:gdLst>
                <a:gd name="T0" fmla="*/ 0 w 738"/>
                <a:gd name="T1" fmla="*/ 369 h 738"/>
                <a:gd name="T2" fmla="*/ 369 w 738"/>
                <a:gd name="T3" fmla="*/ 0 h 738"/>
                <a:gd name="T4" fmla="*/ 738 w 738"/>
                <a:gd name="T5" fmla="*/ 369 h 738"/>
                <a:gd name="T6" fmla="*/ 369 w 738"/>
                <a:gd name="T7" fmla="*/ 738 h 738"/>
                <a:gd name="T8" fmla="*/ 0 w 738"/>
                <a:gd name="T9" fmla="*/ 369 h 738"/>
                <a:gd name="T10" fmla="*/ 108 w 738"/>
                <a:gd name="T11" fmla="*/ 369 h 738"/>
                <a:gd name="T12" fmla="*/ 369 w 738"/>
                <a:gd name="T13" fmla="*/ 629 h 738"/>
                <a:gd name="T14" fmla="*/ 630 w 738"/>
                <a:gd name="T15" fmla="*/ 369 h 738"/>
                <a:gd name="T16" fmla="*/ 369 w 738"/>
                <a:gd name="T17" fmla="*/ 108 h 738"/>
                <a:gd name="T18" fmla="*/ 108 w 738"/>
                <a:gd name="T19" fmla="*/ 369 h 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38" h="738">
                  <a:moveTo>
                    <a:pt x="0" y="369"/>
                  </a:moveTo>
                  <a:cubicBezTo>
                    <a:pt x="0" y="165"/>
                    <a:pt x="165" y="0"/>
                    <a:pt x="369" y="0"/>
                  </a:cubicBezTo>
                  <a:cubicBezTo>
                    <a:pt x="572" y="0"/>
                    <a:pt x="738" y="165"/>
                    <a:pt x="738" y="369"/>
                  </a:cubicBezTo>
                  <a:cubicBezTo>
                    <a:pt x="738" y="572"/>
                    <a:pt x="572" y="738"/>
                    <a:pt x="369" y="738"/>
                  </a:cubicBezTo>
                  <a:cubicBezTo>
                    <a:pt x="165" y="738"/>
                    <a:pt x="0" y="572"/>
                    <a:pt x="0" y="369"/>
                  </a:cubicBezTo>
                  <a:close/>
                  <a:moveTo>
                    <a:pt x="108" y="369"/>
                  </a:moveTo>
                  <a:cubicBezTo>
                    <a:pt x="108" y="513"/>
                    <a:pt x="225" y="629"/>
                    <a:pt x="369" y="629"/>
                  </a:cubicBezTo>
                  <a:cubicBezTo>
                    <a:pt x="513" y="629"/>
                    <a:pt x="630" y="513"/>
                    <a:pt x="630" y="369"/>
                  </a:cubicBezTo>
                  <a:cubicBezTo>
                    <a:pt x="630" y="224"/>
                    <a:pt x="513" y="108"/>
                    <a:pt x="369" y="108"/>
                  </a:cubicBezTo>
                  <a:cubicBezTo>
                    <a:pt x="225" y="108"/>
                    <a:pt x="108" y="224"/>
                    <a:pt x="108" y="369"/>
                  </a:cubicBezTo>
                  <a:close/>
                </a:path>
              </a:pathLst>
            </a:custGeom>
            <a:solidFill>
              <a:schemeClr val="accent2"/>
            </a:solidFill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20" name="Freeform 230">
              <a:extLst>
                <a:ext uri="{FF2B5EF4-FFF2-40B4-BE49-F238E27FC236}">
                  <a16:creationId xmlns:a16="http://schemas.microsoft.com/office/drawing/2014/main" id="{3D6CFA30-477A-E476-EA61-E9F1B78915A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6876" y="2328863"/>
              <a:ext cx="128588" cy="130175"/>
            </a:xfrm>
            <a:custGeom>
              <a:avLst/>
              <a:gdLst>
                <a:gd name="T0" fmla="*/ 173 w 220"/>
                <a:gd name="T1" fmla="*/ 35 h 221"/>
                <a:gd name="T2" fmla="*/ 185 w 220"/>
                <a:gd name="T3" fmla="*/ 174 h 221"/>
                <a:gd name="T4" fmla="*/ 46 w 220"/>
                <a:gd name="T5" fmla="*/ 185 h 221"/>
                <a:gd name="T6" fmla="*/ 35 w 220"/>
                <a:gd name="T7" fmla="*/ 47 h 221"/>
                <a:gd name="T8" fmla="*/ 173 w 220"/>
                <a:gd name="T9" fmla="*/ 35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0" h="221">
                  <a:moveTo>
                    <a:pt x="173" y="35"/>
                  </a:moveTo>
                  <a:cubicBezTo>
                    <a:pt x="215" y="71"/>
                    <a:pt x="220" y="133"/>
                    <a:pt x="185" y="174"/>
                  </a:cubicBezTo>
                  <a:cubicBezTo>
                    <a:pt x="150" y="216"/>
                    <a:pt x="87" y="221"/>
                    <a:pt x="46" y="185"/>
                  </a:cubicBezTo>
                  <a:cubicBezTo>
                    <a:pt x="5" y="150"/>
                    <a:pt x="0" y="88"/>
                    <a:pt x="35" y="47"/>
                  </a:cubicBezTo>
                  <a:cubicBezTo>
                    <a:pt x="70" y="5"/>
                    <a:pt x="132" y="0"/>
                    <a:pt x="173" y="35"/>
                  </a:cubicBezTo>
                  <a:close/>
                </a:path>
              </a:pathLst>
            </a:custGeom>
            <a:solidFill>
              <a:schemeClr val="accent1"/>
            </a:solidFill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</p:grpSp>
      <p:sp>
        <p:nvSpPr>
          <p:cNvPr id="32" name="Freeform 329">
            <a:extLst>
              <a:ext uri="{FF2B5EF4-FFF2-40B4-BE49-F238E27FC236}">
                <a16:creationId xmlns:a16="http://schemas.microsoft.com/office/drawing/2014/main" id="{99139991-13CC-7E1D-7FB5-5E71A7514ACD}"/>
              </a:ext>
            </a:extLst>
          </p:cNvPr>
          <p:cNvSpPr>
            <a:spLocks/>
          </p:cNvSpPr>
          <p:nvPr/>
        </p:nvSpPr>
        <p:spPr bwMode="auto">
          <a:xfrm>
            <a:off x="8276849" y="4430861"/>
            <a:ext cx="1145216" cy="751548"/>
          </a:xfrm>
          <a:custGeom>
            <a:avLst/>
            <a:gdLst>
              <a:gd name="T0" fmla="*/ 187 w 691"/>
              <a:gd name="T1" fmla="*/ 48 h 453"/>
              <a:gd name="T2" fmla="*/ 332 w 691"/>
              <a:gd name="T3" fmla="*/ 8 h 453"/>
              <a:gd name="T4" fmla="*/ 689 w 691"/>
              <a:gd name="T5" fmla="*/ 335 h 453"/>
              <a:gd name="T6" fmla="*/ 603 w 691"/>
              <a:gd name="T7" fmla="*/ 428 h 453"/>
              <a:gd name="T8" fmla="*/ 509 w 691"/>
              <a:gd name="T9" fmla="*/ 343 h 453"/>
              <a:gd name="T10" fmla="*/ 340 w 691"/>
              <a:gd name="T11" fmla="*/ 188 h 453"/>
              <a:gd name="T12" fmla="*/ 228 w 691"/>
              <a:gd name="T13" fmla="*/ 240 h 453"/>
              <a:gd name="T14" fmla="*/ 185 w 691"/>
              <a:gd name="T15" fmla="*/ 357 h 453"/>
              <a:gd name="T16" fmla="*/ 99 w 691"/>
              <a:gd name="T17" fmla="*/ 451 h 453"/>
              <a:gd name="T18" fmla="*/ 6 w 691"/>
              <a:gd name="T19" fmla="*/ 365 h 453"/>
              <a:gd name="T20" fmla="*/ 187 w 691"/>
              <a:gd name="T21" fmla="*/ 48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91" h="453">
                <a:moveTo>
                  <a:pt x="187" y="48"/>
                </a:moveTo>
                <a:cubicBezTo>
                  <a:pt x="230" y="25"/>
                  <a:pt x="280" y="11"/>
                  <a:pt x="332" y="8"/>
                </a:cubicBezTo>
                <a:cubicBezTo>
                  <a:pt x="520" y="0"/>
                  <a:pt x="680" y="146"/>
                  <a:pt x="689" y="335"/>
                </a:cubicBezTo>
                <a:cubicBezTo>
                  <a:pt x="691" y="384"/>
                  <a:pt x="652" y="426"/>
                  <a:pt x="603" y="428"/>
                </a:cubicBezTo>
                <a:cubicBezTo>
                  <a:pt x="553" y="431"/>
                  <a:pt x="511" y="392"/>
                  <a:pt x="509" y="343"/>
                </a:cubicBezTo>
                <a:cubicBezTo>
                  <a:pt x="505" y="253"/>
                  <a:pt x="429" y="184"/>
                  <a:pt x="340" y="188"/>
                </a:cubicBezTo>
                <a:cubicBezTo>
                  <a:pt x="297" y="190"/>
                  <a:pt x="257" y="208"/>
                  <a:pt x="228" y="240"/>
                </a:cubicBezTo>
                <a:cubicBezTo>
                  <a:pt x="198" y="272"/>
                  <a:pt x="183" y="314"/>
                  <a:pt x="185" y="357"/>
                </a:cubicBezTo>
                <a:cubicBezTo>
                  <a:pt x="187" y="407"/>
                  <a:pt x="149" y="448"/>
                  <a:pt x="99" y="451"/>
                </a:cubicBezTo>
                <a:cubicBezTo>
                  <a:pt x="50" y="453"/>
                  <a:pt x="8" y="414"/>
                  <a:pt x="6" y="365"/>
                </a:cubicBezTo>
                <a:cubicBezTo>
                  <a:pt x="0" y="229"/>
                  <a:pt x="74" y="108"/>
                  <a:pt x="187" y="48"/>
                </a:cubicBez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grpSp>
        <p:nvGrpSpPr>
          <p:cNvPr id="70" name="Grupo 69">
            <a:extLst>
              <a:ext uri="{FF2B5EF4-FFF2-40B4-BE49-F238E27FC236}">
                <a16:creationId xmlns:a16="http://schemas.microsoft.com/office/drawing/2014/main" id="{F8695060-E813-2F57-895B-D46D5A62DED4}"/>
              </a:ext>
            </a:extLst>
          </p:cNvPr>
          <p:cNvGrpSpPr/>
          <p:nvPr/>
        </p:nvGrpSpPr>
        <p:grpSpPr>
          <a:xfrm>
            <a:off x="6986136" y="791417"/>
            <a:ext cx="773659" cy="963355"/>
            <a:chOff x="6696077" y="2921001"/>
            <a:chExt cx="330200" cy="411163"/>
          </a:xfrm>
        </p:grpSpPr>
        <p:sp>
          <p:nvSpPr>
            <p:cNvPr id="71" name="Freeform 245">
              <a:extLst>
                <a:ext uri="{FF2B5EF4-FFF2-40B4-BE49-F238E27FC236}">
                  <a16:creationId xmlns:a16="http://schemas.microsoft.com/office/drawing/2014/main" id="{D7C816DA-BB93-6791-CE47-56F99D4F2DA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96077" y="2921001"/>
              <a:ext cx="330200" cy="411163"/>
            </a:xfrm>
            <a:custGeom>
              <a:avLst/>
              <a:gdLst>
                <a:gd name="T0" fmla="*/ 419 w 561"/>
                <a:gd name="T1" fmla="*/ 699 h 699"/>
                <a:gd name="T2" fmla="*/ 415 w 561"/>
                <a:gd name="T3" fmla="*/ 697 h 699"/>
                <a:gd name="T4" fmla="*/ 281 w 561"/>
                <a:gd name="T5" fmla="*/ 563 h 699"/>
                <a:gd name="T6" fmla="*/ 147 w 561"/>
                <a:gd name="T7" fmla="*/ 697 h 699"/>
                <a:gd name="T8" fmla="*/ 139 w 561"/>
                <a:gd name="T9" fmla="*/ 697 h 699"/>
                <a:gd name="T10" fmla="*/ 2 w 561"/>
                <a:gd name="T11" fmla="*/ 560 h 699"/>
                <a:gd name="T12" fmla="*/ 0 w 561"/>
                <a:gd name="T13" fmla="*/ 556 h 699"/>
                <a:gd name="T14" fmla="*/ 0 w 561"/>
                <a:gd name="T15" fmla="*/ 419 h 699"/>
                <a:gd name="T16" fmla="*/ 2 w 561"/>
                <a:gd name="T17" fmla="*/ 415 h 699"/>
                <a:gd name="T18" fmla="*/ 67 w 561"/>
                <a:gd name="T19" fmla="*/ 350 h 699"/>
                <a:gd name="T20" fmla="*/ 2 w 561"/>
                <a:gd name="T21" fmla="*/ 284 h 699"/>
                <a:gd name="T22" fmla="*/ 0 w 561"/>
                <a:gd name="T23" fmla="*/ 281 h 699"/>
                <a:gd name="T24" fmla="*/ 0 w 561"/>
                <a:gd name="T25" fmla="*/ 143 h 699"/>
                <a:gd name="T26" fmla="*/ 2 w 561"/>
                <a:gd name="T27" fmla="*/ 139 h 699"/>
                <a:gd name="T28" fmla="*/ 139 w 561"/>
                <a:gd name="T29" fmla="*/ 2 h 699"/>
                <a:gd name="T30" fmla="*/ 147 w 561"/>
                <a:gd name="T31" fmla="*/ 2 h 699"/>
                <a:gd name="T32" fmla="*/ 281 w 561"/>
                <a:gd name="T33" fmla="*/ 136 h 699"/>
                <a:gd name="T34" fmla="*/ 415 w 561"/>
                <a:gd name="T35" fmla="*/ 2 h 699"/>
                <a:gd name="T36" fmla="*/ 422 w 561"/>
                <a:gd name="T37" fmla="*/ 2 h 699"/>
                <a:gd name="T38" fmla="*/ 560 w 561"/>
                <a:gd name="T39" fmla="*/ 139 h 699"/>
                <a:gd name="T40" fmla="*/ 561 w 561"/>
                <a:gd name="T41" fmla="*/ 143 h 699"/>
                <a:gd name="T42" fmla="*/ 561 w 561"/>
                <a:gd name="T43" fmla="*/ 281 h 699"/>
                <a:gd name="T44" fmla="*/ 560 w 561"/>
                <a:gd name="T45" fmla="*/ 284 h 699"/>
                <a:gd name="T46" fmla="*/ 494 w 561"/>
                <a:gd name="T47" fmla="*/ 350 h 699"/>
                <a:gd name="T48" fmla="*/ 560 w 561"/>
                <a:gd name="T49" fmla="*/ 415 h 699"/>
                <a:gd name="T50" fmla="*/ 561 w 561"/>
                <a:gd name="T51" fmla="*/ 419 h 699"/>
                <a:gd name="T52" fmla="*/ 561 w 561"/>
                <a:gd name="T53" fmla="*/ 556 h 699"/>
                <a:gd name="T54" fmla="*/ 560 w 561"/>
                <a:gd name="T55" fmla="*/ 560 h 699"/>
                <a:gd name="T56" fmla="*/ 422 w 561"/>
                <a:gd name="T57" fmla="*/ 697 h 699"/>
                <a:gd name="T58" fmla="*/ 418 w 561"/>
                <a:gd name="T59" fmla="*/ 699 h 699"/>
                <a:gd name="T60" fmla="*/ 419 w 561"/>
                <a:gd name="T61" fmla="*/ 699 h 699"/>
                <a:gd name="T62" fmla="*/ 281 w 561"/>
                <a:gd name="T63" fmla="*/ 551 h 699"/>
                <a:gd name="T64" fmla="*/ 285 w 561"/>
                <a:gd name="T65" fmla="*/ 553 h 699"/>
                <a:gd name="T66" fmla="*/ 419 w 561"/>
                <a:gd name="T67" fmla="*/ 687 h 699"/>
                <a:gd name="T68" fmla="*/ 551 w 561"/>
                <a:gd name="T69" fmla="*/ 554 h 699"/>
                <a:gd name="T70" fmla="*/ 551 w 561"/>
                <a:gd name="T71" fmla="*/ 421 h 699"/>
                <a:gd name="T72" fmla="*/ 484 w 561"/>
                <a:gd name="T73" fmla="*/ 353 h 699"/>
                <a:gd name="T74" fmla="*/ 482 w 561"/>
                <a:gd name="T75" fmla="*/ 350 h 699"/>
                <a:gd name="T76" fmla="*/ 484 w 561"/>
                <a:gd name="T77" fmla="*/ 346 h 699"/>
                <a:gd name="T78" fmla="*/ 551 w 561"/>
                <a:gd name="T79" fmla="*/ 279 h 699"/>
                <a:gd name="T80" fmla="*/ 551 w 561"/>
                <a:gd name="T81" fmla="*/ 145 h 699"/>
                <a:gd name="T82" fmla="*/ 419 w 561"/>
                <a:gd name="T83" fmla="*/ 13 h 699"/>
                <a:gd name="T84" fmla="*/ 285 w 561"/>
                <a:gd name="T85" fmla="*/ 147 h 699"/>
                <a:gd name="T86" fmla="*/ 277 w 561"/>
                <a:gd name="T87" fmla="*/ 147 h 699"/>
                <a:gd name="T88" fmla="*/ 143 w 561"/>
                <a:gd name="T89" fmla="*/ 13 h 699"/>
                <a:gd name="T90" fmla="*/ 11 w 561"/>
                <a:gd name="T91" fmla="*/ 145 h 699"/>
                <a:gd name="T92" fmla="*/ 11 w 561"/>
                <a:gd name="T93" fmla="*/ 279 h 699"/>
                <a:gd name="T94" fmla="*/ 78 w 561"/>
                <a:gd name="T95" fmla="*/ 346 h 699"/>
                <a:gd name="T96" fmla="*/ 79 w 561"/>
                <a:gd name="T97" fmla="*/ 350 h 699"/>
                <a:gd name="T98" fmla="*/ 78 w 561"/>
                <a:gd name="T99" fmla="*/ 353 h 699"/>
                <a:gd name="T100" fmla="*/ 11 w 561"/>
                <a:gd name="T101" fmla="*/ 421 h 699"/>
                <a:gd name="T102" fmla="*/ 11 w 561"/>
                <a:gd name="T103" fmla="*/ 554 h 699"/>
                <a:gd name="T104" fmla="*/ 143 w 561"/>
                <a:gd name="T105" fmla="*/ 687 h 699"/>
                <a:gd name="T106" fmla="*/ 277 w 561"/>
                <a:gd name="T107" fmla="*/ 553 h 699"/>
                <a:gd name="T108" fmla="*/ 281 w 561"/>
                <a:gd name="T109" fmla="*/ 551 h 6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61" h="699">
                  <a:moveTo>
                    <a:pt x="419" y="699"/>
                  </a:moveTo>
                  <a:cubicBezTo>
                    <a:pt x="417" y="699"/>
                    <a:pt x="416" y="698"/>
                    <a:pt x="415" y="697"/>
                  </a:cubicBezTo>
                  <a:lnTo>
                    <a:pt x="281" y="563"/>
                  </a:lnTo>
                  <a:lnTo>
                    <a:pt x="147" y="697"/>
                  </a:lnTo>
                  <a:cubicBezTo>
                    <a:pt x="145" y="699"/>
                    <a:pt x="142" y="699"/>
                    <a:pt x="139" y="697"/>
                  </a:cubicBezTo>
                  <a:lnTo>
                    <a:pt x="2" y="560"/>
                  </a:lnTo>
                  <a:cubicBezTo>
                    <a:pt x="1" y="559"/>
                    <a:pt x="0" y="558"/>
                    <a:pt x="0" y="556"/>
                  </a:cubicBezTo>
                  <a:lnTo>
                    <a:pt x="0" y="419"/>
                  </a:lnTo>
                  <a:cubicBezTo>
                    <a:pt x="0" y="417"/>
                    <a:pt x="1" y="416"/>
                    <a:pt x="2" y="415"/>
                  </a:cubicBezTo>
                  <a:lnTo>
                    <a:pt x="67" y="350"/>
                  </a:lnTo>
                  <a:lnTo>
                    <a:pt x="2" y="284"/>
                  </a:lnTo>
                  <a:cubicBezTo>
                    <a:pt x="1" y="283"/>
                    <a:pt x="0" y="282"/>
                    <a:pt x="0" y="281"/>
                  </a:cubicBezTo>
                  <a:lnTo>
                    <a:pt x="0" y="143"/>
                  </a:lnTo>
                  <a:cubicBezTo>
                    <a:pt x="0" y="142"/>
                    <a:pt x="1" y="140"/>
                    <a:pt x="2" y="139"/>
                  </a:cubicBezTo>
                  <a:lnTo>
                    <a:pt x="139" y="2"/>
                  </a:lnTo>
                  <a:cubicBezTo>
                    <a:pt x="141" y="0"/>
                    <a:pt x="145" y="0"/>
                    <a:pt x="147" y="2"/>
                  </a:cubicBezTo>
                  <a:lnTo>
                    <a:pt x="281" y="136"/>
                  </a:lnTo>
                  <a:lnTo>
                    <a:pt x="415" y="2"/>
                  </a:lnTo>
                  <a:cubicBezTo>
                    <a:pt x="417" y="0"/>
                    <a:pt x="420" y="0"/>
                    <a:pt x="422" y="2"/>
                  </a:cubicBezTo>
                  <a:lnTo>
                    <a:pt x="560" y="139"/>
                  </a:lnTo>
                  <a:cubicBezTo>
                    <a:pt x="561" y="140"/>
                    <a:pt x="561" y="142"/>
                    <a:pt x="561" y="143"/>
                  </a:cubicBezTo>
                  <a:lnTo>
                    <a:pt x="561" y="281"/>
                  </a:lnTo>
                  <a:cubicBezTo>
                    <a:pt x="561" y="282"/>
                    <a:pt x="561" y="283"/>
                    <a:pt x="560" y="284"/>
                  </a:cubicBezTo>
                  <a:lnTo>
                    <a:pt x="494" y="350"/>
                  </a:lnTo>
                  <a:lnTo>
                    <a:pt x="560" y="415"/>
                  </a:lnTo>
                  <a:cubicBezTo>
                    <a:pt x="561" y="416"/>
                    <a:pt x="561" y="417"/>
                    <a:pt x="561" y="419"/>
                  </a:cubicBezTo>
                  <a:lnTo>
                    <a:pt x="561" y="556"/>
                  </a:lnTo>
                  <a:cubicBezTo>
                    <a:pt x="561" y="558"/>
                    <a:pt x="561" y="559"/>
                    <a:pt x="560" y="560"/>
                  </a:cubicBezTo>
                  <a:lnTo>
                    <a:pt x="422" y="697"/>
                  </a:lnTo>
                  <a:cubicBezTo>
                    <a:pt x="421" y="698"/>
                    <a:pt x="420" y="699"/>
                    <a:pt x="418" y="699"/>
                  </a:cubicBezTo>
                  <a:lnTo>
                    <a:pt x="419" y="699"/>
                  </a:lnTo>
                  <a:close/>
                  <a:moveTo>
                    <a:pt x="281" y="551"/>
                  </a:moveTo>
                  <a:cubicBezTo>
                    <a:pt x="282" y="551"/>
                    <a:pt x="284" y="552"/>
                    <a:pt x="285" y="553"/>
                  </a:cubicBezTo>
                  <a:lnTo>
                    <a:pt x="419" y="687"/>
                  </a:lnTo>
                  <a:lnTo>
                    <a:pt x="551" y="554"/>
                  </a:lnTo>
                  <a:lnTo>
                    <a:pt x="551" y="421"/>
                  </a:lnTo>
                  <a:lnTo>
                    <a:pt x="484" y="353"/>
                  </a:lnTo>
                  <a:cubicBezTo>
                    <a:pt x="483" y="352"/>
                    <a:pt x="482" y="351"/>
                    <a:pt x="482" y="350"/>
                  </a:cubicBezTo>
                  <a:cubicBezTo>
                    <a:pt x="482" y="348"/>
                    <a:pt x="483" y="347"/>
                    <a:pt x="484" y="346"/>
                  </a:cubicBezTo>
                  <a:lnTo>
                    <a:pt x="551" y="279"/>
                  </a:lnTo>
                  <a:lnTo>
                    <a:pt x="551" y="145"/>
                  </a:lnTo>
                  <a:lnTo>
                    <a:pt x="419" y="13"/>
                  </a:lnTo>
                  <a:lnTo>
                    <a:pt x="285" y="147"/>
                  </a:lnTo>
                  <a:cubicBezTo>
                    <a:pt x="283" y="149"/>
                    <a:pt x="279" y="149"/>
                    <a:pt x="277" y="147"/>
                  </a:cubicBezTo>
                  <a:lnTo>
                    <a:pt x="143" y="13"/>
                  </a:lnTo>
                  <a:lnTo>
                    <a:pt x="11" y="145"/>
                  </a:lnTo>
                  <a:lnTo>
                    <a:pt x="11" y="279"/>
                  </a:lnTo>
                  <a:lnTo>
                    <a:pt x="78" y="346"/>
                  </a:lnTo>
                  <a:cubicBezTo>
                    <a:pt x="79" y="347"/>
                    <a:pt x="79" y="348"/>
                    <a:pt x="79" y="350"/>
                  </a:cubicBezTo>
                  <a:cubicBezTo>
                    <a:pt x="79" y="351"/>
                    <a:pt x="79" y="352"/>
                    <a:pt x="78" y="353"/>
                  </a:cubicBezTo>
                  <a:lnTo>
                    <a:pt x="11" y="421"/>
                  </a:lnTo>
                  <a:lnTo>
                    <a:pt x="11" y="554"/>
                  </a:lnTo>
                  <a:lnTo>
                    <a:pt x="143" y="687"/>
                  </a:lnTo>
                  <a:lnTo>
                    <a:pt x="277" y="553"/>
                  </a:lnTo>
                  <a:cubicBezTo>
                    <a:pt x="278" y="552"/>
                    <a:pt x="280" y="551"/>
                    <a:pt x="281" y="551"/>
                  </a:cubicBezTo>
                  <a:close/>
                </a:path>
              </a:pathLst>
            </a:custGeom>
            <a:solidFill>
              <a:srgbClr val="222221"/>
            </a:solidFill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grpSp>
          <p:nvGrpSpPr>
            <p:cNvPr id="72" name="Grupo 71">
              <a:extLst>
                <a:ext uri="{FF2B5EF4-FFF2-40B4-BE49-F238E27FC236}">
                  <a16:creationId xmlns:a16="http://schemas.microsoft.com/office/drawing/2014/main" id="{EB0B5D16-B1F2-F17D-8B38-5BB0E80763E2}"/>
                </a:ext>
              </a:extLst>
            </p:cNvPr>
            <p:cNvGrpSpPr/>
            <p:nvPr/>
          </p:nvGrpSpPr>
          <p:grpSpPr>
            <a:xfrm>
              <a:off x="6699249" y="2924175"/>
              <a:ext cx="323854" cy="407989"/>
              <a:chOff x="6699249" y="2924175"/>
              <a:chExt cx="323854" cy="407989"/>
            </a:xfrm>
          </p:grpSpPr>
          <p:grpSp>
            <p:nvGrpSpPr>
              <p:cNvPr id="73" name="Grupo 72">
                <a:extLst>
                  <a:ext uri="{FF2B5EF4-FFF2-40B4-BE49-F238E27FC236}">
                    <a16:creationId xmlns:a16="http://schemas.microsoft.com/office/drawing/2014/main" id="{CF769774-E8D5-9789-C47C-5B8B74CE9F53}"/>
                  </a:ext>
                </a:extLst>
              </p:cNvPr>
              <p:cNvGrpSpPr/>
              <p:nvPr/>
            </p:nvGrpSpPr>
            <p:grpSpPr>
              <a:xfrm>
                <a:off x="6699249" y="2924175"/>
                <a:ext cx="323854" cy="407989"/>
                <a:chOff x="6699249" y="2924175"/>
                <a:chExt cx="323854" cy="407989"/>
              </a:xfrm>
            </p:grpSpPr>
            <p:sp>
              <p:nvSpPr>
                <p:cNvPr id="76" name="Freeform 244">
                  <a:extLst>
                    <a:ext uri="{FF2B5EF4-FFF2-40B4-BE49-F238E27FC236}">
                      <a16:creationId xmlns:a16="http://schemas.microsoft.com/office/drawing/2014/main" id="{AE1908EF-CFA4-3F35-56C5-9BCE717D5E1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99253" y="2924175"/>
                  <a:ext cx="323850" cy="404813"/>
                </a:xfrm>
                <a:custGeom>
                  <a:avLst/>
                  <a:gdLst>
                    <a:gd name="T0" fmla="*/ 550 w 550"/>
                    <a:gd name="T1" fmla="*/ 137 h 688"/>
                    <a:gd name="T2" fmla="*/ 550 w 550"/>
                    <a:gd name="T3" fmla="*/ 275 h 688"/>
                    <a:gd name="T4" fmla="*/ 481 w 550"/>
                    <a:gd name="T5" fmla="*/ 344 h 688"/>
                    <a:gd name="T6" fmla="*/ 550 w 550"/>
                    <a:gd name="T7" fmla="*/ 413 h 688"/>
                    <a:gd name="T8" fmla="*/ 550 w 550"/>
                    <a:gd name="T9" fmla="*/ 550 h 688"/>
                    <a:gd name="T10" fmla="*/ 413 w 550"/>
                    <a:gd name="T11" fmla="*/ 688 h 688"/>
                    <a:gd name="T12" fmla="*/ 275 w 550"/>
                    <a:gd name="T13" fmla="*/ 550 h 688"/>
                    <a:gd name="T14" fmla="*/ 137 w 550"/>
                    <a:gd name="T15" fmla="*/ 688 h 688"/>
                    <a:gd name="T16" fmla="*/ 0 w 550"/>
                    <a:gd name="T17" fmla="*/ 550 h 688"/>
                    <a:gd name="T18" fmla="*/ 0 w 550"/>
                    <a:gd name="T19" fmla="*/ 413 h 688"/>
                    <a:gd name="T20" fmla="*/ 68 w 550"/>
                    <a:gd name="T21" fmla="*/ 344 h 688"/>
                    <a:gd name="T22" fmla="*/ 0 w 550"/>
                    <a:gd name="T23" fmla="*/ 275 h 688"/>
                    <a:gd name="T24" fmla="*/ 0 w 550"/>
                    <a:gd name="T25" fmla="*/ 137 h 688"/>
                    <a:gd name="T26" fmla="*/ 137 w 550"/>
                    <a:gd name="T27" fmla="*/ 0 h 688"/>
                    <a:gd name="T28" fmla="*/ 275 w 550"/>
                    <a:gd name="T29" fmla="*/ 137 h 688"/>
                    <a:gd name="T30" fmla="*/ 413 w 550"/>
                    <a:gd name="T31" fmla="*/ 0 h 688"/>
                    <a:gd name="T32" fmla="*/ 550 w 550"/>
                    <a:gd name="T33" fmla="*/ 137 h 6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550" h="688">
                      <a:moveTo>
                        <a:pt x="550" y="137"/>
                      </a:moveTo>
                      <a:lnTo>
                        <a:pt x="550" y="275"/>
                      </a:lnTo>
                      <a:lnTo>
                        <a:pt x="481" y="344"/>
                      </a:lnTo>
                      <a:lnTo>
                        <a:pt x="550" y="413"/>
                      </a:lnTo>
                      <a:lnTo>
                        <a:pt x="550" y="550"/>
                      </a:lnTo>
                      <a:lnTo>
                        <a:pt x="413" y="688"/>
                      </a:lnTo>
                      <a:lnTo>
                        <a:pt x="275" y="550"/>
                      </a:lnTo>
                      <a:lnTo>
                        <a:pt x="137" y="688"/>
                      </a:lnTo>
                      <a:lnTo>
                        <a:pt x="0" y="550"/>
                      </a:lnTo>
                      <a:lnTo>
                        <a:pt x="0" y="413"/>
                      </a:lnTo>
                      <a:lnTo>
                        <a:pt x="68" y="344"/>
                      </a:lnTo>
                      <a:lnTo>
                        <a:pt x="0" y="275"/>
                      </a:lnTo>
                      <a:lnTo>
                        <a:pt x="0" y="137"/>
                      </a:lnTo>
                      <a:lnTo>
                        <a:pt x="137" y="0"/>
                      </a:lnTo>
                      <a:lnTo>
                        <a:pt x="275" y="137"/>
                      </a:lnTo>
                      <a:lnTo>
                        <a:pt x="413" y="0"/>
                      </a:lnTo>
                      <a:lnTo>
                        <a:pt x="550" y="13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0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dirty="0"/>
                </a:p>
              </p:txBody>
            </p:sp>
            <p:sp>
              <p:nvSpPr>
                <p:cNvPr id="77" name="Freeform 246">
                  <a:extLst>
                    <a:ext uri="{FF2B5EF4-FFF2-40B4-BE49-F238E27FC236}">
                      <a16:creationId xmlns:a16="http://schemas.microsoft.com/office/drawing/2014/main" id="{A0A06D66-590C-D8AA-7886-6D8A8384CBD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99249" y="2924176"/>
                  <a:ext cx="323850" cy="323850"/>
                </a:xfrm>
                <a:custGeom>
                  <a:avLst/>
                  <a:gdLst>
                    <a:gd name="T0" fmla="*/ 413 w 550"/>
                    <a:gd name="T1" fmla="*/ 0 h 550"/>
                    <a:gd name="T2" fmla="*/ 550 w 550"/>
                    <a:gd name="T3" fmla="*/ 137 h 550"/>
                    <a:gd name="T4" fmla="*/ 413 w 550"/>
                    <a:gd name="T5" fmla="*/ 275 h 550"/>
                    <a:gd name="T6" fmla="*/ 550 w 550"/>
                    <a:gd name="T7" fmla="*/ 413 h 550"/>
                    <a:gd name="T8" fmla="*/ 413 w 550"/>
                    <a:gd name="T9" fmla="*/ 550 h 550"/>
                    <a:gd name="T10" fmla="*/ 275 w 550"/>
                    <a:gd name="T11" fmla="*/ 413 h 550"/>
                    <a:gd name="T12" fmla="*/ 137 w 550"/>
                    <a:gd name="T13" fmla="*/ 550 h 550"/>
                    <a:gd name="T14" fmla="*/ 0 w 550"/>
                    <a:gd name="T15" fmla="*/ 413 h 550"/>
                    <a:gd name="T16" fmla="*/ 137 w 550"/>
                    <a:gd name="T17" fmla="*/ 275 h 550"/>
                    <a:gd name="T18" fmla="*/ 0 w 550"/>
                    <a:gd name="T19" fmla="*/ 137 h 550"/>
                    <a:gd name="T20" fmla="*/ 137 w 550"/>
                    <a:gd name="T21" fmla="*/ 0 h 550"/>
                    <a:gd name="T22" fmla="*/ 275 w 550"/>
                    <a:gd name="T23" fmla="*/ 137 h 550"/>
                    <a:gd name="T24" fmla="*/ 413 w 550"/>
                    <a:gd name="T25" fmla="*/ 0 h 5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50" h="550">
                      <a:moveTo>
                        <a:pt x="413" y="0"/>
                      </a:moveTo>
                      <a:lnTo>
                        <a:pt x="550" y="137"/>
                      </a:lnTo>
                      <a:lnTo>
                        <a:pt x="413" y="275"/>
                      </a:lnTo>
                      <a:lnTo>
                        <a:pt x="550" y="413"/>
                      </a:lnTo>
                      <a:lnTo>
                        <a:pt x="413" y="550"/>
                      </a:lnTo>
                      <a:lnTo>
                        <a:pt x="275" y="413"/>
                      </a:lnTo>
                      <a:lnTo>
                        <a:pt x="137" y="550"/>
                      </a:lnTo>
                      <a:lnTo>
                        <a:pt x="0" y="413"/>
                      </a:lnTo>
                      <a:lnTo>
                        <a:pt x="137" y="275"/>
                      </a:lnTo>
                      <a:lnTo>
                        <a:pt x="0" y="137"/>
                      </a:lnTo>
                      <a:lnTo>
                        <a:pt x="137" y="0"/>
                      </a:lnTo>
                      <a:lnTo>
                        <a:pt x="275" y="137"/>
                      </a:lnTo>
                      <a:lnTo>
                        <a:pt x="413" y="0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 w="15875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dirty="0"/>
                </a:p>
              </p:txBody>
            </p:sp>
            <p:sp>
              <p:nvSpPr>
                <p:cNvPr id="78" name="Freeform 248">
                  <a:extLst>
                    <a:ext uri="{FF2B5EF4-FFF2-40B4-BE49-F238E27FC236}">
                      <a16:creationId xmlns:a16="http://schemas.microsoft.com/office/drawing/2014/main" id="{93EB41D7-34EF-424E-3D8A-BD4551EE685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938963" y="3244851"/>
                  <a:ext cx="6350" cy="87313"/>
                </a:xfrm>
                <a:custGeom>
                  <a:avLst/>
                  <a:gdLst>
                    <a:gd name="T0" fmla="*/ 6 w 11"/>
                    <a:gd name="T1" fmla="*/ 148 h 148"/>
                    <a:gd name="T2" fmla="*/ 0 w 11"/>
                    <a:gd name="T3" fmla="*/ 143 h 148"/>
                    <a:gd name="T4" fmla="*/ 0 w 11"/>
                    <a:gd name="T5" fmla="*/ 5 h 148"/>
                    <a:gd name="T6" fmla="*/ 6 w 11"/>
                    <a:gd name="T7" fmla="*/ 0 h 148"/>
                    <a:gd name="T8" fmla="*/ 11 w 11"/>
                    <a:gd name="T9" fmla="*/ 5 h 148"/>
                    <a:gd name="T10" fmla="*/ 11 w 11"/>
                    <a:gd name="T11" fmla="*/ 143 h 148"/>
                    <a:gd name="T12" fmla="*/ 6 w 11"/>
                    <a:gd name="T13" fmla="*/ 148 h 1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1" h="148">
                      <a:moveTo>
                        <a:pt x="6" y="148"/>
                      </a:moveTo>
                      <a:cubicBezTo>
                        <a:pt x="3" y="148"/>
                        <a:pt x="0" y="146"/>
                        <a:pt x="0" y="143"/>
                      </a:cubicBezTo>
                      <a:lnTo>
                        <a:pt x="0" y="5"/>
                      </a:lnTo>
                      <a:cubicBezTo>
                        <a:pt x="0" y="2"/>
                        <a:pt x="3" y="0"/>
                        <a:pt x="6" y="0"/>
                      </a:cubicBezTo>
                      <a:cubicBezTo>
                        <a:pt x="8" y="0"/>
                        <a:pt x="11" y="2"/>
                        <a:pt x="11" y="5"/>
                      </a:cubicBezTo>
                      <a:lnTo>
                        <a:pt x="11" y="143"/>
                      </a:lnTo>
                      <a:cubicBezTo>
                        <a:pt x="11" y="146"/>
                        <a:pt x="8" y="148"/>
                        <a:pt x="6" y="148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dirty="0"/>
                </a:p>
              </p:txBody>
            </p:sp>
          </p:grpSp>
          <p:sp>
            <p:nvSpPr>
              <p:cNvPr id="74" name="Freeform 249">
                <a:extLst>
                  <a:ext uri="{FF2B5EF4-FFF2-40B4-BE49-F238E27FC236}">
                    <a16:creationId xmlns:a16="http://schemas.microsoft.com/office/drawing/2014/main" id="{1F33939A-3C20-BA03-4732-93E31EE635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77038" y="3244851"/>
                <a:ext cx="6350" cy="87313"/>
              </a:xfrm>
              <a:custGeom>
                <a:avLst/>
                <a:gdLst>
                  <a:gd name="T0" fmla="*/ 5 w 10"/>
                  <a:gd name="T1" fmla="*/ 148 h 148"/>
                  <a:gd name="T2" fmla="*/ 0 w 10"/>
                  <a:gd name="T3" fmla="*/ 143 h 148"/>
                  <a:gd name="T4" fmla="*/ 0 w 10"/>
                  <a:gd name="T5" fmla="*/ 5 h 148"/>
                  <a:gd name="T6" fmla="*/ 5 w 10"/>
                  <a:gd name="T7" fmla="*/ 0 h 148"/>
                  <a:gd name="T8" fmla="*/ 10 w 10"/>
                  <a:gd name="T9" fmla="*/ 5 h 148"/>
                  <a:gd name="T10" fmla="*/ 10 w 10"/>
                  <a:gd name="T11" fmla="*/ 143 h 148"/>
                  <a:gd name="T12" fmla="*/ 5 w 10"/>
                  <a:gd name="T13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48">
                    <a:moveTo>
                      <a:pt x="5" y="148"/>
                    </a:moveTo>
                    <a:cubicBezTo>
                      <a:pt x="2" y="148"/>
                      <a:pt x="0" y="146"/>
                      <a:pt x="0" y="143"/>
                    </a:cubicBezTo>
                    <a:lnTo>
                      <a:pt x="0" y="5"/>
                    </a:lnTo>
                    <a:cubicBezTo>
                      <a:pt x="0" y="2"/>
                      <a:pt x="2" y="0"/>
                      <a:pt x="5" y="0"/>
                    </a:cubicBezTo>
                    <a:cubicBezTo>
                      <a:pt x="8" y="0"/>
                      <a:pt x="10" y="2"/>
                      <a:pt x="10" y="5"/>
                    </a:cubicBezTo>
                    <a:lnTo>
                      <a:pt x="10" y="143"/>
                    </a:lnTo>
                    <a:cubicBezTo>
                      <a:pt x="10" y="146"/>
                      <a:pt x="8" y="148"/>
                      <a:pt x="5" y="148"/>
                    </a:cubicBezTo>
                    <a:close/>
                  </a:path>
                </a:pathLst>
              </a:custGeom>
              <a:solidFill>
                <a:schemeClr val="tx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75" name="Freeform 250">
                <a:extLst>
                  <a:ext uri="{FF2B5EF4-FFF2-40B4-BE49-F238E27FC236}">
                    <a16:creationId xmlns:a16="http://schemas.microsoft.com/office/drawing/2014/main" id="{563E6D62-F9B5-C48E-D61C-7716E4D14E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58000" y="3163888"/>
                <a:ext cx="6350" cy="87313"/>
              </a:xfrm>
              <a:custGeom>
                <a:avLst/>
                <a:gdLst>
                  <a:gd name="T0" fmla="*/ 5 w 10"/>
                  <a:gd name="T1" fmla="*/ 148 h 148"/>
                  <a:gd name="T2" fmla="*/ 0 w 10"/>
                  <a:gd name="T3" fmla="*/ 143 h 148"/>
                  <a:gd name="T4" fmla="*/ 0 w 10"/>
                  <a:gd name="T5" fmla="*/ 6 h 148"/>
                  <a:gd name="T6" fmla="*/ 5 w 10"/>
                  <a:gd name="T7" fmla="*/ 0 h 148"/>
                  <a:gd name="T8" fmla="*/ 10 w 10"/>
                  <a:gd name="T9" fmla="*/ 6 h 148"/>
                  <a:gd name="T10" fmla="*/ 10 w 10"/>
                  <a:gd name="T11" fmla="*/ 143 h 148"/>
                  <a:gd name="T12" fmla="*/ 5 w 10"/>
                  <a:gd name="T13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48">
                    <a:moveTo>
                      <a:pt x="5" y="148"/>
                    </a:moveTo>
                    <a:cubicBezTo>
                      <a:pt x="2" y="148"/>
                      <a:pt x="0" y="146"/>
                      <a:pt x="0" y="143"/>
                    </a:cubicBezTo>
                    <a:lnTo>
                      <a:pt x="0" y="6"/>
                    </a:lnTo>
                    <a:cubicBezTo>
                      <a:pt x="0" y="3"/>
                      <a:pt x="2" y="0"/>
                      <a:pt x="5" y="0"/>
                    </a:cubicBezTo>
                    <a:cubicBezTo>
                      <a:pt x="8" y="0"/>
                      <a:pt x="10" y="3"/>
                      <a:pt x="10" y="6"/>
                    </a:cubicBezTo>
                    <a:lnTo>
                      <a:pt x="10" y="143"/>
                    </a:lnTo>
                    <a:cubicBezTo>
                      <a:pt x="10" y="146"/>
                      <a:pt x="8" y="148"/>
                      <a:pt x="5" y="148"/>
                    </a:cubicBezTo>
                    <a:close/>
                  </a:path>
                </a:pathLst>
              </a:custGeom>
              <a:solidFill>
                <a:schemeClr val="tx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</p:grpSp>
      </p:grpSp>
      <p:sp>
        <p:nvSpPr>
          <p:cNvPr id="80" name="Freeform 186">
            <a:extLst>
              <a:ext uri="{FF2B5EF4-FFF2-40B4-BE49-F238E27FC236}">
                <a16:creationId xmlns:a16="http://schemas.microsoft.com/office/drawing/2014/main" id="{B5E121C0-D62D-B173-E0A0-848B869D83DD}"/>
              </a:ext>
            </a:extLst>
          </p:cNvPr>
          <p:cNvSpPr>
            <a:spLocks/>
          </p:cNvSpPr>
          <p:nvPr/>
        </p:nvSpPr>
        <p:spPr bwMode="auto">
          <a:xfrm>
            <a:off x="4917763" y="3373341"/>
            <a:ext cx="590213" cy="595052"/>
          </a:xfrm>
          <a:custGeom>
            <a:avLst/>
            <a:gdLst>
              <a:gd name="T0" fmla="*/ 34 w 331"/>
              <a:gd name="T1" fmla="*/ 0 h 331"/>
              <a:gd name="T2" fmla="*/ 298 w 331"/>
              <a:gd name="T3" fmla="*/ 0 h 331"/>
              <a:gd name="T4" fmla="*/ 331 w 331"/>
              <a:gd name="T5" fmla="*/ 34 h 331"/>
              <a:gd name="T6" fmla="*/ 330 w 331"/>
              <a:gd name="T7" fmla="*/ 298 h 331"/>
              <a:gd name="T8" fmla="*/ 297 w 331"/>
              <a:gd name="T9" fmla="*/ 331 h 331"/>
              <a:gd name="T10" fmla="*/ 33 w 331"/>
              <a:gd name="T11" fmla="*/ 330 h 331"/>
              <a:gd name="T12" fmla="*/ 0 w 331"/>
              <a:gd name="T13" fmla="*/ 297 h 331"/>
              <a:gd name="T14" fmla="*/ 1 w 331"/>
              <a:gd name="T15" fmla="*/ 33 h 331"/>
              <a:gd name="T16" fmla="*/ 34 w 331"/>
              <a:gd name="T17" fmla="*/ 0 h 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1" h="331">
                <a:moveTo>
                  <a:pt x="34" y="0"/>
                </a:moveTo>
                <a:lnTo>
                  <a:pt x="298" y="0"/>
                </a:lnTo>
                <a:cubicBezTo>
                  <a:pt x="316" y="1"/>
                  <a:pt x="331" y="15"/>
                  <a:pt x="331" y="34"/>
                </a:cubicBezTo>
                <a:lnTo>
                  <a:pt x="330" y="298"/>
                </a:lnTo>
                <a:cubicBezTo>
                  <a:pt x="330" y="316"/>
                  <a:pt x="316" y="331"/>
                  <a:pt x="297" y="331"/>
                </a:cubicBezTo>
                <a:lnTo>
                  <a:pt x="33" y="330"/>
                </a:lnTo>
                <a:cubicBezTo>
                  <a:pt x="15" y="330"/>
                  <a:pt x="0" y="315"/>
                  <a:pt x="0" y="297"/>
                </a:cubicBezTo>
                <a:lnTo>
                  <a:pt x="1" y="33"/>
                </a:lnTo>
                <a:cubicBezTo>
                  <a:pt x="1" y="15"/>
                  <a:pt x="16" y="0"/>
                  <a:pt x="34" y="0"/>
                </a:cubicBezTo>
                <a:close/>
              </a:path>
            </a:pathLst>
          </a:custGeom>
          <a:solidFill>
            <a:schemeClr val="accent3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  <a:effectLst>
            <a:outerShdw dist="114300" dir="2700000" algn="tl" rotWithShape="0">
              <a:prstClr val="black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81" name="Elipse 80">
            <a:extLst>
              <a:ext uri="{FF2B5EF4-FFF2-40B4-BE49-F238E27FC236}">
                <a16:creationId xmlns:a16="http://schemas.microsoft.com/office/drawing/2014/main" id="{33C6006F-9921-BA60-DDD8-7A253C73277F}"/>
              </a:ext>
            </a:extLst>
          </p:cNvPr>
          <p:cNvSpPr/>
          <p:nvPr/>
        </p:nvSpPr>
        <p:spPr>
          <a:xfrm flipH="1">
            <a:off x="606529" y="558962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2" name="Elipse 81">
            <a:extLst>
              <a:ext uri="{FF2B5EF4-FFF2-40B4-BE49-F238E27FC236}">
                <a16:creationId xmlns:a16="http://schemas.microsoft.com/office/drawing/2014/main" id="{AD7ECFFD-CBB0-4E37-E3F7-94C1479E015A}"/>
              </a:ext>
            </a:extLst>
          </p:cNvPr>
          <p:cNvSpPr/>
          <p:nvPr/>
        </p:nvSpPr>
        <p:spPr>
          <a:xfrm flipH="1">
            <a:off x="846542" y="558962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3" name="Elipse 82">
            <a:extLst>
              <a:ext uri="{FF2B5EF4-FFF2-40B4-BE49-F238E27FC236}">
                <a16:creationId xmlns:a16="http://schemas.microsoft.com/office/drawing/2014/main" id="{E26F5D10-BB4B-1D2B-E0C1-F73F449E6A04}"/>
              </a:ext>
            </a:extLst>
          </p:cNvPr>
          <p:cNvSpPr/>
          <p:nvPr/>
        </p:nvSpPr>
        <p:spPr>
          <a:xfrm flipH="1">
            <a:off x="1086555" y="558962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6781065-2F1B-1BE0-7C87-11DEABDD5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899" y="445079"/>
            <a:ext cx="7696200" cy="366713"/>
          </a:xfrm>
        </p:spPr>
        <p:txBody>
          <a:bodyPr/>
          <a:lstStyle/>
          <a:p>
            <a:r>
              <a:rPr lang="es-ES" dirty="0"/>
              <a:t>RPC-Server (</a:t>
            </a:r>
            <a:r>
              <a:rPr lang="es-ES" dirty="0" err="1"/>
              <a:t>Pull</a:t>
            </a:r>
            <a:r>
              <a:rPr lang="es-ES" dirty="0"/>
              <a:t>)</a:t>
            </a:r>
            <a:endParaRPr lang="en-US" dirty="0"/>
          </a:p>
        </p:txBody>
      </p:sp>
      <p:sp>
        <p:nvSpPr>
          <p:cNvPr id="28" name="Text Placeholder 6">
            <a:extLst>
              <a:ext uri="{FF2B5EF4-FFF2-40B4-BE49-F238E27FC236}">
                <a16:creationId xmlns:a16="http://schemas.microsoft.com/office/drawing/2014/main" id="{64B641F2-58F6-4EA4-CECD-2ACB2F9B25A5}"/>
              </a:ext>
            </a:extLst>
          </p:cNvPr>
          <p:cNvSpPr txBox="1">
            <a:spLocks/>
          </p:cNvSpPr>
          <p:nvPr/>
        </p:nvSpPr>
        <p:spPr>
          <a:xfrm>
            <a:off x="1262876" y="2158618"/>
            <a:ext cx="3532732" cy="8262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Steps:</a:t>
            </a:r>
          </a:p>
          <a:p>
            <a:pPr marL="285750" indent="-285750">
              <a:buFontTx/>
              <a:buChar char="-"/>
            </a:pPr>
            <a:r>
              <a:rPr lang="en-US" dirty="0"/>
              <a:t>Return a response with everything require </a:t>
            </a:r>
          </a:p>
        </p:txBody>
      </p:sp>
    </p:spTree>
    <p:extLst>
      <p:ext uri="{BB962C8B-B14F-4D97-AF65-F5344CB8AC3E}">
        <p14:creationId xmlns:p14="http://schemas.microsoft.com/office/powerpoint/2010/main" val="18195617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texto 9">
            <a:extLst>
              <a:ext uri="{FF2B5EF4-FFF2-40B4-BE49-F238E27FC236}">
                <a16:creationId xmlns:a16="http://schemas.microsoft.com/office/drawing/2014/main" id="{CA3709B5-802C-DF94-0DE8-6BCBE56540E3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723901" y="2873123"/>
            <a:ext cx="3429296" cy="395082"/>
          </a:xfrm>
        </p:spPr>
        <p:txBody>
          <a:bodyPr/>
          <a:lstStyle/>
          <a:p>
            <a:r>
              <a:rPr lang="es-ES" dirty="0"/>
              <a:t>Pass handler_test.go</a:t>
            </a:r>
          </a:p>
        </p:txBody>
      </p:sp>
      <p:sp>
        <p:nvSpPr>
          <p:cNvPr id="12" name="Marcador de texto 11">
            <a:extLst>
              <a:ext uri="{FF2B5EF4-FFF2-40B4-BE49-F238E27FC236}">
                <a16:creationId xmlns:a16="http://schemas.microsoft.com/office/drawing/2014/main" id="{B5995246-98E3-22C6-9528-64307F05AA29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5043940" y="2873123"/>
            <a:ext cx="3194138" cy="395082"/>
          </a:xfrm>
        </p:spPr>
        <p:txBody>
          <a:bodyPr/>
          <a:lstStyle/>
          <a:p>
            <a:r>
              <a:rPr lang="en-MY" dirty="0"/>
              <a:t>Able</a:t>
            </a:r>
            <a:r>
              <a:rPr lang="es-ES" dirty="0"/>
              <a:t> </a:t>
            </a:r>
            <a:r>
              <a:rPr lang="en-MY" dirty="0"/>
              <a:t>to</a:t>
            </a:r>
            <a:r>
              <a:rPr lang="es-ES" dirty="0"/>
              <a:t> </a:t>
            </a:r>
            <a:r>
              <a:rPr lang="en-MY" dirty="0"/>
              <a:t>start</a:t>
            </a:r>
            <a:r>
              <a:rPr lang="es-ES" dirty="0"/>
              <a:t> server</a:t>
            </a:r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33F1CDC1-35B6-11E9-E459-94D21580A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442651"/>
            <a:ext cx="7696200" cy="367298"/>
          </a:xfrm>
        </p:spPr>
        <p:txBody>
          <a:bodyPr/>
          <a:lstStyle/>
          <a:p>
            <a:r>
              <a:rPr lang="es-ES" dirty="0" err="1"/>
              <a:t>Results</a:t>
            </a:r>
            <a:endParaRPr lang="es-ES" dirty="0"/>
          </a:p>
        </p:txBody>
      </p:sp>
      <p:sp>
        <p:nvSpPr>
          <p:cNvPr id="30" name="Freeform 298">
            <a:extLst>
              <a:ext uri="{FF2B5EF4-FFF2-40B4-BE49-F238E27FC236}">
                <a16:creationId xmlns:a16="http://schemas.microsoft.com/office/drawing/2014/main" id="{5161B870-6E3B-50B3-AD27-2F841B1B34C2}"/>
              </a:ext>
            </a:extLst>
          </p:cNvPr>
          <p:cNvSpPr>
            <a:spLocks/>
          </p:cNvSpPr>
          <p:nvPr/>
        </p:nvSpPr>
        <p:spPr bwMode="auto">
          <a:xfrm>
            <a:off x="1232610" y="1285751"/>
            <a:ext cx="146050" cy="144463"/>
          </a:xfrm>
          <a:custGeom>
            <a:avLst/>
            <a:gdLst>
              <a:gd name="T0" fmla="*/ 123 w 247"/>
              <a:gd name="T1" fmla="*/ 0 h 247"/>
              <a:gd name="T2" fmla="*/ 167 w 247"/>
              <a:gd name="T3" fmla="*/ 80 h 247"/>
              <a:gd name="T4" fmla="*/ 247 w 247"/>
              <a:gd name="T5" fmla="*/ 124 h 247"/>
              <a:gd name="T6" fmla="*/ 167 w 247"/>
              <a:gd name="T7" fmla="*/ 167 h 247"/>
              <a:gd name="T8" fmla="*/ 123 w 247"/>
              <a:gd name="T9" fmla="*/ 247 h 247"/>
              <a:gd name="T10" fmla="*/ 80 w 247"/>
              <a:gd name="T11" fmla="*/ 167 h 247"/>
              <a:gd name="T12" fmla="*/ 0 w 247"/>
              <a:gd name="T13" fmla="*/ 124 h 247"/>
              <a:gd name="T14" fmla="*/ 80 w 247"/>
              <a:gd name="T15" fmla="*/ 80 h 247"/>
              <a:gd name="T16" fmla="*/ 123 w 247"/>
              <a:gd name="T17" fmla="*/ 0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7" h="247">
                <a:moveTo>
                  <a:pt x="123" y="0"/>
                </a:moveTo>
                <a:lnTo>
                  <a:pt x="167" y="80"/>
                </a:lnTo>
                <a:lnTo>
                  <a:pt x="247" y="124"/>
                </a:lnTo>
                <a:lnTo>
                  <a:pt x="167" y="167"/>
                </a:lnTo>
                <a:lnTo>
                  <a:pt x="123" y="247"/>
                </a:lnTo>
                <a:lnTo>
                  <a:pt x="80" y="167"/>
                </a:lnTo>
                <a:lnTo>
                  <a:pt x="0" y="124"/>
                </a:lnTo>
                <a:lnTo>
                  <a:pt x="80" y="80"/>
                </a:lnTo>
                <a:lnTo>
                  <a:pt x="123" y="0"/>
                </a:lnTo>
                <a:close/>
              </a:path>
            </a:pathLst>
          </a:custGeom>
          <a:solidFill>
            <a:schemeClr val="accent3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31" name="Freeform 302">
            <a:extLst>
              <a:ext uri="{FF2B5EF4-FFF2-40B4-BE49-F238E27FC236}">
                <a16:creationId xmlns:a16="http://schemas.microsoft.com/office/drawing/2014/main" id="{6B38C6F5-4D69-628B-DD4C-E30AA8A2A446}"/>
              </a:ext>
            </a:extLst>
          </p:cNvPr>
          <p:cNvSpPr>
            <a:spLocks/>
          </p:cNvSpPr>
          <p:nvPr/>
        </p:nvSpPr>
        <p:spPr bwMode="auto">
          <a:xfrm>
            <a:off x="8035566" y="4357917"/>
            <a:ext cx="129557" cy="129557"/>
          </a:xfrm>
          <a:custGeom>
            <a:avLst/>
            <a:gdLst>
              <a:gd name="T0" fmla="*/ 75 w 151"/>
              <a:gd name="T1" fmla="*/ 0 h 150"/>
              <a:gd name="T2" fmla="*/ 102 w 151"/>
              <a:gd name="T3" fmla="*/ 48 h 150"/>
              <a:gd name="T4" fmla="*/ 151 w 151"/>
              <a:gd name="T5" fmla="*/ 75 h 150"/>
              <a:gd name="T6" fmla="*/ 102 w 151"/>
              <a:gd name="T7" fmla="*/ 102 h 150"/>
              <a:gd name="T8" fmla="*/ 75 w 151"/>
              <a:gd name="T9" fmla="*/ 150 h 150"/>
              <a:gd name="T10" fmla="*/ 49 w 151"/>
              <a:gd name="T11" fmla="*/ 102 h 150"/>
              <a:gd name="T12" fmla="*/ 0 w 151"/>
              <a:gd name="T13" fmla="*/ 75 h 150"/>
              <a:gd name="T14" fmla="*/ 49 w 151"/>
              <a:gd name="T15" fmla="*/ 48 h 150"/>
              <a:gd name="T16" fmla="*/ 75 w 151"/>
              <a:gd name="T17" fmla="*/ 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1" h="150">
                <a:moveTo>
                  <a:pt x="75" y="0"/>
                </a:moveTo>
                <a:lnTo>
                  <a:pt x="102" y="48"/>
                </a:lnTo>
                <a:lnTo>
                  <a:pt x="151" y="75"/>
                </a:lnTo>
                <a:lnTo>
                  <a:pt x="102" y="102"/>
                </a:lnTo>
                <a:lnTo>
                  <a:pt x="75" y="150"/>
                </a:lnTo>
                <a:lnTo>
                  <a:pt x="49" y="102"/>
                </a:lnTo>
                <a:lnTo>
                  <a:pt x="0" y="75"/>
                </a:lnTo>
                <a:lnTo>
                  <a:pt x="49" y="48"/>
                </a:lnTo>
                <a:lnTo>
                  <a:pt x="75" y="0"/>
                </a:lnTo>
                <a:close/>
              </a:path>
            </a:pathLst>
          </a:custGeom>
          <a:solidFill>
            <a:schemeClr val="accent4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32" name="Freeform 235">
            <a:extLst>
              <a:ext uri="{FF2B5EF4-FFF2-40B4-BE49-F238E27FC236}">
                <a16:creationId xmlns:a16="http://schemas.microsoft.com/office/drawing/2014/main" id="{371D791A-A07E-6FDE-9A4E-E3C455A89DE0}"/>
              </a:ext>
            </a:extLst>
          </p:cNvPr>
          <p:cNvSpPr>
            <a:spLocks/>
          </p:cNvSpPr>
          <p:nvPr/>
        </p:nvSpPr>
        <p:spPr bwMode="auto">
          <a:xfrm>
            <a:off x="7386521" y="1430214"/>
            <a:ext cx="775433" cy="199042"/>
          </a:xfrm>
          <a:custGeom>
            <a:avLst/>
            <a:gdLst>
              <a:gd name="T0" fmla="*/ 333 w 504"/>
              <a:gd name="T1" fmla="*/ 130 h 130"/>
              <a:gd name="T2" fmla="*/ 252 w 504"/>
              <a:gd name="T3" fmla="*/ 43 h 130"/>
              <a:gd name="T4" fmla="*/ 172 w 504"/>
              <a:gd name="T5" fmla="*/ 130 h 130"/>
              <a:gd name="T6" fmla="*/ 91 w 504"/>
              <a:gd name="T7" fmla="*/ 43 h 130"/>
              <a:gd name="T8" fmla="*/ 21 w 504"/>
              <a:gd name="T9" fmla="*/ 118 h 130"/>
              <a:gd name="T10" fmla="*/ 0 w 504"/>
              <a:gd name="T11" fmla="*/ 98 h 130"/>
              <a:gd name="T12" fmla="*/ 91 w 504"/>
              <a:gd name="T13" fmla="*/ 0 h 130"/>
              <a:gd name="T14" fmla="*/ 172 w 504"/>
              <a:gd name="T15" fmla="*/ 86 h 130"/>
              <a:gd name="T16" fmla="*/ 252 w 504"/>
              <a:gd name="T17" fmla="*/ 0 h 130"/>
              <a:gd name="T18" fmla="*/ 333 w 504"/>
              <a:gd name="T19" fmla="*/ 86 h 130"/>
              <a:gd name="T20" fmla="*/ 413 w 504"/>
              <a:gd name="T21" fmla="*/ 0 h 130"/>
              <a:gd name="T22" fmla="*/ 504 w 504"/>
              <a:gd name="T23" fmla="*/ 98 h 130"/>
              <a:gd name="T24" fmla="*/ 483 w 504"/>
              <a:gd name="T25" fmla="*/ 118 h 130"/>
              <a:gd name="T26" fmla="*/ 413 w 504"/>
              <a:gd name="T27" fmla="*/ 43 h 130"/>
              <a:gd name="T28" fmla="*/ 333 w 504"/>
              <a:gd name="T29" fmla="*/ 13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04" h="130">
                <a:moveTo>
                  <a:pt x="333" y="130"/>
                </a:moveTo>
                <a:lnTo>
                  <a:pt x="252" y="43"/>
                </a:lnTo>
                <a:lnTo>
                  <a:pt x="172" y="130"/>
                </a:lnTo>
                <a:lnTo>
                  <a:pt x="91" y="43"/>
                </a:lnTo>
                <a:lnTo>
                  <a:pt x="21" y="118"/>
                </a:lnTo>
                <a:lnTo>
                  <a:pt x="0" y="98"/>
                </a:lnTo>
                <a:lnTo>
                  <a:pt x="91" y="0"/>
                </a:lnTo>
                <a:lnTo>
                  <a:pt x="172" y="86"/>
                </a:lnTo>
                <a:lnTo>
                  <a:pt x="252" y="0"/>
                </a:lnTo>
                <a:lnTo>
                  <a:pt x="333" y="86"/>
                </a:lnTo>
                <a:lnTo>
                  <a:pt x="413" y="0"/>
                </a:lnTo>
                <a:lnTo>
                  <a:pt x="504" y="98"/>
                </a:lnTo>
                <a:lnTo>
                  <a:pt x="483" y="118"/>
                </a:lnTo>
                <a:lnTo>
                  <a:pt x="413" y="43"/>
                </a:lnTo>
                <a:lnTo>
                  <a:pt x="333" y="130"/>
                </a:ln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33" name="Freeform 157">
            <a:extLst>
              <a:ext uri="{FF2B5EF4-FFF2-40B4-BE49-F238E27FC236}">
                <a16:creationId xmlns:a16="http://schemas.microsoft.com/office/drawing/2014/main" id="{4A38F1D3-7329-3BD7-42C4-37EC9E30C375}"/>
              </a:ext>
            </a:extLst>
          </p:cNvPr>
          <p:cNvSpPr>
            <a:spLocks noEditPoints="1"/>
          </p:cNvSpPr>
          <p:nvPr/>
        </p:nvSpPr>
        <p:spPr bwMode="auto">
          <a:xfrm>
            <a:off x="1729740" y="4389696"/>
            <a:ext cx="177215" cy="163925"/>
          </a:xfrm>
          <a:custGeom>
            <a:avLst/>
            <a:gdLst>
              <a:gd name="T0" fmla="*/ 55 w 110"/>
              <a:gd name="T1" fmla="*/ 100 h 100"/>
              <a:gd name="T2" fmla="*/ 50 w 110"/>
              <a:gd name="T3" fmla="*/ 97 h 100"/>
              <a:gd name="T4" fmla="*/ 1 w 110"/>
              <a:gd name="T5" fmla="*/ 9 h 100"/>
              <a:gd name="T6" fmla="*/ 1 w 110"/>
              <a:gd name="T7" fmla="*/ 3 h 100"/>
              <a:gd name="T8" fmla="*/ 6 w 110"/>
              <a:gd name="T9" fmla="*/ 0 h 100"/>
              <a:gd name="T10" fmla="*/ 104 w 110"/>
              <a:gd name="T11" fmla="*/ 0 h 100"/>
              <a:gd name="T12" fmla="*/ 109 w 110"/>
              <a:gd name="T13" fmla="*/ 3 h 100"/>
              <a:gd name="T14" fmla="*/ 109 w 110"/>
              <a:gd name="T15" fmla="*/ 9 h 100"/>
              <a:gd name="T16" fmla="*/ 60 w 110"/>
              <a:gd name="T17" fmla="*/ 97 h 100"/>
              <a:gd name="T18" fmla="*/ 55 w 110"/>
              <a:gd name="T19" fmla="*/ 100 h 100"/>
              <a:gd name="T20" fmla="*/ 16 w 110"/>
              <a:gd name="T21" fmla="*/ 12 h 100"/>
              <a:gd name="T22" fmla="*/ 55 w 110"/>
              <a:gd name="T23" fmla="*/ 82 h 100"/>
              <a:gd name="T24" fmla="*/ 94 w 110"/>
              <a:gd name="T25" fmla="*/ 12 h 100"/>
              <a:gd name="T26" fmla="*/ 16 w 110"/>
              <a:gd name="T27" fmla="*/ 12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10" h="100">
                <a:moveTo>
                  <a:pt x="55" y="100"/>
                </a:moveTo>
                <a:cubicBezTo>
                  <a:pt x="53" y="100"/>
                  <a:pt x="51" y="98"/>
                  <a:pt x="50" y="97"/>
                </a:cubicBezTo>
                <a:lnTo>
                  <a:pt x="1" y="9"/>
                </a:lnTo>
                <a:cubicBezTo>
                  <a:pt x="0" y="7"/>
                  <a:pt x="0" y="5"/>
                  <a:pt x="1" y="3"/>
                </a:cubicBezTo>
                <a:cubicBezTo>
                  <a:pt x="2" y="2"/>
                  <a:pt x="4" y="0"/>
                  <a:pt x="6" y="0"/>
                </a:cubicBezTo>
                <a:lnTo>
                  <a:pt x="104" y="0"/>
                </a:lnTo>
                <a:cubicBezTo>
                  <a:pt x="106" y="0"/>
                  <a:pt x="108" y="2"/>
                  <a:pt x="109" y="3"/>
                </a:cubicBezTo>
                <a:cubicBezTo>
                  <a:pt x="110" y="5"/>
                  <a:pt x="110" y="7"/>
                  <a:pt x="109" y="9"/>
                </a:cubicBezTo>
                <a:lnTo>
                  <a:pt x="60" y="97"/>
                </a:lnTo>
                <a:cubicBezTo>
                  <a:pt x="59" y="98"/>
                  <a:pt x="57" y="100"/>
                  <a:pt x="55" y="100"/>
                </a:cubicBezTo>
                <a:close/>
                <a:moveTo>
                  <a:pt x="16" y="12"/>
                </a:moveTo>
                <a:lnTo>
                  <a:pt x="55" y="82"/>
                </a:lnTo>
                <a:lnTo>
                  <a:pt x="94" y="12"/>
                </a:lnTo>
                <a:lnTo>
                  <a:pt x="16" y="12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34" name="Freeform 159">
            <a:extLst>
              <a:ext uri="{FF2B5EF4-FFF2-40B4-BE49-F238E27FC236}">
                <a16:creationId xmlns:a16="http://schemas.microsoft.com/office/drawing/2014/main" id="{DE813ED3-54AC-5F4F-48DE-850EB24B489B}"/>
              </a:ext>
            </a:extLst>
          </p:cNvPr>
          <p:cNvSpPr>
            <a:spLocks noEditPoints="1"/>
          </p:cNvSpPr>
          <p:nvPr/>
        </p:nvSpPr>
        <p:spPr bwMode="auto">
          <a:xfrm>
            <a:off x="8371772" y="502026"/>
            <a:ext cx="181896" cy="177458"/>
          </a:xfrm>
          <a:custGeom>
            <a:avLst/>
            <a:gdLst>
              <a:gd name="T0" fmla="*/ 55 w 109"/>
              <a:gd name="T1" fmla="*/ 109 h 109"/>
              <a:gd name="T2" fmla="*/ 51 w 109"/>
              <a:gd name="T3" fmla="*/ 108 h 109"/>
              <a:gd name="T4" fmla="*/ 2 w 109"/>
              <a:gd name="T5" fmla="*/ 59 h 109"/>
              <a:gd name="T6" fmla="*/ 2 w 109"/>
              <a:gd name="T7" fmla="*/ 51 h 109"/>
              <a:gd name="T8" fmla="*/ 51 w 109"/>
              <a:gd name="T9" fmla="*/ 2 h 109"/>
              <a:gd name="T10" fmla="*/ 59 w 109"/>
              <a:gd name="T11" fmla="*/ 2 h 109"/>
              <a:gd name="T12" fmla="*/ 108 w 109"/>
              <a:gd name="T13" fmla="*/ 51 h 109"/>
              <a:gd name="T14" fmla="*/ 109 w 109"/>
              <a:gd name="T15" fmla="*/ 55 h 109"/>
              <a:gd name="T16" fmla="*/ 108 w 109"/>
              <a:gd name="T17" fmla="*/ 59 h 109"/>
              <a:gd name="T18" fmla="*/ 59 w 109"/>
              <a:gd name="T19" fmla="*/ 108 h 109"/>
              <a:gd name="T20" fmla="*/ 55 w 109"/>
              <a:gd name="T21" fmla="*/ 109 h 109"/>
              <a:gd name="T22" fmla="*/ 14 w 109"/>
              <a:gd name="T23" fmla="*/ 55 h 109"/>
              <a:gd name="T24" fmla="*/ 55 w 109"/>
              <a:gd name="T25" fmla="*/ 96 h 109"/>
              <a:gd name="T26" fmla="*/ 96 w 109"/>
              <a:gd name="T27" fmla="*/ 55 h 109"/>
              <a:gd name="T28" fmla="*/ 55 w 109"/>
              <a:gd name="T29" fmla="*/ 14 h 109"/>
              <a:gd name="T30" fmla="*/ 14 w 109"/>
              <a:gd name="T31" fmla="*/ 55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9" h="109">
                <a:moveTo>
                  <a:pt x="55" y="109"/>
                </a:moveTo>
                <a:cubicBezTo>
                  <a:pt x="53" y="109"/>
                  <a:pt x="52" y="109"/>
                  <a:pt x="51" y="108"/>
                </a:cubicBezTo>
                <a:lnTo>
                  <a:pt x="2" y="59"/>
                </a:lnTo>
                <a:cubicBezTo>
                  <a:pt x="0" y="57"/>
                  <a:pt x="0" y="53"/>
                  <a:pt x="2" y="51"/>
                </a:cubicBezTo>
                <a:lnTo>
                  <a:pt x="51" y="2"/>
                </a:lnTo>
                <a:cubicBezTo>
                  <a:pt x="53" y="0"/>
                  <a:pt x="57" y="0"/>
                  <a:pt x="59" y="2"/>
                </a:cubicBezTo>
                <a:lnTo>
                  <a:pt x="108" y="51"/>
                </a:lnTo>
                <a:cubicBezTo>
                  <a:pt x="109" y="52"/>
                  <a:pt x="109" y="53"/>
                  <a:pt x="109" y="55"/>
                </a:cubicBezTo>
                <a:cubicBezTo>
                  <a:pt x="109" y="56"/>
                  <a:pt x="109" y="58"/>
                  <a:pt x="108" y="59"/>
                </a:cubicBezTo>
                <a:lnTo>
                  <a:pt x="59" y="108"/>
                </a:lnTo>
                <a:cubicBezTo>
                  <a:pt x="58" y="109"/>
                  <a:pt x="56" y="109"/>
                  <a:pt x="55" y="109"/>
                </a:cubicBezTo>
                <a:close/>
                <a:moveTo>
                  <a:pt x="14" y="55"/>
                </a:moveTo>
                <a:lnTo>
                  <a:pt x="55" y="96"/>
                </a:lnTo>
                <a:lnTo>
                  <a:pt x="96" y="55"/>
                </a:lnTo>
                <a:lnTo>
                  <a:pt x="55" y="14"/>
                </a:lnTo>
                <a:lnTo>
                  <a:pt x="14" y="55"/>
                </a:lnTo>
                <a:close/>
              </a:path>
            </a:pathLst>
          </a:custGeom>
          <a:solidFill>
            <a:schemeClr val="accent4"/>
          </a:solidFill>
          <a:ln w="1270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1577A2A3-1DB1-5DD0-9181-79B1BE60D0D1}"/>
              </a:ext>
            </a:extLst>
          </p:cNvPr>
          <p:cNvSpPr/>
          <p:nvPr/>
        </p:nvSpPr>
        <p:spPr>
          <a:xfrm flipH="1">
            <a:off x="606529" y="558962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063E1F58-3342-558C-D594-655800F1E637}"/>
              </a:ext>
            </a:extLst>
          </p:cNvPr>
          <p:cNvSpPr/>
          <p:nvPr/>
        </p:nvSpPr>
        <p:spPr>
          <a:xfrm flipH="1">
            <a:off x="846542" y="558962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52639B80-8382-D4F7-115C-59C943836C33}"/>
              </a:ext>
            </a:extLst>
          </p:cNvPr>
          <p:cNvSpPr/>
          <p:nvPr/>
        </p:nvSpPr>
        <p:spPr>
          <a:xfrm flipH="1">
            <a:off x="1086555" y="558962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92D9BA-96B1-BF95-5FEC-B4762719A6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" y="2161051"/>
            <a:ext cx="3429297" cy="58679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599F743-DF00-DBB2-FA1B-46483A17AE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193417"/>
            <a:ext cx="4138019" cy="533446"/>
          </a:xfrm>
          <a:prstGeom prst="rect">
            <a:avLst/>
          </a:prstGeom>
        </p:spPr>
      </p:pic>
      <p:grpSp>
        <p:nvGrpSpPr>
          <p:cNvPr id="18" name="Grupo 51">
            <a:extLst>
              <a:ext uri="{FF2B5EF4-FFF2-40B4-BE49-F238E27FC236}">
                <a16:creationId xmlns:a16="http://schemas.microsoft.com/office/drawing/2014/main" id="{339B9DAB-4537-2CA0-5A6C-3F7C5F282691}"/>
              </a:ext>
            </a:extLst>
          </p:cNvPr>
          <p:cNvGrpSpPr/>
          <p:nvPr/>
        </p:nvGrpSpPr>
        <p:grpSpPr>
          <a:xfrm>
            <a:off x="2789070" y="3617266"/>
            <a:ext cx="773659" cy="963355"/>
            <a:chOff x="6696077" y="2921001"/>
            <a:chExt cx="330200" cy="411163"/>
          </a:xfrm>
        </p:grpSpPr>
        <p:sp>
          <p:nvSpPr>
            <p:cNvPr id="19" name="Freeform 245">
              <a:extLst>
                <a:ext uri="{FF2B5EF4-FFF2-40B4-BE49-F238E27FC236}">
                  <a16:creationId xmlns:a16="http://schemas.microsoft.com/office/drawing/2014/main" id="{F1E1A609-E104-F1BE-93B1-6969D5F8195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96077" y="2921001"/>
              <a:ext cx="330200" cy="411163"/>
            </a:xfrm>
            <a:custGeom>
              <a:avLst/>
              <a:gdLst>
                <a:gd name="T0" fmla="*/ 419 w 561"/>
                <a:gd name="T1" fmla="*/ 699 h 699"/>
                <a:gd name="T2" fmla="*/ 415 w 561"/>
                <a:gd name="T3" fmla="*/ 697 h 699"/>
                <a:gd name="T4" fmla="*/ 281 w 561"/>
                <a:gd name="T5" fmla="*/ 563 h 699"/>
                <a:gd name="T6" fmla="*/ 147 w 561"/>
                <a:gd name="T7" fmla="*/ 697 h 699"/>
                <a:gd name="T8" fmla="*/ 139 w 561"/>
                <a:gd name="T9" fmla="*/ 697 h 699"/>
                <a:gd name="T10" fmla="*/ 2 w 561"/>
                <a:gd name="T11" fmla="*/ 560 h 699"/>
                <a:gd name="T12" fmla="*/ 0 w 561"/>
                <a:gd name="T13" fmla="*/ 556 h 699"/>
                <a:gd name="T14" fmla="*/ 0 w 561"/>
                <a:gd name="T15" fmla="*/ 419 h 699"/>
                <a:gd name="T16" fmla="*/ 2 w 561"/>
                <a:gd name="T17" fmla="*/ 415 h 699"/>
                <a:gd name="T18" fmla="*/ 67 w 561"/>
                <a:gd name="T19" fmla="*/ 350 h 699"/>
                <a:gd name="T20" fmla="*/ 2 w 561"/>
                <a:gd name="T21" fmla="*/ 284 h 699"/>
                <a:gd name="T22" fmla="*/ 0 w 561"/>
                <a:gd name="T23" fmla="*/ 281 h 699"/>
                <a:gd name="T24" fmla="*/ 0 w 561"/>
                <a:gd name="T25" fmla="*/ 143 h 699"/>
                <a:gd name="T26" fmla="*/ 2 w 561"/>
                <a:gd name="T27" fmla="*/ 139 h 699"/>
                <a:gd name="T28" fmla="*/ 139 w 561"/>
                <a:gd name="T29" fmla="*/ 2 h 699"/>
                <a:gd name="T30" fmla="*/ 147 w 561"/>
                <a:gd name="T31" fmla="*/ 2 h 699"/>
                <a:gd name="T32" fmla="*/ 281 w 561"/>
                <a:gd name="T33" fmla="*/ 136 h 699"/>
                <a:gd name="T34" fmla="*/ 415 w 561"/>
                <a:gd name="T35" fmla="*/ 2 h 699"/>
                <a:gd name="T36" fmla="*/ 422 w 561"/>
                <a:gd name="T37" fmla="*/ 2 h 699"/>
                <a:gd name="T38" fmla="*/ 560 w 561"/>
                <a:gd name="T39" fmla="*/ 139 h 699"/>
                <a:gd name="T40" fmla="*/ 561 w 561"/>
                <a:gd name="T41" fmla="*/ 143 h 699"/>
                <a:gd name="T42" fmla="*/ 561 w 561"/>
                <a:gd name="T43" fmla="*/ 281 h 699"/>
                <a:gd name="T44" fmla="*/ 560 w 561"/>
                <a:gd name="T45" fmla="*/ 284 h 699"/>
                <a:gd name="T46" fmla="*/ 494 w 561"/>
                <a:gd name="T47" fmla="*/ 350 h 699"/>
                <a:gd name="T48" fmla="*/ 560 w 561"/>
                <a:gd name="T49" fmla="*/ 415 h 699"/>
                <a:gd name="T50" fmla="*/ 561 w 561"/>
                <a:gd name="T51" fmla="*/ 419 h 699"/>
                <a:gd name="T52" fmla="*/ 561 w 561"/>
                <a:gd name="T53" fmla="*/ 556 h 699"/>
                <a:gd name="T54" fmla="*/ 560 w 561"/>
                <a:gd name="T55" fmla="*/ 560 h 699"/>
                <a:gd name="T56" fmla="*/ 422 w 561"/>
                <a:gd name="T57" fmla="*/ 697 h 699"/>
                <a:gd name="T58" fmla="*/ 418 w 561"/>
                <a:gd name="T59" fmla="*/ 699 h 699"/>
                <a:gd name="T60" fmla="*/ 419 w 561"/>
                <a:gd name="T61" fmla="*/ 699 h 699"/>
                <a:gd name="T62" fmla="*/ 281 w 561"/>
                <a:gd name="T63" fmla="*/ 551 h 699"/>
                <a:gd name="T64" fmla="*/ 285 w 561"/>
                <a:gd name="T65" fmla="*/ 553 h 699"/>
                <a:gd name="T66" fmla="*/ 419 w 561"/>
                <a:gd name="T67" fmla="*/ 687 h 699"/>
                <a:gd name="T68" fmla="*/ 551 w 561"/>
                <a:gd name="T69" fmla="*/ 554 h 699"/>
                <a:gd name="T70" fmla="*/ 551 w 561"/>
                <a:gd name="T71" fmla="*/ 421 h 699"/>
                <a:gd name="T72" fmla="*/ 484 w 561"/>
                <a:gd name="T73" fmla="*/ 353 h 699"/>
                <a:gd name="T74" fmla="*/ 482 w 561"/>
                <a:gd name="T75" fmla="*/ 350 h 699"/>
                <a:gd name="T76" fmla="*/ 484 w 561"/>
                <a:gd name="T77" fmla="*/ 346 h 699"/>
                <a:gd name="T78" fmla="*/ 551 w 561"/>
                <a:gd name="T79" fmla="*/ 279 h 699"/>
                <a:gd name="T80" fmla="*/ 551 w 561"/>
                <a:gd name="T81" fmla="*/ 145 h 699"/>
                <a:gd name="T82" fmla="*/ 419 w 561"/>
                <a:gd name="T83" fmla="*/ 13 h 699"/>
                <a:gd name="T84" fmla="*/ 285 w 561"/>
                <a:gd name="T85" fmla="*/ 147 h 699"/>
                <a:gd name="T86" fmla="*/ 277 w 561"/>
                <a:gd name="T87" fmla="*/ 147 h 699"/>
                <a:gd name="T88" fmla="*/ 143 w 561"/>
                <a:gd name="T89" fmla="*/ 13 h 699"/>
                <a:gd name="T90" fmla="*/ 11 w 561"/>
                <a:gd name="T91" fmla="*/ 145 h 699"/>
                <a:gd name="T92" fmla="*/ 11 w 561"/>
                <a:gd name="T93" fmla="*/ 279 h 699"/>
                <a:gd name="T94" fmla="*/ 78 w 561"/>
                <a:gd name="T95" fmla="*/ 346 h 699"/>
                <a:gd name="T96" fmla="*/ 79 w 561"/>
                <a:gd name="T97" fmla="*/ 350 h 699"/>
                <a:gd name="T98" fmla="*/ 78 w 561"/>
                <a:gd name="T99" fmla="*/ 353 h 699"/>
                <a:gd name="T100" fmla="*/ 11 w 561"/>
                <a:gd name="T101" fmla="*/ 421 h 699"/>
                <a:gd name="T102" fmla="*/ 11 w 561"/>
                <a:gd name="T103" fmla="*/ 554 h 699"/>
                <a:gd name="T104" fmla="*/ 143 w 561"/>
                <a:gd name="T105" fmla="*/ 687 h 699"/>
                <a:gd name="T106" fmla="*/ 277 w 561"/>
                <a:gd name="T107" fmla="*/ 553 h 699"/>
                <a:gd name="T108" fmla="*/ 281 w 561"/>
                <a:gd name="T109" fmla="*/ 551 h 6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61" h="699">
                  <a:moveTo>
                    <a:pt x="419" y="699"/>
                  </a:moveTo>
                  <a:cubicBezTo>
                    <a:pt x="417" y="699"/>
                    <a:pt x="416" y="698"/>
                    <a:pt x="415" y="697"/>
                  </a:cubicBezTo>
                  <a:lnTo>
                    <a:pt x="281" y="563"/>
                  </a:lnTo>
                  <a:lnTo>
                    <a:pt x="147" y="697"/>
                  </a:lnTo>
                  <a:cubicBezTo>
                    <a:pt x="145" y="699"/>
                    <a:pt x="142" y="699"/>
                    <a:pt x="139" y="697"/>
                  </a:cubicBezTo>
                  <a:lnTo>
                    <a:pt x="2" y="560"/>
                  </a:lnTo>
                  <a:cubicBezTo>
                    <a:pt x="1" y="559"/>
                    <a:pt x="0" y="558"/>
                    <a:pt x="0" y="556"/>
                  </a:cubicBezTo>
                  <a:lnTo>
                    <a:pt x="0" y="419"/>
                  </a:lnTo>
                  <a:cubicBezTo>
                    <a:pt x="0" y="417"/>
                    <a:pt x="1" y="416"/>
                    <a:pt x="2" y="415"/>
                  </a:cubicBezTo>
                  <a:lnTo>
                    <a:pt x="67" y="350"/>
                  </a:lnTo>
                  <a:lnTo>
                    <a:pt x="2" y="284"/>
                  </a:lnTo>
                  <a:cubicBezTo>
                    <a:pt x="1" y="283"/>
                    <a:pt x="0" y="282"/>
                    <a:pt x="0" y="281"/>
                  </a:cubicBezTo>
                  <a:lnTo>
                    <a:pt x="0" y="143"/>
                  </a:lnTo>
                  <a:cubicBezTo>
                    <a:pt x="0" y="142"/>
                    <a:pt x="1" y="140"/>
                    <a:pt x="2" y="139"/>
                  </a:cubicBezTo>
                  <a:lnTo>
                    <a:pt x="139" y="2"/>
                  </a:lnTo>
                  <a:cubicBezTo>
                    <a:pt x="141" y="0"/>
                    <a:pt x="145" y="0"/>
                    <a:pt x="147" y="2"/>
                  </a:cubicBezTo>
                  <a:lnTo>
                    <a:pt x="281" y="136"/>
                  </a:lnTo>
                  <a:lnTo>
                    <a:pt x="415" y="2"/>
                  </a:lnTo>
                  <a:cubicBezTo>
                    <a:pt x="417" y="0"/>
                    <a:pt x="420" y="0"/>
                    <a:pt x="422" y="2"/>
                  </a:cubicBezTo>
                  <a:lnTo>
                    <a:pt x="560" y="139"/>
                  </a:lnTo>
                  <a:cubicBezTo>
                    <a:pt x="561" y="140"/>
                    <a:pt x="561" y="142"/>
                    <a:pt x="561" y="143"/>
                  </a:cubicBezTo>
                  <a:lnTo>
                    <a:pt x="561" y="281"/>
                  </a:lnTo>
                  <a:cubicBezTo>
                    <a:pt x="561" y="282"/>
                    <a:pt x="561" y="283"/>
                    <a:pt x="560" y="284"/>
                  </a:cubicBezTo>
                  <a:lnTo>
                    <a:pt x="494" y="350"/>
                  </a:lnTo>
                  <a:lnTo>
                    <a:pt x="560" y="415"/>
                  </a:lnTo>
                  <a:cubicBezTo>
                    <a:pt x="561" y="416"/>
                    <a:pt x="561" y="417"/>
                    <a:pt x="561" y="419"/>
                  </a:cubicBezTo>
                  <a:lnTo>
                    <a:pt x="561" y="556"/>
                  </a:lnTo>
                  <a:cubicBezTo>
                    <a:pt x="561" y="558"/>
                    <a:pt x="561" y="559"/>
                    <a:pt x="560" y="560"/>
                  </a:cubicBezTo>
                  <a:lnTo>
                    <a:pt x="422" y="697"/>
                  </a:lnTo>
                  <a:cubicBezTo>
                    <a:pt x="421" y="698"/>
                    <a:pt x="420" y="699"/>
                    <a:pt x="418" y="699"/>
                  </a:cubicBezTo>
                  <a:lnTo>
                    <a:pt x="419" y="699"/>
                  </a:lnTo>
                  <a:close/>
                  <a:moveTo>
                    <a:pt x="281" y="551"/>
                  </a:moveTo>
                  <a:cubicBezTo>
                    <a:pt x="282" y="551"/>
                    <a:pt x="284" y="552"/>
                    <a:pt x="285" y="553"/>
                  </a:cubicBezTo>
                  <a:lnTo>
                    <a:pt x="419" y="687"/>
                  </a:lnTo>
                  <a:lnTo>
                    <a:pt x="551" y="554"/>
                  </a:lnTo>
                  <a:lnTo>
                    <a:pt x="551" y="421"/>
                  </a:lnTo>
                  <a:lnTo>
                    <a:pt x="484" y="353"/>
                  </a:lnTo>
                  <a:cubicBezTo>
                    <a:pt x="483" y="352"/>
                    <a:pt x="482" y="351"/>
                    <a:pt x="482" y="350"/>
                  </a:cubicBezTo>
                  <a:cubicBezTo>
                    <a:pt x="482" y="348"/>
                    <a:pt x="483" y="347"/>
                    <a:pt x="484" y="346"/>
                  </a:cubicBezTo>
                  <a:lnTo>
                    <a:pt x="551" y="279"/>
                  </a:lnTo>
                  <a:lnTo>
                    <a:pt x="551" y="145"/>
                  </a:lnTo>
                  <a:lnTo>
                    <a:pt x="419" y="13"/>
                  </a:lnTo>
                  <a:lnTo>
                    <a:pt x="285" y="147"/>
                  </a:lnTo>
                  <a:cubicBezTo>
                    <a:pt x="283" y="149"/>
                    <a:pt x="279" y="149"/>
                    <a:pt x="277" y="147"/>
                  </a:cubicBezTo>
                  <a:lnTo>
                    <a:pt x="143" y="13"/>
                  </a:lnTo>
                  <a:lnTo>
                    <a:pt x="11" y="145"/>
                  </a:lnTo>
                  <a:lnTo>
                    <a:pt x="11" y="279"/>
                  </a:lnTo>
                  <a:lnTo>
                    <a:pt x="78" y="346"/>
                  </a:lnTo>
                  <a:cubicBezTo>
                    <a:pt x="79" y="347"/>
                    <a:pt x="79" y="348"/>
                    <a:pt x="79" y="350"/>
                  </a:cubicBezTo>
                  <a:cubicBezTo>
                    <a:pt x="79" y="351"/>
                    <a:pt x="79" y="352"/>
                    <a:pt x="78" y="353"/>
                  </a:cubicBezTo>
                  <a:lnTo>
                    <a:pt x="11" y="421"/>
                  </a:lnTo>
                  <a:lnTo>
                    <a:pt x="11" y="554"/>
                  </a:lnTo>
                  <a:lnTo>
                    <a:pt x="143" y="687"/>
                  </a:lnTo>
                  <a:lnTo>
                    <a:pt x="277" y="553"/>
                  </a:lnTo>
                  <a:cubicBezTo>
                    <a:pt x="278" y="552"/>
                    <a:pt x="280" y="551"/>
                    <a:pt x="281" y="551"/>
                  </a:cubicBezTo>
                  <a:close/>
                </a:path>
              </a:pathLst>
            </a:custGeom>
            <a:solidFill>
              <a:srgbClr val="222221"/>
            </a:solidFill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grpSp>
          <p:nvGrpSpPr>
            <p:cNvPr id="20" name="Grupo 53">
              <a:extLst>
                <a:ext uri="{FF2B5EF4-FFF2-40B4-BE49-F238E27FC236}">
                  <a16:creationId xmlns:a16="http://schemas.microsoft.com/office/drawing/2014/main" id="{197A71E1-22F6-2E8E-9F6F-04D0989D22FA}"/>
                </a:ext>
              </a:extLst>
            </p:cNvPr>
            <p:cNvGrpSpPr/>
            <p:nvPr/>
          </p:nvGrpSpPr>
          <p:grpSpPr>
            <a:xfrm>
              <a:off x="6699249" y="2924175"/>
              <a:ext cx="323854" cy="407989"/>
              <a:chOff x="6699249" y="2924175"/>
              <a:chExt cx="323854" cy="407989"/>
            </a:xfrm>
          </p:grpSpPr>
          <p:grpSp>
            <p:nvGrpSpPr>
              <p:cNvPr id="21" name="Grupo 54">
                <a:extLst>
                  <a:ext uri="{FF2B5EF4-FFF2-40B4-BE49-F238E27FC236}">
                    <a16:creationId xmlns:a16="http://schemas.microsoft.com/office/drawing/2014/main" id="{92909A1A-1F2B-3143-686A-A351235E0461}"/>
                  </a:ext>
                </a:extLst>
              </p:cNvPr>
              <p:cNvGrpSpPr/>
              <p:nvPr/>
            </p:nvGrpSpPr>
            <p:grpSpPr>
              <a:xfrm>
                <a:off x="6699249" y="2924175"/>
                <a:ext cx="323854" cy="407989"/>
                <a:chOff x="6699249" y="2924175"/>
                <a:chExt cx="323854" cy="407989"/>
              </a:xfrm>
            </p:grpSpPr>
            <p:sp>
              <p:nvSpPr>
                <p:cNvPr id="26" name="Freeform 244">
                  <a:extLst>
                    <a:ext uri="{FF2B5EF4-FFF2-40B4-BE49-F238E27FC236}">
                      <a16:creationId xmlns:a16="http://schemas.microsoft.com/office/drawing/2014/main" id="{77EFFB20-DD31-B945-09B1-25A11572E7C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99253" y="2924175"/>
                  <a:ext cx="323850" cy="404813"/>
                </a:xfrm>
                <a:custGeom>
                  <a:avLst/>
                  <a:gdLst>
                    <a:gd name="T0" fmla="*/ 550 w 550"/>
                    <a:gd name="T1" fmla="*/ 137 h 688"/>
                    <a:gd name="T2" fmla="*/ 550 w 550"/>
                    <a:gd name="T3" fmla="*/ 275 h 688"/>
                    <a:gd name="T4" fmla="*/ 481 w 550"/>
                    <a:gd name="T5" fmla="*/ 344 h 688"/>
                    <a:gd name="T6" fmla="*/ 550 w 550"/>
                    <a:gd name="T7" fmla="*/ 413 h 688"/>
                    <a:gd name="T8" fmla="*/ 550 w 550"/>
                    <a:gd name="T9" fmla="*/ 550 h 688"/>
                    <a:gd name="T10" fmla="*/ 413 w 550"/>
                    <a:gd name="T11" fmla="*/ 688 h 688"/>
                    <a:gd name="T12" fmla="*/ 275 w 550"/>
                    <a:gd name="T13" fmla="*/ 550 h 688"/>
                    <a:gd name="T14" fmla="*/ 137 w 550"/>
                    <a:gd name="T15" fmla="*/ 688 h 688"/>
                    <a:gd name="T16" fmla="*/ 0 w 550"/>
                    <a:gd name="T17" fmla="*/ 550 h 688"/>
                    <a:gd name="T18" fmla="*/ 0 w 550"/>
                    <a:gd name="T19" fmla="*/ 413 h 688"/>
                    <a:gd name="T20" fmla="*/ 68 w 550"/>
                    <a:gd name="T21" fmla="*/ 344 h 688"/>
                    <a:gd name="T22" fmla="*/ 0 w 550"/>
                    <a:gd name="T23" fmla="*/ 275 h 688"/>
                    <a:gd name="T24" fmla="*/ 0 w 550"/>
                    <a:gd name="T25" fmla="*/ 137 h 688"/>
                    <a:gd name="T26" fmla="*/ 137 w 550"/>
                    <a:gd name="T27" fmla="*/ 0 h 688"/>
                    <a:gd name="T28" fmla="*/ 275 w 550"/>
                    <a:gd name="T29" fmla="*/ 137 h 688"/>
                    <a:gd name="T30" fmla="*/ 413 w 550"/>
                    <a:gd name="T31" fmla="*/ 0 h 688"/>
                    <a:gd name="T32" fmla="*/ 550 w 550"/>
                    <a:gd name="T33" fmla="*/ 137 h 6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550" h="688">
                      <a:moveTo>
                        <a:pt x="550" y="137"/>
                      </a:moveTo>
                      <a:lnTo>
                        <a:pt x="550" y="275"/>
                      </a:lnTo>
                      <a:lnTo>
                        <a:pt x="481" y="344"/>
                      </a:lnTo>
                      <a:lnTo>
                        <a:pt x="550" y="413"/>
                      </a:lnTo>
                      <a:lnTo>
                        <a:pt x="550" y="550"/>
                      </a:lnTo>
                      <a:lnTo>
                        <a:pt x="413" y="688"/>
                      </a:lnTo>
                      <a:lnTo>
                        <a:pt x="275" y="550"/>
                      </a:lnTo>
                      <a:lnTo>
                        <a:pt x="137" y="688"/>
                      </a:lnTo>
                      <a:lnTo>
                        <a:pt x="0" y="550"/>
                      </a:lnTo>
                      <a:lnTo>
                        <a:pt x="0" y="413"/>
                      </a:lnTo>
                      <a:lnTo>
                        <a:pt x="68" y="344"/>
                      </a:lnTo>
                      <a:lnTo>
                        <a:pt x="0" y="275"/>
                      </a:lnTo>
                      <a:lnTo>
                        <a:pt x="0" y="137"/>
                      </a:lnTo>
                      <a:lnTo>
                        <a:pt x="137" y="0"/>
                      </a:lnTo>
                      <a:lnTo>
                        <a:pt x="275" y="137"/>
                      </a:lnTo>
                      <a:lnTo>
                        <a:pt x="413" y="0"/>
                      </a:lnTo>
                      <a:lnTo>
                        <a:pt x="550" y="13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0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dirty="0"/>
                </a:p>
              </p:txBody>
            </p:sp>
            <p:sp>
              <p:nvSpPr>
                <p:cNvPr id="27" name="Freeform 246">
                  <a:extLst>
                    <a:ext uri="{FF2B5EF4-FFF2-40B4-BE49-F238E27FC236}">
                      <a16:creationId xmlns:a16="http://schemas.microsoft.com/office/drawing/2014/main" id="{1D5CE38E-F985-8079-2F63-CABB3EC3677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99249" y="2924176"/>
                  <a:ext cx="323850" cy="323850"/>
                </a:xfrm>
                <a:custGeom>
                  <a:avLst/>
                  <a:gdLst>
                    <a:gd name="T0" fmla="*/ 413 w 550"/>
                    <a:gd name="T1" fmla="*/ 0 h 550"/>
                    <a:gd name="T2" fmla="*/ 550 w 550"/>
                    <a:gd name="T3" fmla="*/ 137 h 550"/>
                    <a:gd name="T4" fmla="*/ 413 w 550"/>
                    <a:gd name="T5" fmla="*/ 275 h 550"/>
                    <a:gd name="T6" fmla="*/ 550 w 550"/>
                    <a:gd name="T7" fmla="*/ 413 h 550"/>
                    <a:gd name="T8" fmla="*/ 413 w 550"/>
                    <a:gd name="T9" fmla="*/ 550 h 550"/>
                    <a:gd name="T10" fmla="*/ 275 w 550"/>
                    <a:gd name="T11" fmla="*/ 413 h 550"/>
                    <a:gd name="T12" fmla="*/ 137 w 550"/>
                    <a:gd name="T13" fmla="*/ 550 h 550"/>
                    <a:gd name="T14" fmla="*/ 0 w 550"/>
                    <a:gd name="T15" fmla="*/ 413 h 550"/>
                    <a:gd name="T16" fmla="*/ 137 w 550"/>
                    <a:gd name="T17" fmla="*/ 275 h 550"/>
                    <a:gd name="T18" fmla="*/ 0 w 550"/>
                    <a:gd name="T19" fmla="*/ 137 h 550"/>
                    <a:gd name="T20" fmla="*/ 137 w 550"/>
                    <a:gd name="T21" fmla="*/ 0 h 550"/>
                    <a:gd name="T22" fmla="*/ 275 w 550"/>
                    <a:gd name="T23" fmla="*/ 137 h 550"/>
                    <a:gd name="T24" fmla="*/ 413 w 550"/>
                    <a:gd name="T25" fmla="*/ 0 h 5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50" h="550">
                      <a:moveTo>
                        <a:pt x="413" y="0"/>
                      </a:moveTo>
                      <a:lnTo>
                        <a:pt x="550" y="137"/>
                      </a:lnTo>
                      <a:lnTo>
                        <a:pt x="413" y="275"/>
                      </a:lnTo>
                      <a:lnTo>
                        <a:pt x="550" y="413"/>
                      </a:lnTo>
                      <a:lnTo>
                        <a:pt x="413" y="550"/>
                      </a:lnTo>
                      <a:lnTo>
                        <a:pt x="275" y="413"/>
                      </a:lnTo>
                      <a:lnTo>
                        <a:pt x="137" y="550"/>
                      </a:lnTo>
                      <a:lnTo>
                        <a:pt x="0" y="413"/>
                      </a:lnTo>
                      <a:lnTo>
                        <a:pt x="137" y="275"/>
                      </a:lnTo>
                      <a:lnTo>
                        <a:pt x="0" y="137"/>
                      </a:lnTo>
                      <a:lnTo>
                        <a:pt x="137" y="0"/>
                      </a:lnTo>
                      <a:lnTo>
                        <a:pt x="275" y="137"/>
                      </a:lnTo>
                      <a:lnTo>
                        <a:pt x="413" y="0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 w="15875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dirty="0"/>
                </a:p>
              </p:txBody>
            </p:sp>
            <p:sp>
              <p:nvSpPr>
                <p:cNvPr id="28" name="Freeform 248">
                  <a:extLst>
                    <a:ext uri="{FF2B5EF4-FFF2-40B4-BE49-F238E27FC236}">
                      <a16:creationId xmlns:a16="http://schemas.microsoft.com/office/drawing/2014/main" id="{EDDF92B6-0DF6-F127-819D-E577EC5797D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938963" y="3244851"/>
                  <a:ext cx="6350" cy="87313"/>
                </a:xfrm>
                <a:custGeom>
                  <a:avLst/>
                  <a:gdLst>
                    <a:gd name="T0" fmla="*/ 6 w 11"/>
                    <a:gd name="T1" fmla="*/ 148 h 148"/>
                    <a:gd name="T2" fmla="*/ 0 w 11"/>
                    <a:gd name="T3" fmla="*/ 143 h 148"/>
                    <a:gd name="T4" fmla="*/ 0 w 11"/>
                    <a:gd name="T5" fmla="*/ 5 h 148"/>
                    <a:gd name="T6" fmla="*/ 6 w 11"/>
                    <a:gd name="T7" fmla="*/ 0 h 148"/>
                    <a:gd name="T8" fmla="*/ 11 w 11"/>
                    <a:gd name="T9" fmla="*/ 5 h 148"/>
                    <a:gd name="T10" fmla="*/ 11 w 11"/>
                    <a:gd name="T11" fmla="*/ 143 h 148"/>
                    <a:gd name="T12" fmla="*/ 6 w 11"/>
                    <a:gd name="T13" fmla="*/ 148 h 1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1" h="148">
                      <a:moveTo>
                        <a:pt x="6" y="148"/>
                      </a:moveTo>
                      <a:cubicBezTo>
                        <a:pt x="3" y="148"/>
                        <a:pt x="0" y="146"/>
                        <a:pt x="0" y="143"/>
                      </a:cubicBezTo>
                      <a:lnTo>
                        <a:pt x="0" y="5"/>
                      </a:lnTo>
                      <a:cubicBezTo>
                        <a:pt x="0" y="2"/>
                        <a:pt x="3" y="0"/>
                        <a:pt x="6" y="0"/>
                      </a:cubicBezTo>
                      <a:cubicBezTo>
                        <a:pt x="8" y="0"/>
                        <a:pt x="11" y="2"/>
                        <a:pt x="11" y="5"/>
                      </a:cubicBezTo>
                      <a:lnTo>
                        <a:pt x="11" y="143"/>
                      </a:lnTo>
                      <a:cubicBezTo>
                        <a:pt x="11" y="146"/>
                        <a:pt x="8" y="148"/>
                        <a:pt x="6" y="148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dirty="0"/>
                </a:p>
              </p:txBody>
            </p:sp>
          </p:grpSp>
          <p:sp>
            <p:nvSpPr>
              <p:cNvPr id="22" name="Freeform 249">
                <a:extLst>
                  <a:ext uri="{FF2B5EF4-FFF2-40B4-BE49-F238E27FC236}">
                    <a16:creationId xmlns:a16="http://schemas.microsoft.com/office/drawing/2014/main" id="{B76557D8-58DD-1A1D-CCCB-CB726E51BC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77038" y="3244851"/>
                <a:ext cx="6350" cy="87313"/>
              </a:xfrm>
              <a:custGeom>
                <a:avLst/>
                <a:gdLst>
                  <a:gd name="T0" fmla="*/ 5 w 10"/>
                  <a:gd name="T1" fmla="*/ 148 h 148"/>
                  <a:gd name="T2" fmla="*/ 0 w 10"/>
                  <a:gd name="T3" fmla="*/ 143 h 148"/>
                  <a:gd name="T4" fmla="*/ 0 w 10"/>
                  <a:gd name="T5" fmla="*/ 5 h 148"/>
                  <a:gd name="T6" fmla="*/ 5 w 10"/>
                  <a:gd name="T7" fmla="*/ 0 h 148"/>
                  <a:gd name="T8" fmla="*/ 10 w 10"/>
                  <a:gd name="T9" fmla="*/ 5 h 148"/>
                  <a:gd name="T10" fmla="*/ 10 w 10"/>
                  <a:gd name="T11" fmla="*/ 143 h 148"/>
                  <a:gd name="T12" fmla="*/ 5 w 10"/>
                  <a:gd name="T13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48">
                    <a:moveTo>
                      <a:pt x="5" y="148"/>
                    </a:moveTo>
                    <a:cubicBezTo>
                      <a:pt x="2" y="148"/>
                      <a:pt x="0" y="146"/>
                      <a:pt x="0" y="143"/>
                    </a:cubicBezTo>
                    <a:lnTo>
                      <a:pt x="0" y="5"/>
                    </a:lnTo>
                    <a:cubicBezTo>
                      <a:pt x="0" y="2"/>
                      <a:pt x="2" y="0"/>
                      <a:pt x="5" y="0"/>
                    </a:cubicBezTo>
                    <a:cubicBezTo>
                      <a:pt x="8" y="0"/>
                      <a:pt x="10" y="2"/>
                      <a:pt x="10" y="5"/>
                    </a:cubicBezTo>
                    <a:lnTo>
                      <a:pt x="10" y="143"/>
                    </a:lnTo>
                    <a:cubicBezTo>
                      <a:pt x="10" y="146"/>
                      <a:pt x="8" y="148"/>
                      <a:pt x="5" y="148"/>
                    </a:cubicBezTo>
                    <a:close/>
                  </a:path>
                </a:pathLst>
              </a:custGeom>
              <a:solidFill>
                <a:schemeClr val="tx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5" name="Freeform 250">
                <a:extLst>
                  <a:ext uri="{FF2B5EF4-FFF2-40B4-BE49-F238E27FC236}">
                    <a16:creationId xmlns:a16="http://schemas.microsoft.com/office/drawing/2014/main" id="{DE7273D1-8BA6-B532-E7FC-178695DEDB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58000" y="3163888"/>
                <a:ext cx="6350" cy="87313"/>
              </a:xfrm>
              <a:custGeom>
                <a:avLst/>
                <a:gdLst>
                  <a:gd name="T0" fmla="*/ 5 w 10"/>
                  <a:gd name="T1" fmla="*/ 148 h 148"/>
                  <a:gd name="T2" fmla="*/ 0 w 10"/>
                  <a:gd name="T3" fmla="*/ 143 h 148"/>
                  <a:gd name="T4" fmla="*/ 0 w 10"/>
                  <a:gd name="T5" fmla="*/ 6 h 148"/>
                  <a:gd name="T6" fmla="*/ 5 w 10"/>
                  <a:gd name="T7" fmla="*/ 0 h 148"/>
                  <a:gd name="T8" fmla="*/ 10 w 10"/>
                  <a:gd name="T9" fmla="*/ 6 h 148"/>
                  <a:gd name="T10" fmla="*/ 10 w 10"/>
                  <a:gd name="T11" fmla="*/ 143 h 148"/>
                  <a:gd name="T12" fmla="*/ 5 w 10"/>
                  <a:gd name="T13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48">
                    <a:moveTo>
                      <a:pt x="5" y="148"/>
                    </a:moveTo>
                    <a:cubicBezTo>
                      <a:pt x="2" y="148"/>
                      <a:pt x="0" y="146"/>
                      <a:pt x="0" y="143"/>
                    </a:cubicBezTo>
                    <a:lnTo>
                      <a:pt x="0" y="6"/>
                    </a:lnTo>
                    <a:cubicBezTo>
                      <a:pt x="0" y="3"/>
                      <a:pt x="2" y="0"/>
                      <a:pt x="5" y="0"/>
                    </a:cubicBezTo>
                    <a:cubicBezTo>
                      <a:pt x="8" y="0"/>
                      <a:pt x="10" y="3"/>
                      <a:pt x="10" y="6"/>
                    </a:cubicBezTo>
                    <a:lnTo>
                      <a:pt x="10" y="143"/>
                    </a:lnTo>
                    <a:cubicBezTo>
                      <a:pt x="10" y="146"/>
                      <a:pt x="8" y="148"/>
                      <a:pt x="5" y="148"/>
                    </a:cubicBezTo>
                    <a:close/>
                  </a:path>
                </a:pathLst>
              </a:custGeom>
              <a:solidFill>
                <a:schemeClr val="tx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</p:grpSp>
      </p:grpSp>
      <p:sp>
        <p:nvSpPr>
          <p:cNvPr id="29" name="Freeform 186">
            <a:extLst>
              <a:ext uri="{FF2B5EF4-FFF2-40B4-BE49-F238E27FC236}">
                <a16:creationId xmlns:a16="http://schemas.microsoft.com/office/drawing/2014/main" id="{2C3ADFC2-9E3B-DF34-A37F-B8D151706691}"/>
              </a:ext>
            </a:extLst>
          </p:cNvPr>
          <p:cNvSpPr>
            <a:spLocks/>
          </p:cNvSpPr>
          <p:nvPr/>
        </p:nvSpPr>
        <p:spPr bwMode="auto">
          <a:xfrm>
            <a:off x="5865576" y="582927"/>
            <a:ext cx="775433" cy="746563"/>
          </a:xfrm>
          <a:custGeom>
            <a:avLst/>
            <a:gdLst>
              <a:gd name="T0" fmla="*/ 34 w 331"/>
              <a:gd name="T1" fmla="*/ 0 h 331"/>
              <a:gd name="T2" fmla="*/ 298 w 331"/>
              <a:gd name="T3" fmla="*/ 0 h 331"/>
              <a:gd name="T4" fmla="*/ 331 w 331"/>
              <a:gd name="T5" fmla="*/ 34 h 331"/>
              <a:gd name="T6" fmla="*/ 330 w 331"/>
              <a:gd name="T7" fmla="*/ 298 h 331"/>
              <a:gd name="T8" fmla="*/ 297 w 331"/>
              <a:gd name="T9" fmla="*/ 331 h 331"/>
              <a:gd name="T10" fmla="*/ 33 w 331"/>
              <a:gd name="T11" fmla="*/ 330 h 331"/>
              <a:gd name="T12" fmla="*/ 0 w 331"/>
              <a:gd name="T13" fmla="*/ 297 h 331"/>
              <a:gd name="T14" fmla="*/ 1 w 331"/>
              <a:gd name="T15" fmla="*/ 33 h 331"/>
              <a:gd name="T16" fmla="*/ 34 w 331"/>
              <a:gd name="T17" fmla="*/ 0 h 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1" h="331">
                <a:moveTo>
                  <a:pt x="34" y="0"/>
                </a:moveTo>
                <a:lnTo>
                  <a:pt x="298" y="0"/>
                </a:lnTo>
                <a:cubicBezTo>
                  <a:pt x="316" y="1"/>
                  <a:pt x="331" y="15"/>
                  <a:pt x="331" y="34"/>
                </a:cubicBezTo>
                <a:lnTo>
                  <a:pt x="330" y="298"/>
                </a:lnTo>
                <a:cubicBezTo>
                  <a:pt x="330" y="316"/>
                  <a:pt x="316" y="331"/>
                  <a:pt x="297" y="331"/>
                </a:cubicBezTo>
                <a:lnTo>
                  <a:pt x="33" y="330"/>
                </a:lnTo>
                <a:cubicBezTo>
                  <a:pt x="15" y="330"/>
                  <a:pt x="0" y="315"/>
                  <a:pt x="0" y="297"/>
                </a:cubicBezTo>
                <a:lnTo>
                  <a:pt x="1" y="33"/>
                </a:lnTo>
                <a:cubicBezTo>
                  <a:pt x="1" y="15"/>
                  <a:pt x="16" y="0"/>
                  <a:pt x="34" y="0"/>
                </a:cubicBezTo>
                <a:close/>
              </a:path>
            </a:pathLst>
          </a:custGeom>
          <a:solidFill>
            <a:srgbClr val="60C7B8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  <a:effectLst>
            <a:outerShdw dist="114300" dir="2700000" algn="tl" rotWithShape="0">
              <a:prstClr val="black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41" name="Freeform 159">
            <a:extLst>
              <a:ext uri="{FF2B5EF4-FFF2-40B4-BE49-F238E27FC236}">
                <a16:creationId xmlns:a16="http://schemas.microsoft.com/office/drawing/2014/main" id="{B39A8A45-75ED-6D93-89AB-8ECFFBAFAB1F}"/>
              </a:ext>
            </a:extLst>
          </p:cNvPr>
          <p:cNvSpPr>
            <a:spLocks noEditPoints="1"/>
          </p:cNvSpPr>
          <p:nvPr/>
        </p:nvSpPr>
        <p:spPr bwMode="auto">
          <a:xfrm>
            <a:off x="3471781" y="1662903"/>
            <a:ext cx="181896" cy="177458"/>
          </a:xfrm>
          <a:custGeom>
            <a:avLst/>
            <a:gdLst>
              <a:gd name="T0" fmla="*/ 55 w 109"/>
              <a:gd name="T1" fmla="*/ 109 h 109"/>
              <a:gd name="T2" fmla="*/ 51 w 109"/>
              <a:gd name="T3" fmla="*/ 108 h 109"/>
              <a:gd name="T4" fmla="*/ 2 w 109"/>
              <a:gd name="T5" fmla="*/ 59 h 109"/>
              <a:gd name="T6" fmla="*/ 2 w 109"/>
              <a:gd name="T7" fmla="*/ 51 h 109"/>
              <a:gd name="T8" fmla="*/ 51 w 109"/>
              <a:gd name="T9" fmla="*/ 2 h 109"/>
              <a:gd name="T10" fmla="*/ 59 w 109"/>
              <a:gd name="T11" fmla="*/ 2 h 109"/>
              <a:gd name="T12" fmla="*/ 108 w 109"/>
              <a:gd name="T13" fmla="*/ 51 h 109"/>
              <a:gd name="T14" fmla="*/ 109 w 109"/>
              <a:gd name="T15" fmla="*/ 55 h 109"/>
              <a:gd name="T16" fmla="*/ 108 w 109"/>
              <a:gd name="T17" fmla="*/ 59 h 109"/>
              <a:gd name="T18" fmla="*/ 59 w 109"/>
              <a:gd name="T19" fmla="*/ 108 h 109"/>
              <a:gd name="T20" fmla="*/ 55 w 109"/>
              <a:gd name="T21" fmla="*/ 109 h 109"/>
              <a:gd name="T22" fmla="*/ 14 w 109"/>
              <a:gd name="T23" fmla="*/ 55 h 109"/>
              <a:gd name="T24" fmla="*/ 55 w 109"/>
              <a:gd name="T25" fmla="*/ 96 h 109"/>
              <a:gd name="T26" fmla="*/ 96 w 109"/>
              <a:gd name="T27" fmla="*/ 55 h 109"/>
              <a:gd name="T28" fmla="*/ 55 w 109"/>
              <a:gd name="T29" fmla="*/ 14 h 109"/>
              <a:gd name="T30" fmla="*/ 14 w 109"/>
              <a:gd name="T31" fmla="*/ 55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9" h="109">
                <a:moveTo>
                  <a:pt x="55" y="109"/>
                </a:moveTo>
                <a:cubicBezTo>
                  <a:pt x="53" y="109"/>
                  <a:pt x="52" y="109"/>
                  <a:pt x="51" y="108"/>
                </a:cubicBezTo>
                <a:lnTo>
                  <a:pt x="2" y="59"/>
                </a:lnTo>
                <a:cubicBezTo>
                  <a:pt x="0" y="57"/>
                  <a:pt x="0" y="53"/>
                  <a:pt x="2" y="51"/>
                </a:cubicBezTo>
                <a:lnTo>
                  <a:pt x="51" y="2"/>
                </a:lnTo>
                <a:cubicBezTo>
                  <a:pt x="53" y="0"/>
                  <a:pt x="57" y="0"/>
                  <a:pt x="59" y="2"/>
                </a:cubicBezTo>
                <a:lnTo>
                  <a:pt x="108" y="51"/>
                </a:lnTo>
                <a:cubicBezTo>
                  <a:pt x="109" y="52"/>
                  <a:pt x="109" y="53"/>
                  <a:pt x="109" y="55"/>
                </a:cubicBezTo>
                <a:cubicBezTo>
                  <a:pt x="109" y="56"/>
                  <a:pt x="109" y="58"/>
                  <a:pt x="108" y="59"/>
                </a:cubicBezTo>
                <a:lnTo>
                  <a:pt x="59" y="108"/>
                </a:lnTo>
                <a:cubicBezTo>
                  <a:pt x="58" y="109"/>
                  <a:pt x="56" y="109"/>
                  <a:pt x="55" y="109"/>
                </a:cubicBezTo>
                <a:close/>
                <a:moveTo>
                  <a:pt x="14" y="55"/>
                </a:moveTo>
                <a:lnTo>
                  <a:pt x="55" y="96"/>
                </a:lnTo>
                <a:lnTo>
                  <a:pt x="96" y="55"/>
                </a:lnTo>
                <a:lnTo>
                  <a:pt x="55" y="14"/>
                </a:lnTo>
                <a:lnTo>
                  <a:pt x="14" y="55"/>
                </a:lnTo>
                <a:close/>
              </a:path>
            </a:pathLst>
          </a:custGeom>
          <a:solidFill>
            <a:schemeClr val="accent4"/>
          </a:solidFill>
          <a:ln w="1270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276417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186">
            <a:extLst>
              <a:ext uri="{FF2B5EF4-FFF2-40B4-BE49-F238E27FC236}">
                <a16:creationId xmlns:a16="http://schemas.microsoft.com/office/drawing/2014/main" id="{803B4B2F-682B-2934-AD6F-D30B9228E442}"/>
              </a:ext>
            </a:extLst>
          </p:cNvPr>
          <p:cNvSpPr>
            <a:spLocks/>
          </p:cNvSpPr>
          <p:nvPr/>
        </p:nvSpPr>
        <p:spPr bwMode="auto">
          <a:xfrm>
            <a:off x="1540606" y="1770507"/>
            <a:ext cx="1383484" cy="1394828"/>
          </a:xfrm>
          <a:custGeom>
            <a:avLst/>
            <a:gdLst>
              <a:gd name="T0" fmla="*/ 34 w 331"/>
              <a:gd name="T1" fmla="*/ 0 h 331"/>
              <a:gd name="T2" fmla="*/ 298 w 331"/>
              <a:gd name="T3" fmla="*/ 0 h 331"/>
              <a:gd name="T4" fmla="*/ 331 w 331"/>
              <a:gd name="T5" fmla="*/ 34 h 331"/>
              <a:gd name="T6" fmla="*/ 330 w 331"/>
              <a:gd name="T7" fmla="*/ 298 h 331"/>
              <a:gd name="T8" fmla="*/ 297 w 331"/>
              <a:gd name="T9" fmla="*/ 331 h 331"/>
              <a:gd name="T10" fmla="*/ 33 w 331"/>
              <a:gd name="T11" fmla="*/ 330 h 331"/>
              <a:gd name="T12" fmla="*/ 0 w 331"/>
              <a:gd name="T13" fmla="*/ 297 h 331"/>
              <a:gd name="T14" fmla="*/ 1 w 331"/>
              <a:gd name="T15" fmla="*/ 33 h 331"/>
              <a:gd name="T16" fmla="*/ 34 w 331"/>
              <a:gd name="T17" fmla="*/ 0 h 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1" h="331">
                <a:moveTo>
                  <a:pt x="34" y="0"/>
                </a:moveTo>
                <a:lnTo>
                  <a:pt x="298" y="0"/>
                </a:lnTo>
                <a:cubicBezTo>
                  <a:pt x="316" y="1"/>
                  <a:pt x="331" y="15"/>
                  <a:pt x="331" y="34"/>
                </a:cubicBezTo>
                <a:lnTo>
                  <a:pt x="330" y="298"/>
                </a:lnTo>
                <a:cubicBezTo>
                  <a:pt x="330" y="316"/>
                  <a:pt x="316" y="331"/>
                  <a:pt x="297" y="331"/>
                </a:cubicBezTo>
                <a:lnTo>
                  <a:pt x="33" y="330"/>
                </a:lnTo>
                <a:cubicBezTo>
                  <a:pt x="15" y="330"/>
                  <a:pt x="0" y="315"/>
                  <a:pt x="0" y="297"/>
                </a:cubicBezTo>
                <a:lnTo>
                  <a:pt x="1" y="33"/>
                </a:lnTo>
                <a:cubicBezTo>
                  <a:pt x="1" y="15"/>
                  <a:pt x="16" y="0"/>
                  <a:pt x="34" y="0"/>
                </a:cubicBezTo>
                <a:close/>
              </a:path>
            </a:pathLst>
          </a:custGeom>
          <a:solidFill>
            <a:srgbClr val="DBFE87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  <a:effectLst>
            <a:outerShdw dist="228600" dir="2700000" algn="tl" rotWithShape="0">
              <a:prstClr val="black"/>
            </a:outerShdw>
          </a:effectLst>
        </p:spPr>
        <p:txBody>
          <a:bodyPr vert="horz" wrap="square" lIns="91440" tIns="144000" rIns="108000" bIns="3600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E7DD147-0A38-4E87-9D9A-1D9976EF1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4634" y="2210456"/>
            <a:ext cx="3962400" cy="722587"/>
          </a:xfrm>
        </p:spPr>
        <p:txBody>
          <a:bodyPr/>
          <a:lstStyle/>
          <a:p>
            <a:r>
              <a:rPr lang="en-US" altLang="zh-CN" dirty="0"/>
              <a:t>Others</a:t>
            </a:r>
            <a:endParaRPr lang="en-US" dirty="0"/>
          </a:p>
        </p:txBody>
      </p:sp>
      <p:sp>
        <p:nvSpPr>
          <p:cNvPr id="49" name="Marcador de texto 48">
            <a:extLst>
              <a:ext uri="{FF2B5EF4-FFF2-40B4-BE49-F238E27FC236}">
                <a16:creationId xmlns:a16="http://schemas.microsoft.com/office/drawing/2014/main" id="{4EB904FE-D344-A580-71AD-744B249AC81B}"/>
              </a:ext>
            </a:extLst>
          </p:cNvPr>
          <p:cNvSpPr>
            <a:spLocks noGrp="1"/>
          </p:cNvSpPr>
          <p:nvPr>
            <p:ph type="body" idx="23"/>
          </p:nvPr>
        </p:nvSpPr>
        <p:spPr>
          <a:xfrm>
            <a:off x="1543253" y="2182209"/>
            <a:ext cx="1380837" cy="722587"/>
          </a:xfrm>
        </p:spPr>
        <p:txBody>
          <a:bodyPr/>
          <a:lstStyle/>
          <a:p>
            <a:r>
              <a:rPr lang="es-ES" dirty="0"/>
              <a:t>04</a:t>
            </a:r>
          </a:p>
        </p:txBody>
      </p:sp>
      <p:sp>
        <p:nvSpPr>
          <p:cNvPr id="27" name="Freeform 298">
            <a:extLst>
              <a:ext uri="{FF2B5EF4-FFF2-40B4-BE49-F238E27FC236}">
                <a16:creationId xmlns:a16="http://schemas.microsoft.com/office/drawing/2014/main" id="{9E3C171D-2DC7-4D8C-70B2-8F2C6523F011}"/>
              </a:ext>
            </a:extLst>
          </p:cNvPr>
          <p:cNvSpPr>
            <a:spLocks/>
          </p:cNvSpPr>
          <p:nvPr/>
        </p:nvSpPr>
        <p:spPr bwMode="auto">
          <a:xfrm>
            <a:off x="4575658" y="4402694"/>
            <a:ext cx="146050" cy="144463"/>
          </a:xfrm>
          <a:custGeom>
            <a:avLst/>
            <a:gdLst>
              <a:gd name="T0" fmla="*/ 123 w 247"/>
              <a:gd name="T1" fmla="*/ 0 h 247"/>
              <a:gd name="T2" fmla="*/ 167 w 247"/>
              <a:gd name="T3" fmla="*/ 80 h 247"/>
              <a:gd name="T4" fmla="*/ 247 w 247"/>
              <a:gd name="T5" fmla="*/ 124 h 247"/>
              <a:gd name="T6" fmla="*/ 167 w 247"/>
              <a:gd name="T7" fmla="*/ 167 h 247"/>
              <a:gd name="T8" fmla="*/ 123 w 247"/>
              <a:gd name="T9" fmla="*/ 247 h 247"/>
              <a:gd name="T10" fmla="*/ 80 w 247"/>
              <a:gd name="T11" fmla="*/ 167 h 247"/>
              <a:gd name="T12" fmla="*/ 0 w 247"/>
              <a:gd name="T13" fmla="*/ 124 h 247"/>
              <a:gd name="T14" fmla="*/ 80 w 247"/>
              <a:gd name="T15" fmla="*/ 80 h 247"/>
              <a:gd name="T16" fmla="*/ 123 w 247"/>
              <a:gd name="T17" fmla="*/ 0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7" h="247">
                <a:moveTo>
                  <a:pt x="123" y="0"/>
                </a:moveTo>
                <a:lnTo>
                  <a:pt x="167" y="80"/>
                </a:lnTo>
                <a:lnTo>
                  <a:pt x="247" y="124"/>
                </a:lnTo>
                <a:lnTo>
                  <a:pt x="167" y="167"/>
                </a:lnTo>
                <a:lnTo>
                  <a:pt x="123" y="247"/>
                </a:lnTo>
                <a:lnTo>
                  <a:pt x="80" y="167"/>
                </a:lnTo>
                <a:lnTo>
                  <a:pt x="0" y="124"/>
                </a:lnTo>
                <a:lnTo>
                  <a:pt x="80" y="80"/>
                </a:lnTo>
                <a:lnTo>
                  <a:pt x="123" y="0"/>
                </a:lnTo>
                <a:close/>
              </a:path>
            </a:pathLst>
          </a:custGeom>
          <a:solidFill>
            <a:schemeClr val="accent3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28" name="Freeform 302">
            <a:extLst>
              <a:ext uri="{FF2B5EF4-FFF2-40B4-BE49-F238E27FC236}">
                <a16:creationId xmlns:a16="http://schemas.microsoft.com/office/drawing/2014/main" id="{03B17A83-0C94-E052-EC43-D24AF9B8366D}"/>
              </a:ext>
            </a:extLst>
          </p:cNvPr>
          <p:cNvSpPr>
            <a:spLocks/>
          </p:cNvSpPr>
          <p:nvPr/>
        </p:nvSpPr>
        <p:spPr bwMode="auto">
          <a:xfrm>
            <a:off x="8454185" y="3793269"/>
            <a:ext cx="129557" cy="129557"/>
          </a:xfrm>
          <a:custGeom>
            <a:avLst/>
            <a:gdLst>
              <a:gd name="T0" fmla="*/ 75 w 151"/>
              <a:gd name="T1" fmla="*/ 0 h 150"/>
              <a:gd name="T2" fmla="*/ 102 w 151"/>
              <a:gd name="T3" fmla="*/ 48 h 150"/>
              <a:gd name="T4" fmla="*/ 151 w 151"/>
              <a:gd name="T5" fmla="*/ 75 h 150"/>
              <a:gd name="T6" fmla="*/ 102 w 151"/>
              <a:gd name="T7" fmla="*/ 102 h 150"/>
              <a:gd name="T8" fmla="*/ 75 w 151"/>
              <a:gd name="T9" fmla="*/ 150 h 150"/>
              <a:gd name="T10" fmla="*/ 49 w 151"/>
              <a:gd name="T11" fmla="*/ 102 h 150"/>
              <a:gd name="T12" fmla="*/ 0 w 151"/>
              <a:gd name="T13" fmla="*/ 75 h 150"/>
              <a:gd name="T14" fmla="*/ 49 w 151"/>
              <a:gd name="T15" fmla="*/ 48 h 150"/>
              <a:gd name="T16" fmla="*/ 75 w 151"/>
              <a:gd name="T17" fmla="*/ 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1" h="150">
                <a:moveTo>
                  <a:pt x="75" y="0"/>
                </a:moveTo>
                <a:lnTo>
                  <a:pt x="102" y="48"/>
                </a:lnTo>
                <a:lnTo>
                  <a:pt x="151" y="75"/>
                </a:lnTo>
                <a:lnTo>
                  <a:pt x="102" y="102"/>
                </a:lnTo>
                <a:lnTo>
                  <a:pt x="75" y="150"/>
                </a:lnTo>
                <a:lnTo>
                  <a:pt x="49" y="102"/>
                </a:lnTo>
                <a:lnTo>
                  <a:pt x="0" y="75"/>
                </a:lnTo>
                <a:lnTo>
                  <a:pt x="49" y="48"/>
                </a:lnTo>
                <a:lnTo>
                  <a:pt x="75" y="0"/>
                </a:lnTo>
                <a:close/>
              </a:path>
            </a:pathLst>
          </a:custGeom>
          <a:solidFill>
            <a:schemeClr val="accent4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29" name="Freeform 157">
            <a:extLst>
              <a:ext uri="{FF2B5EF4-FFF2-40B4-BE49-F238E27FC236}">
                <a16:creationId xmlns:a16="http://schemas.microsoft.com/office/drawing/2014/main" id="{A7229990-9016-2960-8690-5FA6CEA8A671}"/>
              </a:ext>
            </a:extLst>
          </p:cNvPr>
          <p:cNvSpPr>
            <a:spLocks noEditPoints="1"/>
          </p:cNvSpPr>
          <p:nvPr/>
        </p:nvSpPr>
        <p:spPr bwMode="auto">
          <a:xfrm>
            <a:off x="775079" y="4004908"/>
            <a:ext cx="177215" cy="163925"/>
          </a:xfrm>
          <a:custGeom>
            <a:avLst/>
            <a:gdLst>
              <a:gd name="T0" fmla="*/ 55 w 110"/>
              <a:gd name="T1" fmla="*/ 100 h 100"/>
              <a:gd name="T2" fmla="*/ 50 w 110"/>
              <a:gd name="T3" fmla="*/ 97 h 100"/>
              <a:gd name="T4" fmla="*/ 1 w 110"/>
              <a:gd name="T5" fmla="*/ 9 h 100"/>
              <a:gd name="T6" fmla="*/ 1 w 110"/>
              <a:gd name="T7" fmla="*/ 3 h 100"/>
              <a:gd name="T8" fmla="*/ 6 w 110"/>
              <a:gd name="T9" fmla="*/ 0 h 100"/>
              <a:gd name="T10" fmla="*/ 104 w 110"/>
              <a:gd name="T11" fmla="*/ 0 h 100"/>
              <a:gd name="T12" fmla="*/ 109 w 110"/>
              <a:gd name="T13" fmla="*/ 3 h 100"/>
              <a:gd name="T14" fmla="*/ 109 w 110"/>
              <a:gd name="T15" fmla="*/ 9 h 100"/>
              <a:gd name="T16" fmla="*/ 60 w 110"/>
              <a:gd name="T17" fmla="*/ 97 h 100"/>
              <a:gd name="T18" fmla="*/ 55 w 110"/>
              <a:gd name="T19" fmla="*/ 100 h 100"/>
              <a:gd name="T20" fmla="*/ 16 w 110"/>
              <a:gd name="T21" fmla="*/ 12 h 100"/>
              <a:gd name="T22" fmla="*/ 55 w 110"/>
              <a:gd name="T23" fmla="*/ 82 h 100"/>
              <a:gd name="T24" fmla="*/ 94 w 110"/>
              <a:gd name="T25" fmla="*/ 12 h 100"/>
              <a:gd name="T26" fmla="*/ 16 w 110"/>
              <a:gd name="T27" fmla="*/ 12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10" h="100">
                <a:moveTo>
                  <a:pt x="55" y="100"/>
                </a:moveTo>
                <a:cubicBezTo>
                  <a:pt x="53" y="100"/>
                  <a:pt x="51" y="98"/>
                  <a:pt x="50" y="97"/>
                </a:cubicBezTo>
                <a:lnTo>
                  <a:pt x="1" y="9"/>
                </a:lnTo>
                <a:cubicBezTo>
                  <a:pt x="0" y="7"/>
                  <a:pt x="0" y="5"/>
                  <a:pt x="1" y="3"/>
                </a:cubicBezTo>
                <a:cubicBezTo>
                  <a:pt x="2" y="2"/>
                  <a:pt x="4" y="0"/>
                  <a:pt x="6" y="0"/>
                </a:cubicBezTo>
                <a:lnTo>
                  <a:pt x="104" y="0"/>
                </a:lnTo>
                <a:cubicBezTo>
                  <a:pt x="106" y="0"/>
                  <a:pt x="108" y="2"/>
                  <a:pt x="109" y="3"/>
                </a:cubicBezTo>
                <a:cubicBezTo>
                  <a:pt x="110" y="5"/>
                  <a:pt x="110" y="7"/>
                  <a:pt x="109" y="9"/>
                </a:cubicBezTo>
                <a:lnTo>
                  <a:pt x="60" y="97"/>
                </a:lnTo>
                <a:cubicBezTo>
                  <a:pt x="59" y="98"/>
                  <a:pt x="57" y="100"/>
                  <a:pt x="55" y="100"/>
                </a:cubicBezTo>
                <a:close/>
                <a:moveTo>
                  <a:pt x="16" y="12"/>
                </a:moveTo>
                <a:lnTo>
                  <a:pt x="55" y="82"/>
                </a:lnTo>
                <a:lnTo>
                  <a:pt x="94" y="12"/>
                </a:lnTo>
                <a:lnTo>
                  <a:pt x="16" y="12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30" name="Freeform 159">
            <a:extLst>
              <a:ext uri="{FF2B5EF4-FFF2-40B4-BE49-F238E27FC236}">
                <a16:creationId xmlns:a16="http://schemas.microsoft.com/office/drawing/2014/main" id="{F6CE67D6-0348-BAC9-4B29-C860B3E25B9F}"/>
              </a:ext>
            </a:extLst>
          </p:cNvPr>
          <p:cNvSpPr>
            <a:spLocks noEditPoints="1"/>
          </p:cNvSpPr>
          <p:nvPr/>
        </p:nvSpPr>
        <p:spPr bwMode="auto">
          <a:xfrm>
            <a:off x="3699264" y="564104"/>
            <a:ext cx="181896" cy="177458"/>
          </a:xfrm>
          <a:custGeom>
            <a:avLst/>
            <a:gdLst>
              <a:gd name="T0" fmla="*/ 55 w 109"/>
              <a:gd name="T1" fmla="*/ 109 h 109"/>
              <a:gd name="T2" fmla="*/ 51 w 109"/>
              <a:gd name="T3" fmla="*/ 108 h 109"/>
              <a:gd name="T4" fmla="*/ 2 w 109"/>
              <a:gd name="T5" fmla="*/ 59 h 109"/>
              <a:gd name="T6" fmla="*/ 2 w 109"/>
              <a:gd name="T7" fmla="*/ 51 h 109"/>
              <a:gd name="T8" fmla="*/ 51 w 109"/>
              <a:gd name="T9" fmla="*/ 2 h 109"/>
              <a:gd name="T10" fmla="*/ 59 w 109"/>
              <a:gd name="T11" fmla="*/ 2 h 109"/>
              <a:gd name="T12" fmla="*/ 108 w 109"/>
              <a:gd name="T13" fmla="*/ 51 h 109"/>
              <a:gd name="T14" fmla="*/ 109 w 109"/>
              <a:gd name="T15" fmla="*/ 55 h 109"/>
              <a:gd name="T16" fmla="*/ 108 w 109"/>
              <a:gd name="T17" fmla="*/ 59 h 109"/>
              <a:gd name="T18" fmla="*/ 59 w 109"/>
              <a:gd name="T19" fmla="*/ 108 h 109"/>
              <a:gd name="T20" fmla="*/ 55 w 109"/>
              <a:gd name="T21" fmla="*/ 109 h 109"/>
              <a:gd name="T22" fmla="*/ 14 w 109"/>
              <a:gd name="T23" fmla="*/ 55 h 109"/>
              <a:gd name="T24" fmla="*/ 55 w 109"/>
              <a:gd name="T25" fmla="*/ 96 h 109"/>
              <a:gd name="T26" fmla="*/ 96 w 109"/>
              <a:gd name="T27" fmla="*/ 55 h 109"/>
              <a:gd name="T28" fmla="*/ 55 w 109"/>
              <a:gd name="T29" fmla="*/ 14 h 109"/>
              <a:gd name="T30" fmla="*/ 14 w 109"/>
              <a:gd name="T31" fmla="*/ 55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9" h="109">
                <a:moveTo>
                  <a:pt x="55" y="109"/>
                </a:moveTo>
                <a:cubicBezTo>
                  <a:pt x="53" y="109"/>
                  <a:pt x="52" y="109"/>
                  <a:pt x="51" y="108"/>
                </a:cubicBezTo>
                <a:lnTo>
                  <a:pt x="2" y="59"/>
                </a:lnTo>
                <a:cubicBezTo>
                  <a:pt x="0" y="57"/>
                  <a:pt x="0" y="53"/>
                  <a:pt x="2" y="51"/>
                </a:cubicBezTo>
                <a:lnTo>
                  <a:pt x="51" y="2"/>
                </a:lnTo>
                <a:cubicBezTo>
                  <a:pt x="53" y="0"/>
                  <a:pt x="57" y="0"/>
                  <a:pt x="59" y="2"/>
                </a:cubicBezTo>
                <a:lnTo>
                  <a:pt x="108" y="51"/>
                </a:lnTo>
                <a:cubicBezTo>
                  <a:pt x="109" y="52"/>
                  <a:pt x="109" y="53"/>
                  <a:pt x="109" y="55"/>
                </a:cubicBezTo>
                <a:cubicBezTo>
                  <a:pt x="109" y="56"/>
                  <a:pt x="109" y="58"/>
                  <a:pt x="108" y="59"/>
                </a:cubicBezTo>
                <a:lnTo>
                  <a:pt x="59" y="108"/>
                </a:lnTo>
                <a:cubicBezTo>
                  <a:pt x="58" y="109"/>
                  <a:pt x="56" y="109"/>
                  <a:pt x="55" y="109"/>
                </a:cubicBezTo>
                <a:close/>
                <a:moveTo>
                  <a:pt x="14" y="55"/>
                </a:moveTo>
                <a:lnTo>
                  <a:pt x="55" y="96"/>
                </a:lnTo>
                <a:lnTo>
                  <a:pt x="96" y="55"/>
                </a:lnTo>
                <a:lnTo>
                  <a:pt x="55" y="14"/>
                </a:lnTo>
                <a:lnTo>
                  <a:pt x="14" y="55"/>
                </a:lnTo>
                <a:close/>
              </a:path>
            </a:pathLst>
          </a:custGeom>
          <a:solidFill>
            <a:schemeClr val="accent1"/>
          </a:solidFill>
          <a:ln w="1270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31" name="Freeform 310">
            <a:extLst>
              <a:ext uri="{FF2B5EF4-FFF2-40B4-BE49-F238E27FC236}">
                <a16:creationId xmlns:a16="http://schemas.microsoft.com/office/drawing/2014/main" id="{15E7B6E4-AFF1-1E0E-B148-E74DE74E0AFB}"/>
              </a:ext>
            </a:extLst>
          </p:cNvPr>
          <p:cNvSpPr>
            <a:spLocks noEditPoints="1"/>
          </p:cNvSpPr>
          <p:nvPr/>
        </p:nvSpPr>
        <p:spPr bwMode="auto">
          <a:xfrm>
            <a:off x="7174566" y="1398553"/>
            <a:ext cx="82468" cy="82468"/>
          </a:xfrm>
          <a:custGeom>
            <a:avLst/>
            <a:gdLst>
              <a:gd name="T0" fmla="*/ 38 w 75"/>
              <a:gd name="T1" fmla="*/ 75 h 75"/>
              <a:gd name="T2" fmla="*/ 0 w 75"/>
              <a:gd name="T3" fmla="*/ 38 h 75"/>
              <a:gd name="T4" fmla="*/ 38 w 75"/>
              <a:gd name="T5" fmla="*/ 0 h 75"/>
              <a:gd name="T6" fmla="*/ 75 w 75"/>
              <a:gd name="T7" fmla="*/ 38 h 75"/>
              <a:gd name="T8" fmla="*/ 38 w 75"/>
              <a:gd name="T9" fmla="*/ 75 h 75"/>
              <a:gd name="T10" fmla="*/ 38 w 75"/>
              <a:gd name="T11" fmla="*/ 18 h 75"/>
              <a:gd name="T12" fmla="*/ 18 w 75"/>
              <a:gd name="T13" fmla="*/ 38 h 75"/>
              <a:gd name="T14" fmla="*/ 38 w 75"/>
              <a:gd name="T15" fmla="*/ 58 h 75"/>
              <a:gd name="T16" fmla="*/ 58 w 75"/>
              <a:gd name="T17" fmla="*/ 38 h 75"/>
              <a:gd name="T18" fmla="*/ 38 w 75"/>
              <a:gd name="T19" fmla="*/ 18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5" h="75">
                <a:moveTo>
                  <a:pt x="38" y="75"/>
                </a:moveTo>
                <a:cubicBezTo>
                  <a:pt x="17" y="75"/>
                  <a:pt x="0" y="58"/>
                  <a:pt x="0" y="38"/>
                </a:cubicBezTo>
                <a:cubicBezTo>
                  <a:pt x="0" y="17"/>
                  <a:pt x="17" y="0"/>
                  <a:pt x="38" y="0"/>
                </a:cubicBezTo>
                <a:cubicBezTo>
                  <a:pt x="58" y="0"/>
                  <a:pt x="75" y="17"/>
                  <a:pt x="75" y="38"/>
                </a:cubicBezTo>
                <a:cubicBezTo>
                  <a:pt x="75" y="58"/>
                  <a:pt x="58" y="75"/>
                  <a:pt x="38" y="75"/>
                </a:cubicBezTo>
                <a:close/>
                <a:moveTo>
                  <a:pt x="38" y="18"/>
                </a:moveTo>
                <a:cubicBezTo>
                  <a:pt x="27" y="18"/>
                  <a:pt x="18" y="27"/>
                  <a:pt x="18" y="38"/>
                </a:cubicBezTo>
                <a:cubicBezTo>
                  <a:pt x="18" y="49"/>
                  <a:pt x="27" y="58"/>
                  <a:pt x="38" y="58"/>
                </a:cubicBezTo>
                <a:cubicBezTo>
                  <a:pt x="49" y="58"/>
                  <a:pt x="58" y="49"/>
                  <a:pt x="58" y="38"/>
                </a:cubicBezTo>
                <a:cubicBezTo>
                  <a:pt x="58" y="27"/>
                  <a:pt x="49" y="18"/>
                  <a:pt x="38" y="18"/>
                </a:cubicBez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grpSp>
        <p:nvGrpSpPr>
          <p:cNvPr id="58" name="Grupo 57">
            <a:extLst>
              <a:ext uri="{FF2B5EF4-FFF2-40B4-BE49-F238E27FC236}">
                <a16:creationId xmlns:a16="http://schemas.microsoft.com/office/drawing/2014/main" id="{123E30B8-6011-4205-8EAE-2EBE73BEFDFF}"/>
              </a:ext>
            </a:extLst>
          </p:cNvPr>
          <p:cNvGrpSpPr/>
          <p:nvPr/>
        </p:nvGrpSpPr>
        <p:grpSpPr>
          <a:xfrm>
            <a:off x="6293584" y="4050218"/>
            <a:ext cx="773659" cy="963355"/>
            <a:chOff x="6696077" y="2921001"/>
            <a:chExt cx="330200" cy="411163"/>
          </a:xfrm>
        </p:grpSpPr>
        <p:sp>
          <p:nvSpPr>
            <p:cNvPr id="59" name="Freeform 245">
              <a:extLst>
                <a:ext uri="{FF2B5EF4-FFF2-40B4-BE49-F238E27FC236}">
                  <a16:creationId xmlns:a16="http://schemas.microsoft.com/office/drawing/2014/main" id="{B96650D3-7D53-E5C6-3491-F978C491FA7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96077" y="2921001"/>
              <a:ext cx="330200" cy="411163"/>
            </a:xfrm>
            <a:custGeom>
              <a:avLst/>
              <a:gdLst>
                <a:gd name="T0" fmla="*/ 419 w 561"/>
                <a:gd name="T1" fmla="*/ 699 h 699"/>
                <a:gd name="T2" fmla="*/ 415 w 561"/>
                <a:gd name="T3" fmla="*/ 697 h 699"/>
                <a:gd name="T4" fmla="*/ 281 w 561"/>
                <a:gd name="T5" fmla="*/ 563 h 699"/>
                <a:gd name="T6" fmla="*/ 147 w 561"/>
                <a:gd name="T7" fmla="*/ 697 h 699"/>
                <a:gd name="T8" fmla="*/ 139 w 561"/>
                <a:gd name="T9" fmla="*/ 697 h 699"/>
                <a:gd name="T10" fmla="*/ 2 w 561"/>
                <a:gd name="T11" fmla="*/ 560 h 699"/>
                <a:gd name="T12" fmla="*/ 0 w 561"/>
                <a:gd name="T13" fmla="*/ 556 h 699"/>
                <a:gd name="T14" fmla="*/ 0 w 561"/>
                <a:gd name="T15" fmla="*/ 419 h 699"/>
                <a:gd name="T16" fmla="*/ 2 w 561"/>
                <a:gd name="T17" fmla="*/ 415 h 699"/>
                <a:gd name="T18" fmla="*/ 67 w 561"/>
                <a:gd name="T19" fmla="*/ 350 h 699"/>
                <a:gd name="T20" fmla="*/ 2 w 561"/>
                <a:gd name="T21" fmla="*/ 284 h 699"/>
                <a:gd name="T22" fmla="*/ 0 w 561"/>
                <a:gd name="T23" fmla="*/ 281 h 699"/>
                <a:gd name="T24" fmla="*/ 0 w 561"/>
                <a:gd name="T25" fmla="*/ 143 h 699"/>
                <a:gd name="T26" fmla="*/ 2 w 561"/>
                <a:gd name="T27" fmla="*/ 139 h 699"/>
                <a:gd name="T28" fmla="*/ 139 w 561"/>
                <a:gd name="T29" fmla="*/ 2 h 699"/>
                <a:gd name="T30" fmla="*/ 147 w 561"/>
                <a:gd name="T31" fmla="*/ 2 h 699"/>
                <a:gd name="T32" fmla="*/ 281 w 561"/>
                <a:gd name="T33" fmla="*/ 136 h 699"/>
                <a:gd name="T34" fmla="*/ 415 w 561"/>
                <a:gd name="T35" fmla="*/ 2 h 699"/>
                <a:gd name="T36" fmla="*/ 422 w 561"/>
                <a:gd name="T37" fmla="*/ 2 h 699"/>
                <a:gd name="T38" fmla="*/ 560 w 561"/>
                <a:gd name="T39" fmla="*/ 139 h 699"/>
                <a:gd name="T40" fmla="*/ 561 w 561"/>
                <a:gd name="T41" fmla="*/ 143 h 699"/>
                <a:gd name="T42" fmla="*/ 561 w 561"/>
                <a:gd name="T43" fmla="*/ 281 h 699"/>
                <a:gd name="T44" fmla="*/ 560 w 561"/>
                <a:gd name="T45" fmla="*/ 284 h 699"/>
                <a:gd name="T46" fmla="*/ 494 w 561"/>
                <a:gd name="T47" fmla="*/ 350 h 699"/>
                <a:gd name="T48" fmla="*/ 560 w 561"/>
                <a:gd name="T49" fmla="*/ 415 h 699"/>
                <a:gd name="T50" fmla="*/ 561 w 561"/>
                <a:gd name="T51" fmla="*/ 419 h 699"/>
                <a:gd name="T52" fmla="*/ 561 w 561"/>
                <a:gd name="T53" fmla="*/ 556 h 699"/>
                <a:gd name="T54" fmla="*/ 560 w 561"/>
                <a:gd name="T55" fmla="*/ 560 h 699"/>
                <a:gd name="T56" fmla="*/ 422 w 561"/>
                <a:gd name="T57" fmla="*/ 697 h 699"/>
                <a:gd name="T58" fmla="*/ 418 w 561"/>
                <a:gd name="T59" fmla="*/ 699 h 699"/>
                <a:gd name="T60" fmla="*/ 419 w 561"/>
                <a:gd name="T61" fmla="*/ 699 h 699"/>
                <a:gd name="T62" fmla="*/ 281 w 561"/>
                <a:gd name="T63" fmla="*/ 551 h 699"/>
                <a:gd name="T64" fmla="*/ 285 w 561"/>
                <a:gd name="T65" fmla="*/ 553 h 699"/>
                <a:gd name="T66" fmla="*/ 419 w 561"/>
                <a:gd name="T67" fmla="*/ 687 h 699"/>
                <a:gd name="T68" fmla="*/ 551 w 561"/>
                <a:gd name="T69" fmla="*/ 554 h 699"/>
                <a:gd name="T70" fmla="*/ 551 w 561"/>
                <a:gd name="T71" fmla="*/ 421 h 699"/>
                <a:gd name="T72" fmla="*/ 484 w 561"/>
                <a:gd name="T73" fmla="*/ 353 h 699"/>
                <a:gd name="T74" fmla="*/ 482 w 561"/>
                <a:gd name="T75" fmla="*/ 350 h 699"/>
                <a:gd name="T76" fmla="*/ 484 w 561"/>
                <a:gd name="T77" fmla="*/ 346 h 699"/>
                <a:gd name="T78" fmla="*/ 551 w 561"/>
                <a:gd name="T79" fmla="*/ 279 h 699"/>
                <a:gd name="T80" fmla="*/ 551 w 561"/>
                <a:gd name="T81" fmla="*/ 145 h 699"/>
                <a:gd name="T82" fmla="*/ 419 w 561"/>
                <a:gd name="T83" fmla="*/ 13 h 699"/>
                <a:gd name="T84" fmla="*/ 285 w 561"/>
                <a:gd name="T85" fmla="*/ 147 h 699"/>
                <a:gd name="T86" fmla="*/ 277 w 561"/>
                <a:gd name="T87" fmla="*/ 147 h 699"/>
                <a:gd name="T88" fmla="*/ 143 w 561"/>
                <a:gd name="T89" fmla="*/ 13 h 699"/>
                <a:gd name="T90" fmla="*/ 11 w 561"/>
                <a:gd name="T91" fmla="*/ 145 h 699"/>
                <a:gd name="T92" fmla="*/ 11 w 561"/>
                <a:gd name="T93" fmla="*/ 279 h 699"/>
                <a:gd name="T94" fmla="*/ 78 w 561"/>
                <a:gd name="T95" fmla="*/ 346 h 699"/>
                <a:gd name="T96" fmla="*/ 79 w 561"/>
                <a:gd name="T97" fmla="*/ 350 h 699"/>
                <a:gd name="T98" fmla="*/ 78 w 561"/>
                <a:gd name="T99" fmla="*/ 353 h 699"/>
                <a:gd name="T100" fmla="*/ 11 w 561"/>
                <a:gd name="T101" fmla="*/ 421 h 699"/>
                <a:gd name="T102" fmla="*/ 11 w 561"/>
                <a:gd name="T103" fmla="*/ 554 h 699"/>
                <a:gd name="T104" fmla="*/ 143 w 561"/>
                <a:gd name="T105" fmla="*/ 687 h 699"/>
                <a:gd name="T106" fmla="*/ 277 w 561"/>
                <a:gd name="T107" fmla="*/ 553 h 699"/>
                <a:gd name="T108" fmla="*/ 281 w 561"/>
                <a:gd name="T109" fmla="*/ 551 h 6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61" h="699">
                  <a:moveTo>
                    <a:pt x="419" y="699"/>
                  </a:moveTo>
                  <a:cubicBezTo>
                    <a:pt x="417" y="699"/>
                    <a:pt x="416" y="698"/>
                    <a:pt x="415" y="697"/>
                  </a:cubicBezTo>
                  <a:lnTo>
                    <a:pt x="281" y="563"/>
                  </a:lnTo>
                  <a:lnTo>
                    <a:pt x="147" y="697"/>
                  </a:lnTo>
                  <a:cubicBezTo>
                    <a:pt x="145" y="699"/>
                    <a:pt x="142" y="699"/>
                    <a:pt x="139" y="697"/>
                  </a:cubicBezTo>
                  <a:lnTo>
                    <a:pt x="2" y="560"/>
                  </a:lnTo>
                  <a:cubicBezTo>
                    <a:pt x="1" y="559"/>
                    <a:pt x="0" y="558"/>
                    <a:pt x="0" y="556"/>
                  </a:cubicBezTo>
                  <a:lnTo>
                    <a:pt x="0" y="419"/>
                  </a:lnTo>
                  <a:cubicBezTo>
                    <a:pt x="0" y="417"/>
                    <a:pt x="1" y="416"/>
                    <a:pt x="2" y="415"/>
                  </a:cubicBezTo>
                  <a:lnTo>
                    <a:pt x="67" y="350"/>
                  </a:lnTo>
                  <a:lnTo>
                    <a:pt x="2" y="284"/>
                  </a:lnTo>
                  <a:cubicBezTo>
                    <a:pt x="1" y="283"/>
                    <a:pt x="0" y="282"/>
                    <a:pt x="0" y="281"/>
                  </a:cubicBezTo>
                  <a:lnTo>
                    <a:pt x="0" y="143"/>
                  </a:lnTo>
                  <a:cubicBezTo>
                    <a:pt x="0" y="142"/>
                    <a:pt x="1" y="140"/>
                    <a:pt x="2" y="139"/>
                  </a:cubicBezTo>
                  <a:lnTo>
                    <a:pt x="139" y="2"/>
                  </a:lnTo>
                  <a:cubicBezTo>
                    <a:pt x="141" y="0"/>
                    <a:pt x="145" y="0"/>
                    <a:pt x="147" y="2"/>
                  </a:cubicBezTo>
                  <a:lnTo>
                    <a:pt x="281" y="136"/>
                  </a:lnTo>
                  <a:lnTo>
                    <a:pt x="415" y="2"/>
                  </a:lnTo>
                  <a:cubicBezTo>
                    <a:pt x="417" y="0"/>
                    <a:pt x="420" y="0"/>
                    <a:pt x="422" y="2"/>
                  </a:cubicBezTo>
                  <a:lnTo>
                    <a:pt x="560" y="139"/>
                  </a:lnTo>
                  <a:cubicBezTo>
                    <a:pt x="561" y="140"/>
                    <a:pt x="561" y="142"/>
                    <a:pt x="561" y="143"/>
                  </a:cubicBezTo>
                  <a:lnTo>
                    <a:pt x="561" y="281"/>
                  </a:lnTo>
                  <a:cubicBezTo>
                    <a:pt x="561" y="282"/>
                    <a:pt x="561" y="283"/>
                    <a:pt x="560" y="284"/>
                  </a:cubicBezTo>
                  <a:lnTo>
                    <a:pt x="494" y="350"/>
                  </a:lnTo>
                  <a:lnTo>
                    <a:pt x="560" y="415"/>
                  </a:lnTo>
                  <a:cubicBezTo>
                    <a:pt x="561" y="416"/>
                    <a:pt x="561" y="417"/>
                    <a:pt x="561" y="419"/>
                  </a:cubicBezTo>
                  <a:lnTo>
                    <a:pt x="561" y="556"/>
                  </a:lnTo>
                  <a:cubicBezTo>
                    <a:pt x="561" y="558"/>
                    <a:pt x="561" y="559"/>
                    <a:pt x="560" y="560"/>
                  </a:cubicBezTo>
                  <a:lnTo>
                    <a:pt x="422" y="697"/>
                  </a:lnTo>
                  <a:cubicBezTo>
                    <a:pt x="421" y="698"/>
                    <a:pt x="420" y="699"/>
                    <a:pt x="418" y="699"/>
                  </a:cubicBezTo>
                  <a:lnTo>
                    <a:pt x="419" y="699"/>
                  </a:lnTo>
                  <a:close/>
                  <a:moveTo>
                    <a:pt x="281" y="551"/>
                  </a:moveTo>
                  <a:cubicBezTo>
                    <a:pt x="282" y="551"/>
                    <a:pt x="284" y="552"/>
                    <a:pt x="285" y="553"/>
                  </a:cubicBezTo>
                  <a:lnTo>
                    <a:pt x="419" y="687"/>
                  </a:lnTo>
                  <a:lnTo>
                    <a:pt x="551" y="554"/>
                  </a:lnTo>
                  <a:lnTo>
                    <a:pt x="551" y="421"/>
                  </a:lnTo>
                  <a:lnTo>
                    <a:pt x="484" y="353"/>
                  </a:lnTo>
                  <a:cubicBezTo>
                    <a:pt x="483" y="352"/>
                    <a:pt x="482" y="351"/>
                    <a:pt x="482" y="350"/>
                  </a:cubicBezTo>
                  <a:cubicBezTo>
                    <a:pt x="482" y="348"/>
                    <a:pt x="483" y="347"/>
                    <a:pt x="484" y="346"/>
                  </a:cubicBezTo>
                  <a:lnTo>
                    <a:pt x="551" y="279"/>
                  </a:lnTo>
                  <a:lnTo>
                    <a:pt x="551" y="145"/>
                  </a:lnTo>
                  <a:lnTo>
                    <a:pt x="419" y="13"/>
                  </a:lnTo>
                  <a:lnTo>
                    <a:pt x="285" y="147"/>
                  </a:lnTo>
                  <a:cubicBezTo>
                    <a:pt x="283" y="149"/>
                    <a:pt x="279" y="149"/>
                    <a:pt x="277" y="147"/>
                  </a:cubicBezTo>
                  <a:lnTo>
                    <a:pt x="143" y="13"/>
                  </a:lnTo>
                  <a:lnTo>
                    <a:pt x="11" y="145"/>
                  </a:lnTo>
                  <a:lnTo>
                    <a:pt x="11" y="279"/>
                  </a:lnTo>
                  <a:lnTo>
                    <a:pt x="78" y="346"/>
                  </a:lnTo>
                  <a:cubicBezTo>
                    <a:pt x="79" y="347"/>
                    <a:pt x="79" y="348"/>
                    <a:pt x="79" y="350"/>
                  </a:cubicBezTo>
                  <a:cubicBezTo>
                    <a:pt x="79" y="351"/>
                    <a:pt x="79" y="352"/>
                    <a:pt x="78" y="353"/>
                  </a:cubicBezTo>
                  <a:lnTo>
                    <a:pt x="11" y="421"/>
                  </a:lnTo>
                  <a:lnTo>
                    <a:pt x="11" y="554"/>
                  </a:lnTo>
                  <a:lnTo>
                    <a:pt x="143" y="687"/>
                  </a:lnTo>
                  <a:lnTo>
                    <a:pt x="277" y="553"/>
                  </a:lnTo>
                  <a:cubicBezTo>
                    <a:pt x="278" y="552"/>
                    <a:pt x="280" y="551"/>
                    <a:pt x="281" y="551"/>
                  </a:cubicBezTo>
                  <a:close/>
                </a:path>
              </a:pathLst>
            </a:custGeom>
            <a:solidFill>
              <a:srgbClr val="222221"/>
            </a:solidFill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grpSp>
          <p:nvGrpSpPr>
            <p:cNvPr id="60" name="Grupo 59">
              <a:extLst>
                <a:ext uri="{FF2B5EF4-FFF2-40B4-BE49-F238E27FC236}">
                  <a16:creationId xmlns:a16="http://schemas.microsoft.com/office/drawing/2014/main" id="{E83D68C9-B6E2-2C0F-427B-A56B7CF63197}"/>
                </a:ext>
              </a:extLst>
            </p:cNvPr>
            <p:cNvGrpSpPr/>
            <p:nvPr/>
          </p:nvGrpSpPr>
          <p:grpSpPr>
            <a:xfrm>
              <a:off x="6699249" y="2924175"/>
              <a:ext cx="323854" cy="407989"/>
              <a:chOff x="6699249" y="2924175"/>
              <a:chExt cx="323854" cy="407989"/>
            </a:xfrm>
          </p:grpSpPr>
          <p:grpSp>
            <p:nvGrpSpPr>
              <p:cNvPr id="61" name="Grupo 60">
                <a:extLst>
                  <a:ext uri="{FF2B5EF4-FFF2-40B4-BE49-F238E27FC236}">
                    <a16:creationId xmlns:a16="http://schemas.microsoft.com/office/drawing/2014/main" id="{16B7F383-5B88-BB2B-DEA9-0BE31EDB03C1}"/>
                  </a:ext>
                </a:extLst>
              </p:cNvPr>
              <p:cNvGrpSpPr/>
              <p:nvPr/>
            </p:nvGrpSpPr>
            <p:grpSpPr>
              <a:xfrm>
                <a:off x="6699249" y="2924175"/>
                <a:ext cx="323854" cy="407989"/>
                <a:chOff x="6699249" y="2924175"/>
                <a:chExt cx="323854" cy="407989"/>
              </a:xfrm>
            </p:grpSpPr>
            <p:sp>
              <p:nvSpPr>
                <p:cNvPr id="64" name="Freeform 244">
                  <a:extLst>
                    <a:ext uri="{FF2B5EF4-FFF2-40B4-BE49-F238E27FC236}">
                      <a16:creationId xmlns:a16="http://schemas.microsoft.com/office/drawing/2014/main" id="{3E691A2C-AB9B-1D0A-FA7D-57FAA72CB87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99253" y="2924175"/>
                  <a:ext cx="323850" cy="404813"/>
                </a:xfrm>
                <a:custGeom>
                  <a:avLst/>
                  <a:gdLst>
                    <a:gd name="T0" fmla="*/ 550 w 550"/>
                    <a:gd name="T1" fmla="*/ 137 h 688"/>
                    <a:gd name="T2" fmla="*/ 550 w 550"/>
                    <a:gd name="T3" fmla="*/ 275 h 688"/>
                    <a:gd name="T4" fmla="*/ 481 w 550"/>
                    <a:gd name="T5" fmla="*/ 344 h 688"/>
                    <a:gd name="T6" fmla="*/ 550 w 550"/>
                    <a:gd name="T7" fmla="*/ 413 h 688"/>
                    <a:gd name="T8" fmla="*/ 550 w 550"/>
                    <a:gd name="T9" fmla="*/ 550 h 688"/>
                    <a:gd name="T10" fmla="*/ 413 w 550"/>
                    <a:gd name="T11" fmla="*/ 688 h 688"/>
                    <a:gd name="T12" fmla="*/ 275 w 550"/>
                    <a:gd name="T13" fmla="*/ 550 h 688"/>
                    <a:gd name="T14" fmla="*/ 137 w 550"/>
                    <a:gd name="T15" fmla="*/ 688 h 688"/>
                    <a:gd name="T16" fmla="*/ 0 w 550"/>
                    <a:gd name="T17" fmla="*/ 550 h 688"/>
                    <a:gd name="T18" fmla="*/ 0 w 550"/>
                    <a:gd name="T19" fmla="*/ 413 h 688"/>
                    <a:gd name="T20" fmla="*/ 68 w 550"/>
                    <a:gd name="T21" fmla="*/ 344 h 688"/>
                    <a:gd name="T22" fmla="*/ 0 w 550"/>
                    <a:gd name="T23" fmla="*/ 275 h 688"/>
                    <a:gd name="T24" fmla="*/ 0 w 550"/>
                    <a:gd name="T25" fmla="*/ 137 h 688"/>
                    <a:gd name="T26" fmla="*/ 137 w 550"/>
                    <a:gd name="T27" fmla="*/ 0 h 688"/>
                    <a:gd name="T28" fmla="*/ 275 w 550"/>
                    <a:gd name="T29" fmla="*/ 137 h 688"/>
                    <a:gd name="T30" fmla="*/ 413 w 550"/>
                    <a:gd name="T31" fmla="*/ 0 h 688"/>
                    <a:gd name="T32" fmla="*/ 550 w 550"/>
                    <a:gd name="T33" fmla="*/ 137 h 6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550" h="688">
                      <a:moveTo>
                        <a:pt x="550" y="137"/>
                      </a:moveTo>
                      <a:lnTo>
                        <a:pt x="550" y="275"/>
                      </a:lnTo>
                      <a:lnTo>
                        <a:pt x="481" y="344"/>
                      </a:lnTo>
                      <a:lnTo>
                        <a:pt x="550" y="413"/>
                      </a:lnTo>
                      <a:lnTo>
                        <a:pt x="550" y="550"/>
                      </a:lnTo>
                      <a:lnTo>
                        <a:pt x="413" y="688"/>
                      </a:lnTo>
                      <a:lnTo>
                        <a:pt x="275" y="550"/>
                      </a:lnTo>
                      <a:lnTo>
                        <a:pt x="137" y="688"/>
                      </a:lnTo>
                      <a:lnTo>
                        <a:pt x="0" y="550"/>
                      </a:lnTo>
                      <a:lnTo>
                        <a:pt x="0" y="413"/>
                      </a:lnTo>
                      <a:lnTo>
                        <a:pt x="68" y="344"/>
                      </a:lnTo>
                      <a:lnTo>
                        <a:pt x="0" y="275"/>
                      </a:lnTo>
                      <a:lnTo>
                        <a:pt x="0" y="137"/>
                      </a:lnTo>
                      <a:lnTo>
                        <a:pt x="137" y="0"/>
                      </a:lnTo>
                      <a:lnTo>
                        <a:pt x="275" y="137"/>
                      </a:lnTo>
                      <a:lnTo>
                        <a:pt x="413" y="0"/>
                      </a:lnTo>
                      <a:lnTo>
                        <a:pt x="550" y="13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0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dirty="0"/>
                </a:p>
              </p:txBody>
            </p:sp>
            <p:sp>
              <p:nvSpPr>
                <p:cNvPr id="65" name="Freeform 246">
                  <a:extLst>
                    <a:ext uri="{FF2B5EF4-FFF2-40B4-BE49-F238E27FC236}">
                      <a16:creationId xmlns:a16="http://schemas.microsoft.com/office/drawing/2014/main" id="{285D4C80-8686-E8E3-2A1C-BDE62D4E5A7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99249" y="2924176"/>
                  <a:ext cx="323850" cy="323850"/>
                </a:xfrm>
                <a:custGeom>
                  <a:avLst/>
                  <a:gdLst>
                    <a:gd name="T0" fmla="*/ 413 w 550"/>
                    <a:gd name="T1" fmla="*/ 0 h 550"/>
                    <a:gd name="T2" fmla="*/ 550 w 550"/>
                    <a:gd name="T3" fmla="*/ 137 h 550"/>
                    <a:gd name="T4" fmla="*/ 413 w 550"/>
                    <a:gd name="T5" fmla="*/ 275 h 550"/>
                    <a:gd name="T6" fmla="*/ 550 w 550"/>
                    <a:gd name="T7" fmla="*/ 413 h 550"/>
                    <a:gd name="T8" fmla="*/ 413 w 550"/>
                    <a:gd name="T9" fmla="*/ 550 h 550"/>
                    <a:gd name="T10" fmla="*/ 275 w 550"/>
                    <a:gd name="T11" fmla="*/ 413 h 550"/>
                    <a:gd name="T12" fmla="*/ 137 w 550"/>
                    <a:gd name="T13" fmla="*/ 550 h 550"/>
                    <a:gd name="T14" fmla="*/ 0 w 550"/>
                    <a:gd name="T15" fmla="*/ 413 h 550"/>
                    <a:gd name="T16" fmla="*/ 137 w 550"/>
                    <a:gd name="T17" fmla="*/ 275 h 550"/>
                    <a:gd name="T18" fmla="*/ 0 w 550"/>
                    <a:gd name="T19" fmla="*/ 137 h 550"/>
                    <a:gd name="T20" fmla="*/ 137 w 550"/>
                    <a:gd name="T21" fmla="*/ 0 h 550"/>
                    <a:gd name="T22" fmla="*/ 275 w 550"/>
                    <a:gd name="T23" fmla="*/ 137 h 550"/>
                    <a:gd name="T24" fmla="*/ 413 w 550"/>
                    <a:gd name="T25" fmla="*/ 0 h 5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50" h="550">
                      <a:moveTo>
                        <a:pt x="413" y="0"/>
                      </a:moveTo>
                      <a:lnTo>
                        <a:pt x="550" y="137"/>
                      </a:lnTo>
                      <a:lnTo>
                        <a:pt x="413" y="275"/>
                      </a:lnTo>
                      <a:lnTo>
                        <a:pt x="550" y="413"/>
                      </a:lnTo>
                      <a:lnTo>
                        <a:pt x="413" y="550"/>
                      </a:lnTo>
                      <a:lnTo>
                        <a:pt x="275" y="413"/>
                      </a:lnTo>
                      <a:lnTo>
                        <a:pt x="137" y="550"/>
                      </a:lnTo>
                      <a:lnTo>
                        <a:pt x="0" y="413"/>
                      </a:lnTo>
                      <a:lnTo>
                        <a:pt x="137" y="275"/>
                      </a:lnTo>
                      <a:lnTo>
                        <a:pt x="0" y="137"/>
                      </a:lnTo>
                      <a:lnTo>
                        <a:pt x="137" y="0"/>
                      </a:lnTo>
                      <a:lnTo>
                        <a:pt x="275" y="137"/>
                      </a:lnTo>
                      <a:lnTo>
                        <a:pt x="413" y="0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 w="15875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dirty="0"/>
                </a:p>
              </p:txBody>
            </p:sp>
            <p:sp>
              <p:nvSpPr>
                <p:cNvPr id="66" name="Freeform 248">
                  <a:extLst>
                    <a:ext uri="{FF2B5EF4-FFF2-40B4-BE49-F238E27FC236}">
                      <a16:creationId xmlns:a16="http://schemas.microsoft.com/office/drawing/2014/main" id="{2B30224C-8230-C5ED-E760-2903823441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938963" y="3244851"/>
                  <a:ext cx="6350" cy="87313"/>
                </a:xfrm>
                <a:custGeom>
                  <a:avLst/>
                  <a:gdLst>
                    <a:gd name="T0" fmla="*/ 6 w 11"/>
                    <a:gd name="T1" fmla="*/ 148 h 148"/>
                    <a:gd name="T2" fmla="*/ 0 w 11"/>
                    <a:gd name="T3" fmla="*/ 143 h 148"/>
                    <a:gd name="T4" fmla="*/ 0 w 11"/>
                    <a:gd name="T5" fmla="*/ 5 h 148"/>
                    <a:gd name="T6" fmla="*/ 6 w 11"/>
                    <a:gd name="T7" fmla="*/ 0 h 148"/>
                    <a:gd name="T8" fmla="*/ 11 w 11"/>
                    <a:gd name="T9" fmla="*/ 5 h 148"/>
                    <a:gd name="T10" fmla="*/ 11 w 11"/>
                    <a:gd name="T11" fmla="*/ 143 h 148"/>
                    <a:gd name="T12" fmla="*/ 6 w 11"/>
                    <a:gd name="T13" fmla="*/ 148 h 1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1" h="148">
                      <a:moveTo>
                        <a:pt x="6" y="148"/>
                      </a:moveTo>
                      <a:cubicBezTo>
                        <a:pt x="3" y="148"/>
                        <a:pt x="0" y="146"/>
                        <a:pt x="0" y="143"/>
                      </a:cubicBezTo>
                      <a:lnTo>
                        <a:pt x="0" y="5"/>
                      </a:lnTo>
                      <a:cubicBezTo>
                        <a:pt x="0" y="2"/>
                        <a:pt x="3" y="0"/>
                        <a:pt x="6" y="0"/>
                      </a:cubicBezTo>
                      <a:cubicBezTo>
                        <a:pt x="8" y="0"/>
                        <a:pt x="11" y="2"/>
                        <a:pt x="11" y="5"/>
                      </a:cubicBezTo>
                      <a:lnTo>
                        <a:pt x="11" y="143"/>
                      </a:lnTo>
                      <a:cubicBezTo>
                        <a:pt x="11" y="146"/>
                        <a:pt x="8" y="148"/>
                        <a:pt x="6" y="148"/>
                      </a:cubicBezTo>
                      <a:close/>
                    </a:path>
                  </a:pathLst>
                </a:custGeom>
                <a:solidFill>
                  <a:srgbClr val="222221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dirty="0"/>
                </a:p>
              </p:txBody>
            </p:sp>
          </p:grpSp>
          <p:sp>
            <p:nvSpPr>
              <p:cNvPr id="62" name="Freeform 249">
                <a:extLst>
                  <a:ext uri="{FF2B5EF4-FFF2-40B4-BE49-F238E27FC236}">
                    <a16:creationId xmlns:a16="http://schemas.microsoft.com/office/drawing/2014/main" id="{471DB5D0-0AFF-63BB-09F3-656FFE426B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77038" y="3244851"/>
                <a:ext cx="6350" cy="87313"/>
              </a:xfrm>
              <a:custGeom>
                <a:avLst/>
                <a:gdLst>
                  <a:gd name="T0" fmla="*/ 5 w 10"/>
                  <a:gd name="T1" fmla="*/ 148 h 148"/>
                  <a:gd name="T2" fmla="*/ 0 w 10"/>
                  <a:gd name="T3" fmla="*/ 143 h 148"/>
                  <a:gd name="T4" fmla="*/ 0 w 10"/>
                  <a:gd name="T5" fmla="*/ 5 h 148"/>
                  <a:gd name="T6" fmla="*/ 5 w 10"/>
                  <a:gd name="T7" fmla="*/ 0 h 148"/>
                  <a:gd name="T8" fmla="*/ 10 w 10"/>
                  <a:gd name="T9" fmla="*/ 5 h 148"/>
                  <a:gd name="T10" fmla="*/ 10 w 10"/>
                  <a:gd name="T11" fmla="*/ 143 h 148"/>
                  <a:gd name="T12" fmla="*/ 5 w 10"/>
                  <a:gd name="T13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48">
                    <a:moveTo>
                      <a:pt x="5" y="148"/>
                    </a:moveTo>
                    <a:cubicBezTo>
                      <a:pt x="2" y="148"/>
                      <a:pt x="0" y="146"/>
                      <a:pt x="0" y="143"/>
                    </a:cubicBezTo>
                    <a:lnTo>
                      <a:pt x="0" y="5"/>
                    </a:lnTo>
                    <a:cubicBezTo>
                      <a:pt x="0" y="2"/>
                      <a:pt x="2" y="0"/>
                      <a:pt x="5" y="0"/>
                    </a:cubicBezTo>
                    <a:cubicBezTo>
                      <a:pt x="8" y="0"/>
                      <a:pt x="10" y="2"/>
                      <a:pt x="10" y="5"/>
                    </a:cubicBezTo>
                    <a:lnTo>
                      <a:pt x="10" y="143"/>
                    </a:lnTo>
                    <a:cubicBezTo>
                      <a:pt x="10" y="146"/>
                      <a:pt x="8" y="148"/>
                      <a:pt x="5" y="148"/>
                    </a:cubicBez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63" name="Freeform 250">
                <a:extLst>
                  <a:ext uri="{FF2B5EF4-FFF2-40B4-BE49-F238E27FC236}">
                    <a16:creationId xmlns:a16="http://schemas.microsoft.com/office/drawing/2014/main" id="{0195BF33-2D4D-2DF4-6EE9-AFCCE41CF0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58000" y="3163888"/>
                <a:ext cx="6350" cy="87313"/>
              </a:xfrm>
              <a:custGeom>
                <a:avLst/>
                <a:gdLst>
                  <a:gd name="T0" fmla="*/ 5 w 10"/>
                  <a:gd name="T1" fmla="*/ 148 h 148"/>
                  <a:gd name="T2" fmla="*/ 0 w 10"/>
                  <a:gd name="T3" fmla="*/ 143 h 148"/>
                  <a:gd name="T4" fmla="*/ 0 w 10"/>
                  <a:gd name="T5" fmla="*/ 6 h 148"/>
                  <a:gd name="T6" fmla="*/ 5 w 10"/>
                  <a:gd name="T7" fmla="*/ 0 h 148"/>
                  <a:gd name="T8" fmla="*/ 10 w 10"/>
                  <a:gd name="T9" fmla="*/ 6 h 148"/>
                  <a:gd name="T10" fmla="*/ 10 w 10"/>
                  <a:gd name="T11" fmla="*/ 143 h 148"/>
                  <a:gd name="T12" fmla="*/ 5 w 10"/>
                  <a:gd name="T13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48">
                    <a:moveTo>
                      <a:pt x="5" y="148"/>
                    </a:moveTo>
                    <a:cubicBezTo>
                      <a:pt x="2" y="148"/>
                      <a:pt x="0" y="146"/>
                      <a:pt x="0" y="143"/>
                    </a:cubicBezTo>
                    <a:lnTo>
                      <a:pt x="0" y="6"/>
                    </a:lnTo>
                    <a:cubicBezTo>
                      <a:pt x="0" y="3"/>
                      <a:pt x="2" y="0"/>
                      <a:pt x="5" y="0"/>
                    </a:cubicBezTo>
                    <a:cubicBezTo>
                      <a:pt x="8" y="0"/>
                      <a:pt x="10" y="3"/>
                      <a:pt x="10" y="6"/>
                    </a:cubicBezTo>
                    <a:lnTo>
                      <a:pt x="10" y="143"/>
                    </a:lnTo>
                    <a:cubicBezTo>
                      <a:pt x="10" y="146"/>
                      <a:pt x="8" y="148"/>
                      <a:pt x="5" y="148"/>
                    </a:cubicBez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</p:grpSp>
      </p:grpSp>
      <p:sp>
        <p:nvSpPr>
          <p:cNvPr id="68" name="Freeform 186">
            <a:extLst>
              <a:ext uri="{FF2B5EF4-FFF2-40B4-BE49-F238E27FC236}">
                <a16:creationId xmlns:a16="http://schemas.microsoft.com/office/drawing/2014/main" id="{5F1E9CD3-BE49-0B63-0AFB-C8ABB526A614}"/>
              </a:ext>
            </a:extLst>
          </p:cNvPr>
          <p:cNvSpPr>
            <a:spLocks/>
          </p:cNvSpPr>
          <p:nvPr/>
        </p:nvSpPr>
        <p:spPr bwMode="auto">
          <a:xfrm>
            <a:off x="8301313" y="4316925"/>
            <a:ext cx="590213" cy="595052"/>
          </a:xfrm>
          <a:custGeom>
            <a:avLst/>
            <a:gdLst>
              <a:gd name="T0" fmla="*/ 34 w 331"/>
              <a:gd name="T1" fmla="*/ 0 h 331"/>
              <a:gd name="T2" fmla="*/ 298 w 331"/>
              <a:gd name="T3" fmla="*/ 0 h 331"/>
              <a:gd name="T4" fmla="*/ 331 w 331"/>
              <a:gd name="T5" fmla="*/ 34 h 331"/>
              <a:gd name="T6" fmla="*/ 330 w 331"/>
              <a:gd name="T7" fmla="*/ 298 h 331"/>
              <a:gd name="T8" fmla="*/ 297 w 331"/>
              <a:gd name="T9" fmla="*/ 331 h 331"/>
              <a:gd name="T10" fmla="*/ 33 w 331"/>
              <a:gd name="T11" fmla="*/ 330 h 331"/>
              <a:gd name="T12" fmla="*/ 0 w 331"/>
              <a:gd name="T13" fmla="*/ 297 h 331"/>
              <a:gd name="T14" fmla="*/ 1 w 331"/>
              <a:gd name="T15" fmla="*/ 33 h 331"/>
              <a:gd name="T16" fmla="*/ 34 w 331"/>
              <a:gd name="T17" fmla="*/ 0 h 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1" h="331">
                <a:moveTo>
                  <a:pt x="34" y="0"/>
                </a:moveTo>
                <a:lnTo>
                  <a:pt x="298" y="0"/>
                </a:lnTo>
                <a:cubicBezTo>
                  <a:pt x="316" y="1"/>
                  <a:pt x="331" y="15"/>
                  <a:pt x="331" y="34"/>
                </a:cubicBezTo>
                <a:lnTo>
                  <a:pt x="330" y="298"/>
                </a:lnTo>
                <a:cubicBezTo>
                  <a:pt x="330" y="316"/>
                  <a:pt x="316" y="331"/>
                  <a:pt x="297" y="331"/>
                </a:cubicBezTo>
                <a:lnTo>
                  <a:pt x="33" y="330"/>
                </a:lnTo>
                <a:cubicBezTo>
                  <a:pt x="15" y="330"/>
                  <a:pt x="0" y="315"/>
                  <a:pt x="0" y="297"/>
                </a:cubicBezTo>
                <a:lnTo>
                  <a:pt x="1" y="33"/>
                </a:lnTo>
                <a:cubicBezTo>
                  <a:pt x="1" y="15"/>
                  <a:pt x="16" y="0"/>
                  <a:pt x="34" y="0"/>
                </a:cubicBezTo>
                <a:close/>
              </a:path>
            </a:pathLst>
          </a:custGeom>
          <a:solidFill>
            <a:schemeClr val="accent3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  <a:effectLst>
            <a:outerShdw dist="114300" dir="2700000" algn="tl" rotWithShape="0">
              <a:prstClr val="black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73" name="Elipse 72">
            <a:extLst>
              <a:ext uri="{FF2B5EF4-FFF2-40B4-BE49-F238E27FC236}">
                <a16:creationId xmlns:a16="http://schemas.microsoft.com/office/drawing/2014/main" id="{8B8F7A7E-7F5B-8661-7F6F-07007470317F}"/>
              </a:ext>
            </a:extLst>
          </p:cNvPr>
          <p:cNvSpPr/>
          <p:nvPr/>
        </p:nvSpPr>
        <p:spPr>
          <a:xfrm flipH="1">
            <a:off x="606529" y="558962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4" name="Elipse 73">
            <a:extLst>
              <a:ext uri="{FF2B5EF4-FFF2-40B4-BE49-F238E27FC236}">
                <a16:creationId xmlns:a16="http://schemas.microsoft.com/office/drawing/2014/main" id="{774A71D6-F2DF-80F0-D5CF-0173ECB5D1BD}"/>
              </a:ext>
            </a:extLst>
          </p:cNvPr>
          <p:cNvSpPr/>
          <p:nvPr/>
        </p:nvSpPr>
        <p:spPr>
          <a:xfrm flipH="1">
            <a:off x="846542" y="558962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5" name="Elipse 74">
            <a:extLst>
              <a:ext uri="{FF2B5EF4-FFF2-40B4-BE49-F238E27FC236}">
                <a16:creationId xmlns:a16="http://schemas.microsoft.com/office/drawing/2014/main" id="{DAFB6806-7AD6-B3C4-B764-31BD6E497AB7}"/>
              </a:ext>
            </a:extLst>
          </p:cNvPr>
          <p:cNvSpPr/>
          <p:nvPr/>
        </p:nvSpPr>
        <p:spPr>
          <a:xfrm flipH="1">
            <a:off x="1086555" y="558962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" name="Freeform 233">
            <a:extLst>
              <a:ext uri="{FF2B5EF4-FFF2-40B4-BE49-F238E27FC236}">
                <a16:creationId xmlns:a16="http://schemas.microsoft.com/office/drawing/2014/main" id="{41DF4908-3F87-B8CE-158E-73BDD51B7786}"/>
              </a:ext>
            </a:extLst>
          </p:cNvPr>
          <p:cNvSpPr>
            <a:spLocks/>
          </p:cNvSpPr>
          <p:nvPr/>
        </p:nvSpPr>
        <p:spPr bwMode="auto">
          <a:xfrm>
            <a:off x="132134" y="4909156"/>
            <a:ext cx="1192089" cy="208833"/>
          </a:xfrm>
          <a:custGeom>
            <a:avLst/>
            <a:gdLst>
              <a:gd name="T0" fmla="*/ 372 w 372"/>
              <a:gd name="T1" fmla="*/ 64 h 64"/>
              <a:gd name="T2" fmla="*/ 325 w 372"/>
              <a:gd name="T3" fmla="*/ 44 h 64"/>
              <a:gd name="T4" fmla="*/ 298 w 372"/>
              <a:gd name="T5" fmla="*/ 32 h 64"/>
              <a:gd name="T6" fmla="*/ 271 w 372"/>
              <a:gd name="T7" fmla="*/ 44 h 64"/>
              <a:gd name="T8" fmla="*/ 223 w 372"/>
              <a:gd name="T9" fmla="*/ 64 h 64"/>
              <a:gd name="T10" fmla="*/ 176 w 372"/>
              <a:gd name="T11" fmla="*/ 44 h 64"/>
              <a:gd name="T12" fmla="*/ 149 w 372"/>
              <a:gd name="T13" fmla="*/ 32 h 64"/>
              <a:gd name="T14" fmla="*/ 122 w 372"/>
              <a:gd name="T15" fmla="*/ 44 h 64"/>
              <a:gd name="T16" fmla="*/ 74 w 372"/>
              <a:gd name="T17" fmla="*/ 64 h 64"/>
              <a:gd name="T18" fmla="*/ 27 w 372"/>
              <a:gd name="T19" fmla="*/ 44 h 64"/>
              <a:gd name="T20" fmla="*/ 0 w 372"/>
              <a:gd name="T21" fmla="*/ 32 h 64"/>
              <a:gd name="T22" fmla="*/ 0 w 372"/>
              <a:gd name="T23" fmla="*/ 0 h 64"/>
              <a:gd name="T24" fmla="*/ 48 w 372"/>
              <a:gd name="T25" fmla="*/ 20 h 64"/>
              <a:gd name="T26" fmla="*/ 74 w 372"/>
              <a:gd name="T27" fmla="*/ 32 h 64"/>
              <a:gd name="T28" fmla="*/ 101 w 372"/>
              <a:gd name="T29" fmla="*/ 20 h 64"/>
              <a:gd name="T30" fmla="*/ 149 w 372"/>
              <a:gd name="T31" fmla="*/ 0 h 64"/>
              <a:gd name="T32" fmla="*/ 197 w 372"/>
              <a:gd name="T33" fmla="*/ 20 h 64"/>
              <a:gd name="T34" fmla="*/ 223 w 372"/>
              <a:gd name="T35" fmla="*/ 32 h 64"/>
              <a:gd name="T36" fmla="*/ 250 w 372"/>
              <a:gd name="T37" fmla="*/ 20 h 64"/>
              <a:gd name="T38" fmla="*/ 298 w 372"/>
              <a:gd name="T39" fmla="*/ 0 h 64"/>
              <a:gd name="T40" fmla="*/ 346 w 372"/>
              <a:gd name="T41" fmla="*/ 20 h 64"/>
              <a:gd name="T42" fmla="*/ 372 w 372"/>
              <a:gd name="T43" fmla="*/ 32 h 64"/>
              <a:gd name="T44" fmla="*/ 372 w 372"/>
              <a:gd name="T45" fmla="*/ 6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72" h="64">
                <a:moveTo>
                  <a:pt x="372" y="64"/>
                </a:moveTo>
                <a:cubicBezTo>
                  <a:pt x="348" y="64"/>
                  <a:pt x="335" y="53"/>
                  <a:pt x="325" y="44"/>
                </a:cubicBezTo>
                <a:cubicBezTo>
                  <a:pt x="316" y="37"/>
                  <a:pt x="311" y="32"/>
                  <a:pt x="298" y="32"/>
                </a:cubicBezTo>
                <a:cubicBezTo>
                  <a:pt x="285" y="32"/>
                  <a:pt x="280" y="37"/>
                  <a:pt x="271" y="44"/>
                </a:cubicBezTo>
                <a:cubicBezTo>
                  <a:pt x="261" y="53"/>
                  <a:pt x="248" y="64"/>
                  <a:pt x="223" y="64"/>
                </a:cubicBezTo>
                <a:cubicBezTo>
                  <a:pt x="199" y="64"/>
                  <a:pt x="186" y="53"/>
                  <a:pt x="176" y="44"/>
                </a:cubicBezTo>
                <a:cubicBezTo>
                  <a:pt x="167" y="37"/>
                  <a:pt x="162" y="32"/>
                  <a:pt x="149" y="32"/>
                </a:cubicBezTo>
                <a:cubicBezTo>
                  <a:pt x="136" y="32"/>
                  <a:pt x="131" y="37"/>
                  <a:pt x="122" y="44"/>
                </a:cubicBezTo>
                <a:cubicBezTo>
                  <a:pt x="112" y="53"/>
                  <a:pt x="99" y="64"/>
                  <a:pt x="74" y="64"/>
                </a:cubicBezTo>
                <a:cubicBezTo>
                  <a:pt x="50" y="64"/>
                  <a:pt x="37" y="53"/>
                  <a:pt x="27" y="44"/>
                </a:cubicBezTo>
                <a:cubicBezTo>
                  <a:pt x="18" y="37"/>
                  <a:pt x="13" y="32"/>
                  <a:pt x="0" y="32"/>
                </a:cubicBezTo>
                <a:lnTo>
                  <a:pt x="0" y="0"/>
                </a:lnTo>
                <a:cubicBezTo>
                  <a:pt x="25" y="0"/>
                  <a:pt x="37" y="11"/>
                  <a:pt x="48" y="20"/>
                </a:cubicBezTo>
                <a:cubicBezTo>
                  <a:pt x="56" y="27"/>
                  <a:pt x="62" y="32"/>
                  <a:pt x="74" y="32"/>
                </a:cubicBezTo>
                <a:cubicBezTo>
                  <a:pt x="87" y="32"/>
                  <a:pt x="93" y="27"/>
                  <a:pt x="101" y="20"/>
                </a:cubicBezTo>
                <a:cubicBezTo>
                  <a:pt x="111" y="11"/>
                  <a:pt x="124" y="0"/>
                  <a:pt x="149" y="0"/>
                </a:cubicBezTo>
                <a:cubicBezTo>
                  <a:pt x="174" y="0"/>
                  <a:pt x="186" y="11"/>
                  <a:pt x="197" y="20"/>
                </a:cubicBezTo>
                <a:cubicBezTo>
                  <a:pt x="205" y="27"/>
                  <a:pt x="211" y="32"/>
                  <a:pt x="223" y="32"/>
                </a:cubicBezTo>
                <a:cubicBezTo>
                  <a:pt x="236" y="32"/>
                  <a:pt x="242" y="27"/>
                  <a:pt x="250" y="20"/>
                </a:cubicBezTo>
                <a:cubicBezTo>
                  <a:pt x="260" y="11"/>
                  <a:pt x="273" y="0"/>
                  <a:pt x="298" y="0"/>
                </a:cubicBezTo>
                <a:cubicBezTo>
                  <a:pt x="323" y="0"/>
                  <a:pt x="335" y="11"/>
                  <a:pt x="346" y="20"/>
                </a:cubicBezTo>
                <a:cubicBezTo>
                  <a:pt x="354" y="27"/>
                  <a:pt x="360" y="32"/>
                  <a:pt x="372" y="32"/>
                </a:cubicBezTo>
                <a:lnTo>
                  <a:pt x="372" y="64"/>
                </a:lnTo>
                <a:close/>
              </a:path>
            </a:pathLst>
          </a:custGeom>
          <a:solidFill>
            <a:schemeClr val="accent4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3" name="Freeform 235">
            <a:extLst>
              <a:ext uri="{FF2B5EF4-FFF2-40B4-BE49-F238E27FC236}">
                <a16:creationId xmlns:a16="http://schemas.microsoft.com/office/drawing/2014/main" id="{E77BC358-E5CA-7CAC-A0AE-5F7398EB9E43}"/>
              </a:ext>
            </a:extLst>
          </p:cNvPr>
          <p:cNvSpPr>
            <a:spLocks/>
          </p:cNvSpPr>
          <p:nvPr/>
        </p:nvSpPr>
        <p:spPr bwMode="auto">
          <a:xfrm>
            <a:off x="6876198" y="-18852"/>
            <a:ext cx="902826" cy="231741"/>
          </a:xfrm>
          <a:custGeom>
            <a:avLst/>
            <a:gdLst>
              <a:gd name="T0" fmla="*/ 333 w 504"/>
              <a:gd name="T1" fmla="*/ 130 h 130"/>
              <a:gd name="T2" fmla="*/ 252 w 504"/>
              <a:gd name="T3" fmla="*/ 43 h 130"/>
              <a:gd name="T4" fmla="*/ 172 w 504"/>
              <a:gd name="T5" fmla="*/ 130 h 130"/>
              <a:gd name="T6" fmla="*/ 91 w 504"/>
              <a:gd name="T7" fmla="*/ 43 h 130"/>
              <a:gd name="T8" fmla="*/ 21 w 504"/>
              <a:gd name="T9" fmla="*/ 118 h 130"/>
              <a:gd name="T10" fmla="*/ 0 w 504"/>
              <a:gd name="T11" fmla="*/ 98 h 130"/>
              <a:gd name="T12" fmla="*/ 91 w 504"/>
              <a:gd name="T13" fmla="*/ 0 h 130"/>
              <a:gd name="T14" fmla="*/ 172 w 504"/>
              <a:gd name="T15" fmla="*/ 86 h 130"/>
              <a:gd name="T16" fmla="*/ 252 w 504"/>
              <a:gd name="T17" fmla="*/ 0 h 130"/>
              <a:gd name="T18" fmla="*/ 333 w 504"/>
              <a:gd name="T19" fmla="*/ 86 h 130"/>
              <a:gd name="T20" fmla="*/ 413 w 504"/>
              <a:gd name="T21" fmla="*/ 0 h 130"/>
              <a:gd name="T22" fmla="*/ 504 w 504"/>
              <a:gd name="T23" fmla="*/ 98 h 130"/>
              <a:gd name="T24" fmla="*/ 483 w 504"/>
              <a:gd name="T25" fmla="*/ 118 h 130"/>
              <a:gd name="T26" fmla="*/ 413 w 504"/>
              <a:gd name="T27" fmla="*/ 43 h 130"/>
              <a:gd name="T28" fmla="*/ 333 w 504"/>
              <a:gd name="T29" fmla="*/ 13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04" h="130">
                <a:moveTo>
                  <a:pt x="333" y="130"/>
                </a:moveTo>
                <a:lnTo>
                  <a:pt x="252" y="43"/>
                </a:lnTo>
                <a:lnTo>
                  <a:pt x="172" y="130"/>
                </a:lnTo>
                <a:lnTo>
                  <a:pt x="91" y="43"/>
                </a:lnTo>
                <a:lnTo>
                  <a:pt x="21" y="118"/>
                </a:lnTo>
                <a:lnTo>
                  <a:pt x="0" y="98"/>
                </a:lnTo>
                <a:lnTo>
                  <a:pt x="91" y="0"/>
                </a:lnTo>
                <a:lnTo>
                  <a:pt x="172" y="86"/>
                </a:lnTo>
                <a:lnTo>
                  <a:pt x="252" y="0"/>
                </a:lnTo>
                <a:lnTo>
                  <a:pt x="333" y="86"/>
                </a:lnTo>
                <a:lnTo>
                  <a:pt x="413" y="0"/>
                </a:lnTo>
                <a:lnTo>
                  <a:pt x="504" y="98"/>
                </a:lnTo>
                <a:lnTo>
                  <a:pt x="483" y="118"/>
                </a:lnTo>
                <a:lnTo>
                  <a:pt x="413" y="43"/>
                </a:lnTo>
                <a:lnTo>
                  <a:pt x="333" y="130"/>
                </a:ln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59706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173C6B2-16D6-D6E0-B321-32046EFB61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56" t="21243" r="55975" b="50389"/>
          <a:stretch/>
        </p:blipFill>
        <p:spPr>
          <a:xfrm>
            <a:off x="5875863" y="1462312"/>
            <a:ext cx="2298998" cy="2446905"/>
          </a:xfrm>
          <a:prstGeom prst="roundRect">
            <a:avLst/>
          </a:prstGeom>
          <a:ln w="38100">
            <a:solidFill>
              <a:schemeClr val="tx1"/>
            </a:solidFill>
          </a:ln>
        </p:spPr>
      </p:pic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2B024B6-DEC7-B8C1-140F-E93BA351C9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33454" y="2541868"/>
            <a:ext cx="2942130" cy="1596467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es-ES" dirty="0"/>
              <a:t>Y1 </a:t>
            </a:r>
            <a:r>
              <a:rPr lang="en-US" altLang="zh-CN" dirty="0"/>
              <a:t>Electrical &amp; Electronic Engineering</a:t>
            </a:r>
            <a:r>
              <a:rPr lang="es-ES" dirty="0"/>
              <a:t> </a:t>
            </a:r>
            <a:r>
              <a:rPr lang="en-MY" dirty="0"/>
              <a:t>Student</a:t>
            </a:r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en-US" dirty="0"/>
              <a:t>First</a:t>
            </a:r>
            <a:r>
              <a:rPr lang="es-ES" dirty="0"/>
              <a:t> time </a:t>
            </a:r>
            <a:r>
              <a:rPr lang="en-US" dirty="0"/>
              <a:t>doing</a:t>
            </a:r>
            <a:r>
              <a:rPr lang="es-ES" dirty="0"/>
              <a:t> </a:t>
            </a:r>
            <a:r>
              <a:rPr lang="en-MY" noProof="1"/>
              <a:t>Backend</a:t>
            </a:r>
            <a:r>
              <a:rPr lang="es-ES" dirty="0"/>
              <a:t> Server and </a:t>
            </a:r>
            <a:r>
              <a:rPr lang="es-ES" dirty="0" err="1"/>
              <a:t>Go</a:t>
            </a:r>
            <a:r>
              <a:rPr lang="es-ES" dirty="0"/>
              <a:t> Project~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E3021C8-A7B7-3BDB-1BE3-5452CCE49DA9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es-ES" dirty="0"/>
              <a:t>INTRODU</a:t>
            </a:r>
            <a:r>
              <a:rPr lang="en-US" dirty="0"/>
              <a:t>CTIO</a:t>
            </a:r>
            <a:r>
              <a:rPr lang="es-ES" dirty="0"/>
              <a:t>N</a:t>
            </a:r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88090A57-83BC-41FC-6D86-96C8550C83E0}"/>
              </a:ext>
            </a:extLst>
          </p:cNvPr>
          <p:cNvGrpSpPr/>
          <p:nvPr/>
        </p:nvGrpSpPr>
        <p:grpSpPr>
          <a:xfrm rot="16200000">
            <a:off x="7185536" y="3780286"/>
            <a:ext cx="951858" cy="380744"/>
            <a:chOff x="5486401" y="3944938"/>
            <a:chExt cx="246062" cy="98425"/>
          </a:xfrm>
        </p:grpSpPr>
        <p:sp>
          <p:nvSpPr>
            <p:cNvPr id="8" name="Freeform 155">
              <a:extLst>
                <a:ext uri="{FF2B5EF4-FFF2-40B4-BE49-F238E27FC236}">
                  <a16:creationId xmlns:a16="http://schemas.microsoft.com/office/drawing/2014/main" id="{F3CD30A0-8479-8880-E6FF-3A4E598915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37213" y="3944938"/>
              <a:ext cx="95250" cy="98425"/>
            </a:xfrm>
            <a:custGeom>
              <a:avLst/>
              <a:gdLst>
                <a:gd name="T0" fmla="*/ 112 w 161"/>
                <a:gd name="T1" fmla="*/ 157 h 167"/>
                <a:gd name="T2" fmla="*/ 68 w 161"/>
                <a:gd name="T3" fmla="*/ 164 h 167"/>
                <a:gd name="T4" fmla="*/ 21 w 161"/>
                <a:gd name="T5" fmla="*/ 128 h 167"/>
                <a:gd name="T6" fmla="*/ 42 w 161"/>
                <a:gd name="T7" fmla="*/ 16 h 167"/>
                <a:gd name="T8" fmla="*/ 42 w 161"/>
                <a:gd name="T9" fmla="*/ 16 h 167"/>
                <a:gd name="T10" fmla="*/ 94 w 161"/>
                <a:gd name="T11" fmla="*/ 4 h 167"/>
                <a:gd name="T12" fmla="*/ 141 w 161"/>
                <a:gd name="T13" fmla="*/ 40 h 167"/>
                <a:gd name="T14" fmla="*/ 120 w 161"/>
                <a:gd name="T15" fmla="*/ 152 h 167"/>
                <a:gd name="T16" fmla="*/ 112 w 161"/>
                <a:gd name="T17" fmla="*/ 157 h 167"/>
                <a:gd name="T18" fmla="*/ 50 w 161"/>
                <a:gd name="T19" fmla="*/ 27 h 167"/>
                <a:gd name="T20" fmla="*/ 33 w 161"/>
                <a:gd name="T21" fmla="*/ 121 h 167"/>
                <a:gd name="T22" fmla="*/ 71 w 161"/>
                <a:gd name="T23" fmla="*/ 151 h 167"/>
                <a:gd name="T24" fmla="*/ 112 w 161"/>
                <a:gd name="T25" fmla="*/ 141 h 167"/>
                <a:gd name="T26" fmla="*/ 129 w 161"/>
                <a:gd name="T27" fmla="*/ 46 h 167"/>
                <a:gd name="T28" fmla="*/ 91 w 161"/>
                <a:gd name="T29" fmla="*/ 17 h 167"/>
                <a:gd name="T30" fmla="*/ 50 w 161"/>
                <a:gd name="T31" fmla="*/ 27 h 167"/>
                <a:gd name="T32" fmla="*/ 50 w 161"/>
                <a:gd name="T33" fmla="*/ 27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1" h="167">
                  <a:moveTo>
                    <a:pt x="112" y="157"/>
                  </a:moveTo>
                  <a:cubicBezTo>
                    <a:pt x="98" y="165"/>
                    <a:pt x="83" y="167"/>
                    <a:pt x="68" y="164"/>
                  </a:cubicBezTo>
                  <a:cubicBezTo>
                    <a:pt x="49" y="160"/>
                    <a:pt x="32" y="147"/>
                    <a:pt x="21" y="128"/>
                  </a:cubicBezTo>
                  <a:cubicBezTo>
                    <a:pt x="0" y="91"/>
                    <a:pt x="10" y="40"/>
                    <a:pt x="42" y="16"/>
                  </a:cubicBezTo>
                  <a:lnTo>
                    <a:pt x="42" y="16"/>
                  </a:lnTo>
                  <a:cubicBezTo>
                    <a:pt x="57" y="4"/>
                    <a:pt x="76" y="0"/>
                    <a:pt x="94" y="4"/>
                  </a:cubicBezTo>
                  <a:cubicBezTo>
                    <a:pt x="113" y="8"/>
                    <a:pt x="130" y="21"/>
                    <a:pt x="141" y="40"/>
                  </a:cubicBezTo>
                  <a:cubicBezTo>
                    <a:pt x="161" y="77"/>
                    <a:pt x="152" y="127"/>
                    <a:pt x="120" y="152"/>
                  </a:cubicBezTo>
                  <a:cubicBezTo>
                    <a:pt x="117" y="154"/>
                    <a:pt x="115" y="156"/>
                    <a:pt x="112" y="157"/>
                  </a:cubicBezTo>
                  <a:close/>
                  <a:moveTo>
                    <a:pt x="50" y="27"/>
                  </a:moveTo>
                  <a:cubicBezTo>
                    <a:pt x="23" y="47"/>
                    <a:pt x="16" y="90"/>
                    <a:pt x="33" y="121"/>
                  </a:cubicBezTo>
                  <a:cubicBezTo>
                    <a:pt x="42" y="137"/>
                    <a:pt x="55" y="147"/>
                    <a:pt x="71" y="151"/>
                  </a:cubicBezTo>
                  <a:cubicBezTo>
                    <a:pt x="85" y="154"/>
                    <a:pt x="99" y="150"/>
                    <a:pt x="112" y="141"/>
                  </a:cubicBezTo>
                  <a:cubicBezTo>
                    <a:pt x="139" y="120"/>
                    <a:pt x="146" y="78"/>
                    <a:pt x="129" y="46"/>
                  </a:cubicBezTo>
                  <a:cubicBezTo>
                    <a:pt x="120" y="31"/>
                    <a:pt x="106" y="20"/>
                    <a:pt x="91" y="17"/>
                  </a:cubicBezTo>
                  <a:cubicBezTo>
                    <a:pt x="77" y="14"/>
                    <a:pt x="62" y="18"/>
                    <a:pt x="50" y="27"/>
                  </a:cubicBezTo>
                  <a:lnTo>
                    <a:pt x="50" y="27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9" name="Freeform 156">
              <a:extLst>
                <a:ext uri="{FF2B5EF4-FFF2-40B4-BE49-F238E27FC236}">
                  <a16:creationId xmlns:a16="http://schemas.microsoft.com/office/drawing/2014/main" id="{8BED2429-19BA-1138-763A-D08047B23B0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86401" y="3944938"/>
              <a:ext cx="200025" cy="98425"/>
            </a:xfrm>
            <a:custGeom>
              <a:avLst/>
              <a:gdLst>
                <a:gd name="T0" fmla="*/ 70 w 339"/>
                <a:gd name="T1" fmla="*/ 163 h 166"/>
                <a:gd name="T2" fmla="*/ 7 w 339"/>
                <a:gd name="T3" fmla="*/ 117 h 166"/>
                <a:gd name="T4" fmla="*/ 4 w 339"/>
                <a:gd name="T5" fmla="*/ 109 h 166"/>
                <a:gd name="T6" fmla="*/ 2 w 339"/>
                <a:gd name="T7" fmla="*/ 101 h 166"/>
                <a:gd name="T8" fmla="*/ 0 w 339"/>
                <a:gd name="T9" fmla="*/ 88 h 166"/>
                <a:gd name="T10" fmla="*/ 0 w 339"/>
                <a:gd name="T11" fmla="*/ 81 h 166"/>
                <a:gd name="T12" fmla="*/ 2 w 339"/>
                <a:gd name="T13" fmla="*/ 62 h 166"/>
                <a:gd name="T14" fmla="*/ 5 w 339"/>
                <a:gd name="T15" fmla="*/ 53 h 166"/>
                <a:gd name="T16" fmla="*/ 9 w 339"/>
                <a:gd name="T17" fmla="*/ 42 h 166"/>
                <a:gd name="T18" fmla="*/ 18 w 339"/>
                <a:gd name="T19" fmla="*/ 40 h 166"/>
                <a:gd name="T20" fmla="*/ 16 w 339"/>
                <a:gd name="T21" fmla="*/ 30 h 166"/>
                <a:gd name="T22" fmla="*/ 22 w 339"/>
                <a:gd name="T23" fmla="*/ 23 h 166"/>
                <a:gd name="T24" fmla="*/ 32 w 339"/>
                <a:gd name="T25" fmla="*/ 13 h 166"/>
                <a:gd name="T26" fmla="*/ 44 w 339"/>
                <a:gd name="T27" fmla="*/ 6 h 166"/>
                <a:gd name="T28" fmla="*/ 52 w 339"/>
                <a:gd name="T29" fmla="*/ 3 h 166"/>
                <a:gd name="T30" fmla="*/ 59 w 339"/>
                <a:gd name="T31" fmla="*/ 1 h 166"/>
                <a:gd name="T32" fmla="*/ 69 w 339"/>
                <a:gd name="T33" fmla="*/ 0 h 166"/>
                <a:gd name="T34" fmla="*/ 339 w 339"/>
                <a:gd name="T35" fmla="*/ 2 h 166"/>
                <a:gd name="T36" fmla="*/ 337 w 339"/>
                <a:gd name="T37" fmla="*/ 16 h 166"/>
                <a:gd name="T38" fmla="*/ 332 w 339"/>
                <a:gd name="T39" fmla="*/ 16 h 166"/>
                <a:gd name="T40" fmla="*/ 323 w 339"/>
                <a:gd name="T41" fmla="*/ 18 h 166"/>
                <a:gd name="T42" fmla="*/ 317 w 339"/>
                <a:gd name="T43" fmla="*/ 21 h 166"/>
                <a:gd name="T44" fmla="*/ 307 w 339"/>
                <a:gd name="T45" fmla="*/ 27 h 166"/>
                <a:gd name="T46" fmla="*/ 299 w 339"/>
                <a:gd name="T47" fmla="*/ 34 h 166"/>
                <a:gd name="T48" fmla="*/ 294 w 339"/>
                <a:gd name="T49" fmla="*/ 40 h 166"/>
                <a:gd name="T50" fmla="*/ 288 w 339"/>
                <a:gd name="T51" fmla="*/ 50 h 166"/>
                <a:gd name="T52" fmla="*/ 283 w 339"/>
                <a:gd name="T53" fmla="*/ 65 h 166"/>
                <a:gd name="T54" fmla="*/ 281 w 339"/>
                <a:gd name="T55" fmla="*/ 75 h 166"/>
                <a:gd name="T56" fmla="*/ 281 w 339"/>
                <a:gd name="T57" fmla="*/ 89 h 166"/>
                <a:gd name="T58" fmla="*/ 283 w 339"/>
                <a:gd name="T59" fmla="*/ 101 h 166"/>
                <a:gd name="T60" fmla="*/ 284 w 339"/>
                <a:gd name="T61" fmla="*/ 107 h 166"/>
                <a:gd name="T62" fmla="*/ 287 w 339"/>
                <a:gd name="T63" fmla="*/ 115 h 166"/>
                <a:gd name="T64" fmla="*/ 337 w 339"/>
                <a:gd name="T65" fmla="*/ 151 h 166"/>
                <a:gd name="T66" fmla="*/ 47 w 339"/>
                <a:gd name="T67" fmla="*/ 20 h 166"/>
                <a:gd name="T68" fmla="*/ 40 w 339"/>
                <a:gd name="T69" fmla="*/ 24 h 166"/>
                <a:gd name="T70" fmla="*/ 32 w 339"/>
                <a:gd name="T71" fmla="*/ 32 h 166"/>
                <a:gd name="T72" fmla="*/ 27 w 339"/>
                <a:gd name="T73" fmla="*/ 38 h 166"/>
                <a:gd name="T74" fmla="*/ 22 w 339"/>
                <a:gd name="T75" fmla="*/ 47 h 166"/>
                <a:gd name="T76" fmla="*/ 18 w 339"/>
                <a:gd name="T77" fmla="*/ 57 h 166"/>
                <a:gd name="T78" fmla="*/ 15 w 339"/>
                <a:gd name="T79" fmla="*/ 71 h 166"/>
                <a:gd name="T80" fmla="*/ 14 w 339"/>
                <a:gd name="T81" fmla="*/ 82 h 166"/>
                <a:gd name="T82" fmla="*/ 15 w 339"/>
                <a:gd name="T83" fmla="*/ 93 h 166"/>
                <a:gd name="T84" fmla="*/ 16 w 339"/>
                <a:gd name="T85" fmla="*/ 100 h 166"/>
                <a:gd name="T86" fmla="*/ 18 w 339"/>
                <a:gd name="T87" fmla="*/ 107 h 166"/>
                <a:gd name="T88" fmla="*/ 23 w 339"/>
                <a:gd name="T89" fmla="*/ 119 h 166"/>
                <a:gd name="T90" fmla="*/ 278 w 339"/>
                <a:gd name="T91" fmla="*/ 128 h 166"/>
                <a:gd name="T92" fmla="*/ 274 w 339"/>
                <a:gd name="T93" fmla="*/ 118 h 166"/>
                <a:gd name="T94" fmla="*/ 280 w 339"/>
                <a:gd name="T95" fmla="*/ 116 h 166"/>
                <a:gd name="T96" fmla="*/ 271 w 339"/>
                <a:gd name="T97" fmla="*/ 111 h 166"/>
                <a:gd name="T98" fmla="*/ 269 w 339"/>
                <a:gd name="T99" fmla="*/ 103 h 166"/>
                <a:gd name="T100" fmla="*/ 267 w 339"/>
                <a:gd name="T101" fmla="*/ 91 h 166"/>
                <a:gd name="T102" fmla="*/ 268 w 339"/>
                <a:gd name="T103" fmla="*/ 74 h 166"/>
                <a:gd name="T104" fmla="*/ 270 w 339"/>
                <a:gd name="T105" fmla="*/ 62 h 166"/>
                <a:gd name="T106" fmla="*/ 276 w 339"/>
                <a:gd name="T107" fmla="*/ 44 h 166"/>
                <a:gd name="T108" fmla="*/ 283 w 339"/>
                <a:gd name="T109" fmla="*/ 32 h 166"/>
                <a:gd name="T110" fmla="*/ 288 w 339"/>
                <a:gd name="T111" fmla="*/ 25 h 166"/>
                <a:gd name="T112" fmla="*/ 299 w 339"/>
                <a:gd name="T113" fmla="*/ 16 h 166"/>
                <a:gd name="T114" fmla="*/ 67 w 339"/>
                <a:gd name="T115" fmla="*/ 14 h 166"/>
                <a:gd name="T116" fmla="*/ 61 w 339"/>
                <a:gd name="T117" fmla="*/ 15 h 166"/>
                <a:gd name="T118" fmla="*/ 51 w 339"/>
                <a:gd name="T119" fmla="*/ 18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39" h="166">
                  <a:moveTo>
                    <a:pt x="337" y="166"/>
                  </a:moveTo>
                  <a:lnTo>
                    <a:pt x="337" y="166"/>
                  </a:lnTo>
                  <a:lnTo>
                    <a:pt x="70" y="163"/>
                  </a:lnTo>
                  <a:cubicBezTo>
                    <a:pt x="46" y="163"/>
                    <a:pt x="24" y="149"/>
                    <a:pt x="11" y="126"/>
                  </a:cubicBezTo>
                  <a:cubicBezTo>
                    <a:pt x="10" y="123"/>
                    <a:pt x="9" y="121"/>
                    <a:pt x="7" y="119"/>
                  </a:cubicBezTo>
                  <a:cubicBezTo>
                    <a:pt x="7" y="118"/>
                    <a:pt x="7" y="117"/>
                    <a:pt x="7" y="117"/>
                  </a:cubicBezTo>
                  <a:lnTo>
                    <a:pt x="6" y="115"/>
                  </a:lnTo>
                  <a:cubicBezTo>
                    <a:pt x="6" y="114"/>
                    <a:pt x="5" y="113"/>
                    <a:pt x="5" y="111"/>
                  </a:cubicBezTo>
                  <a:cubicBezTo>
                    <a:pt x="5" y="110"/>
                    <a:pt x="4" y="110"/>
                    <a:pt x="4" y="109"/>
                  </a:cubicBezTo>
                  <a:lnTo>
                    <a:pt x="4" y="107"/>
                  </a:lnTo>
                  <a:cubicBezTo>
                    <a:pt x="3" y="106"/>
                    <a:pt x="3" y="105"/>
                    <a:pt x="3" y="103"/>
                  </a:cubicBezTo>
                  <a:cubicBezTo>
                    <a:pt x="3" y="103"/>
                    <a:pt x="2" y="102"/>
                    <a:pt x="2" y="101"/>
                  </a:cubicBezTo>
                  <a:lnTo>
                    <a:pt x="2" y="99"/>
                  </a:lnTo>
                  <a:cubicBezTo>
                    <a:pt x="2" y="98"/>
                    <a:pt x="1" y="97"/>
                    <a:pt x="1" y="95"/>
                  </a:cubicBezTo>
                  <a:cubicBezTo>
                    <a:pt x="1" y="93"/>
                    <a:pt x="1" y="91"/>
                    <a:pt x="0" y="88"/>
                  </a:cubicBezTo>
                  <a:lnTo>
                    <a:pt x="0" y="86"/>
                  </a:lnTo>
                  <a:cubicBezTo>
                    <a:pt x="0" y="85"/>
                    <a:pt x="0" y="83"/>
                    <a:pt x="0" y="82"/>
                  </a:cubicBezTo>
                  <a:lnTo>
                    <a:pt x="0" y="81"/>
                  </a:lnTo>
                  <a:cubicBezTo>
                    <a:pt x="0" y="78"/>
                    <a:pt x="0" y="75"/>
                    <a:pt x="1" y="72"/>
                  </a:cubicBezTo>
                  <a:cubicBezTo>
                    <a:pt x="1" y="71"/>
                    <a:pt x="1" y="70"/>
                    <a:pt x="1" y="70"/>
                  </a:cubicBezTo>
                  <a:cubicBezTo>
                    <a:pt x="1" y="67"/>
                    <a:pt x="2" y="65"/>
                    <a:pt x="2" y="62"/>
                  </a:cubicBezTo>
                  <a:cubicBezTo>
                    <a:pt x="2" y="62"/>
                    <a:pt x="2" y="61"/>
                    <a:pt x="2" y="61"/>
                  </a:cubicBezTo>
                  <a:cubicBezTo>
                    <a:pt x="2" y="61"/>
                    <a:pt x="3" y="60"/>
                    <a:pt x="3" y="60"/>
                  </a:cubicBezTo>
                  <a:cubicBezTo>
                    <a:pt x="3" y="57"/>
                    <a:pt x="4" y="55"/>
                    <a:pt x="5" y="53"/>
                  </a:cubicBezTo>
                  <a:cubicBezTo>
                    <a:pt x="5" y="52"/>
                    <a:pt x="5" y="52"/>
                    <a:pt x="5" y="51"/>
                  </a:cubicBezTo>
                  <a:lnTo>
                    <a:pt x="6" y="50"/>
                  </a:lnTo>
                  <a:cubicBezTo>
                    <a:pt x="6" y="48"/>
                    <a:pt x="8" y="45"/>
                    <a:pt x="9" y="42"/>
                  </a:cubicBezTo>
                  <a:lnTo>
                    <a:pt x="9" y="41"/>
                  </a:lnTo>
                  <a:cubicBezTo>
                    <a:pt x="10" y="40"/>
                    <a:pt x="11" y="39"/>
                    <a:pt x="11" y="38"/>
                  </a:cubicBezTo>
                  <a:lnTo>
                    <a:pt x="18" y="40"/>
                  </a:lnTo>
                  <a:lnTo>
                    <a:pt x="12" y="37"/>
                  </a:lnTo>
                  <a:lnTo>
                    <a:pt x="12" y="36"/>
                  </a:lnTo>
                  <a:cubicBezTo>
                    <a:pt x="13" y="34"/>
                    <a:pt x="15" y="32"/>
                    <a:pt x="16" y="30"/>
                  </a:cubicBezTo>
                  <a:lnTo>
                    <a:pt x="17" y="29"/>
                  </a:lnTo>
                  <a:cubicBezTo>
                    <a:pt x="18" y="27"/>
                    <a:pt x="19" y="26"/>
                    <a:pt x="20" y="25"/>
                  </a:cubicBezTo>
                  <a:cubicBezTo>
                    <a:pt x="21" y="24"/>
                    <a:pt x="21" y="23"/>
                    <a:pt x="22" y="23"/>
                  </a:cubicBezTo>
                  <a:cubicBezTo>
                    <a:pt x="23" y="22"/>
                    <a:pt x="24" y="21"/>
                    <a:pt x="25" y="19"/>
                  </a:cubicBezTo>
                  <a:lnTo>
                    <a:pt x="27" y="18"/>
                  </a:lnTo>
                  <a:cubicBezTo>
                    <a:pt x="28" y="16"/>
                    <a:pt x="30" y="15"/>
                    <a:pt x="32" y="13"/>
                  </a:cubicBezTo>
                  <a:cubicBezTo>
                    <a:pt x="34" y="12"/>
                    <a:pt x="36" y="11"/>
                    <a:pt x="38" y="9"/>
                  </a:cubicBezTo>
                  <a:lnTo>
                    <a:pt x="39" y="9"/>
                  </a:lnTo>
                  <a:cubicBezTo>
                    <a:pt x="41" y="8"/>
                    <a:pt x="42" y="7"/>
                    <a:pt x="44" y="6"/>
                  </a:cubicBezTo>
                  <a:lnTo>
                    <a:pt x="45" y="5"/>
                  </a:lnTo>
                  <a:cubicBezTo>
                    <a:pt x="47" y="4"/>
                    <a:pt x="50" y="4"/>
                    <a:pt x="51" y="3"/>
                  </a:cubicBezTo>
                  <a:lnTo>
                    <a:pt x="52" y="3"/>
                  </a:lnTo>
                  <a:cubicBezTo>
                    <a:pt x="54" y="2"/>
                    <a:pt x="56" y="2"/>
                    <a:pt x="58" y="1"/>
                  </a:cubicBezTo>
                  <a:cubicBezTo>
                    <a:pt x="58" y="1"/>
                    <a:pt x="58" y="1"/>
                    <a:pt x="58" y="1"/>
                  </a:cubicBezTo>
                  <a:lnTo>
                    <a:pt x="59" y="1"/>
                  </a:lnTo>
                  <a:cubicBezTo>
                    <a:pt x="61" y="1"/>
                    <a:pt x="62" y="0"/>
                    <a:pt x="63" y="0"/>
                  </a:cubicBezTo>
                  <a:cubicBezTo>
                    <a:pt x="64" y="0"/>
                    <a:pt x="64" y="0"/>
                    <a:pt x="65" y="0"/>
                  </a:cubicBezTo>
                  <a:cubicBezTo>
                    <a:pt x="66" y="0"/>
                    <a:pt x="67" y="0"/>
                    <a:pt x="69" y="0"/>
                  </a:cubicBezTo>
                  <a:lnTo>
                    <a:pt x="70" y="0"/>
                  </a:lnTo>
                  <a:lnTo>
                    <a:pt x="72" y="0"/>
                  </a:lnTo>
                  <a:lnTo>
                    <a:pt x="339" y="2"/>
                  </a:lnTo>
                  <a:lnTo>
                    <a:pt x="339" y="2"/>
                  </a:lnTo>
                  <a:lnTo>
                    <a:pt x="339" y="16"/>
                  </a:lnTo>
                  <a:lnTo>
                    <a:pt x="337" y="16"/>
                  </a:lnTo>
                  <a:lnTo>
                    <a:pt x="336" y="16"/>
                  </a:lnTo>
                  <a:cubicBezTo>
                    <a:pt x="335" y="16"/>
                    <a:pt x="334" y="16"/>
                    <a:pt x="333" y="16"/>
                  </a:cubicBezTo>
                  <a:lnTo>
                    <a:pt x="332" y="16"/>
                  </a:lnTo>
                  <a:cubicBezTo>
                    <a:pt x="331" y="16"/>
                    <a:pt x="330" y="17"/>
                    <a:pt x="329" y="17"/>
                  </a:cubicBezTo>
                  <a:lnTo>
                    <a:pt x="327" y="17"/>
                  </a:lnTo>
                  <a:cubicBezTo>
                    <a:pt x="326" y="17"/>
                    <a:pt x="325" y="18"/>
                    <a:pt x="323" y="18"/>
                  </a:cubicBezTo>
                  <a:lnTo>
                    <a:pt x="323" y="18"/>
                  </a:lnTo>
                  <a:cubicBezTo>
                    <a:pt x="321" y="19"/>
                    <a:pt x="319" y="20"/>
                    <a:pt x="318" y="20"/>
                  </a:cubicBezTo>
                  <a:lnTo>
                    <a:pt x="317" y="21"/>
                  </a:lnTo>
                  <a:cubicBezTo>
                    <a:pt x="316" y="21"/>
                    <a:pt x="314" y="22"/>
                    <a:pt x="313" y="23"/>
                  </a:cubicBezTo>
                  <a:lnTo>
                    <a:pt x="312" y="23"/>
                  </a:lnTo>
                  <a:cubicBezTo>
                    <a:pt x="310" y="24"/>
                    <a:pt x="309" y="25"/>
                    <a:pt x="307" y="27"/>
                  </a:cubicBezTo>
                  <a:cubicBezTo>
                    <a:pt x="306" y="28"/>
                    <a:pt x="304" y="29"/>
                    <a:pt x="303" y="30"/>
                  </a:cubicBezTo>
                  <a:lnTo>
                    <a:pt x="302" y="31"/>
                  </a:lnTo>
                  <a:lnTo>
                    <a:pt x="299" y="34"/>
                  </a:lnTo>
                  <a:lnTo>
                    <a:pt x="298" y="36"/>
                  </a:lnTo>
                  <a:cubicBezTo>
                    <a:pt x="297" y="37"/>
                    <a:pt x="296" y="38"/>
                    <a:pt x="295" y="39"/>
                  </a:cubicBezTo>
                  <a:lnTo>
                    <a:pt x="294" y="40"/>
                  </a:lnTo>
                  <a:cubicBezTo>
                    <a:pt x="293" y="42"/>
                    <a:pt x="292" y="43"/>
                    <a:pt x="291" y="45"/>
                  </a:cubicBezTo>
                  <a:lnTo>
                    <a:pt x="290" y="46"/>
                  </a:lnTo>
                  <a:cubicBezTo>
                    <a:pt x="290" y="48"/>
                    <a:pt x="289" y="49"/>
                    <a:pt x="288" y="50"/>
                  </a:cubicBezTo>
                  <a:cubicBezTo>
                    <a:pt x="287" y="52"/>
                    <a:pt x="286" y="55"/>
                    <a:pt x="285" y="57"/>
                  </a:cubicBezTo>
                  <a:lnTo>
                    <a:pt x="285" y="59"/>
                  </a:lnTo>
                  <a:cubicBezTo>
                    <a:pt x="284" y="61"/>
                    <a:pt x="284" y="63"/>
                    <a:pt x="283" y="65"/>
                  </a:cubicBezTo>
                  <a:cubicBezTo>
                    <a:pt x="283" y="66"/>
                    <a:pt x="283" y="67"/>
                    <a:pt x="283" y="67"/>
                  </a:cubicBezTo>
                  <a:cubicBezTo>
                    <a:pt x="282" y="69"/>
                    <a:pt x="282" y="71"/>
                    <a:pt x="282" y="73"/>
                  </a:cubicBezTo>
                  <a:lnTo>
                    <a:pt x="281" y="75"/>
                  </a:lnTo>
                  <a:cubicBezTo>
                    <a:pt x="281" y="78"/>
                    <a:pt x="281" y="81"/>
                    <a:pt x="281" y="83"/>
                  </a:cubicBezTo>
                  <a:lnTo>
                    <a:pt x="281" y="88"/>
                  </a:lnTo>
                  <a:lnTo>
                    <a:pt x="281" y="89"/>
                  </a:lnTo>
                  <a:cubicBezTo>
                    <a:pt x="281" y="91"/>
                    <a:pt x="281" y="93"/>
                    <a:pt x="282" y="95"/>
                  </a:cubicBezTo>
                  <a:cubicBezTo>
                    <a:pt x="282" y="96"/>
                    <a:pt x="282" y="97"/>
                    <a:pt x="282" y="98"/>
                  </a:cubicBezTo>
                  <a:lnTo>
                    <a:pt x="283" y="101"/>
                  </a:lnTo>
                  <a:cubicBezTo>
                    <a:pt x="283" y="101"/>
                    <a:pt x="283" y="102"/>
                    <a:pt x="283" y="102"/>
                  </a:cubicBezTo>
                  <a:cubicBezTo>
                    <a:pt x="283" y="103"/>
                    <a:pt x="284" y="104"/>
                    <a:pt x="284" y="105"/>
                  </a:cubicBezTo>
                  <a:lnTo>
                    <a:pt x="284" y="107"/>
                  </a:lnTo>
                  <a:lnTo>
                    <a:pt x="285" y="109"/>
                  </a:lnTo>
                  <a:cubicBezTo>
                    <a:pt x="285" y="110"/>
                    <a:pt x="286" y="111"/>
                    <a:pt x="286" y="112"/>
                  </a:cubicBezTo>
                  <a:lnTo>
                    <a:pt x="287" y="115"/>
                  </a:lnTo>
                  <a:cubicBezTo>
                    <a:pt x="288" y="117"/>
                    <a:pt x="289" y="119"/>
                    <a:pt x="290" y="121"/>
                  </a:cubicBezTo>
                  <a:cubicBezTo>
                    <a:pt x="301" y="140"/>
                    <a:pt x="318" y="151"/>
                    <a:pt x="337" y="151"/>
                  </a:cubicBezTo>
                  <a:lnTo>
                    <a:pt x="337" y="151"/>
                  </a:lnTo>
                  <a:lnTo>
                    <a:pt x="337" y="165"/>
                  </a:lnTo>
                  <a:lnTo>
                    <a:pt x="337" y="166"/>
                  </a:lnTo>
                  <a:close/>
                  <a:moveTo>
                    <a:pt x="47" y="20"/>
                  </a:moveTo>
                  <a:cubicBezTo>
                    <a:pt x="47" y="20"/>
                    <a:pt x="46" y="21"/>
                    <a:pt x="46" y="21"/>
                  </a:cubicBezTo>
                  <a:lnTo>
                    <a:pt x="45" y="21"/>
                  </a:lnTo>
                  <a:cubicBezTo>
                    <a:pt x="43" y="22"/>
                    <a:pt x="42" y="23"/>
                    <a:pt x="40" y="24"/>
                  </a:cubicBezTo>
                  <a:cubicBezTo>
                    <a:pt x="39" y="26"/>
                    <a:pt x="37" y="27"/>
                    <a:pt x="36" y="28"/>
                  </a:cubicBezTo>
                  <a:lnTo>
                    <a:pt x="35" y="29"/>
                  </a:lnTo>
                  <a:cubicBezTo>
                    <a:pt x="34" y="30"/>
                    <a:pt x="33" y="31"/>
                    <a:pt x="32" y="32"/>
                  </a:cubicBezTo>
                  <a:lnTo>
                    <a:pt x="31" y="34"/>
                  </a:lnTo>
                  <a:cubicBezTo>
                    <a:pt x="30" y="35"/>
                    <a:pt x="29" y="36"/>
                    <a:pt x="28" y="37"/>
                  </a:cubicBezTo>
                  <a:lnTo>
                    <a:pt x="27" y="38"/>
                  </a:lnTo>
                  <a:cubicBezTo>
                    <a:pt x="26" y="40"/>
                    <a:pt x="25" y="41"/>
                    <a:pt x="24" y="43"/>
                  </a:cubicBezTo>
                  <a:lnTo>
                    <a:pt x="23" y="44"/>
                  </a:lnTo>
                  <a:cubicBezTo>
                    <a:pt x="23" y="46"/>
                    <a:pt x="22" y="46"/>
                    <a:pt x="22" y="47"/>
                  </a:cubicBezTo>
                  <a:cubicBezTo>
                    <a:pt x="20" y="50"/>
                    <a:pt x="19" y="53"/>
                    <a:pt x="18" y="55"/>
                  </a:cubicBezTo>
                  <a:lnTo>
                    <a:pt x="18" y="56"/>
                  </a:lnTo>
                  <a:cubicBezTo>
                    <a:pt x="18" y="56"/>
                    <a:pt x="18" y="57"/>
                    <a:pt x="18" y="57"/>
                  </a:cubicBezTo>
                  <a:cubicBezTo>
                    <a:pt x="17" y="59"/>
                    <a:pt x="17" y="61"/>
                    <a:pt x="16" y="63"/>
                  </a:cubicBezTo>
                  <a:lnTo>
                    <a:pt x="16" y="65"/>
                  </a:lnTo>
                  <a:cubicBezTo>
                    <a:pt x="16" y="67"/>
                    <a:pt x="15" y="69"/>
                    <a:pt x="15" y="71"/>
                  </a:cubicBezTo>
                  <a:lnTo>
                    <a:pt x="15" y="73"/>
                  </a:lnTo>
                  <a:cubicBezTo>
                    <a:pt x="14" y="76"/>
                    <a:pt x="14" y="79"/>
                    <a:pt x="14" y="81"/>
                  </a:cubicBezTo>
                  <a:lnTo>
                    <a:pt x="14" y="82"/>
                  </a:lnTo>
                  <a:lnTo>
                    <a:pt x="14" y="85"/>
                  </a:lnTo>
                  <a:lnTo>
                    <a:pt x="14" y="87"/>
                  </a:lnTo>
                  <a:cubicBezTo>
                    <a:pt x="15" y="89"/>
                    <a:pt x="15" y="91"/>
                    <a:pt x="15" y="93"/>
                  </a:cubicBezTo>
                  <a:cubicBezTo>
                    <a:pt x="15" y="94"/>
                    <a:pt x="15" y="95"/>
                    <a:pt x="15" y="96"/>
                  </a:cubicBezTo>
                  <a:lnTo>
                    <a:pt x="16" y="98"/>
                  </a:lnTo>
                  <a:cubicBezTo>
                    <a:pt x="16" y="98"/>
                    <a:pt x="16" y="100"/>
                    <a:pt x="16" y="100"/>
                  </a:cubicBezTo>
                  <a:cubicBezTo>
                    <a:pt x="17" y="101"/>
                    <a:pt x="17" y="102"/>
                    <a:pt x="17" y="103"/>
                  </a:cubicBezTo>
                  <a:lnTo>
                    <a:pt x="18" y="105"/>
                  </a:lnTo>
                  <a:lnTo>
                    <a:pt x="18" y="107"/>
                  </a:lnTo>
                  <a:cubicBezTo>
                    <a:pt x="18" y="108"/>
                    <a:pt x="19" y="109"/>
                    <a:pt x="19" y="110"/>
                  </a:cubicBezTo>
                  <a:lnTo>
                    <a:pt x="20" y="113"/>
                  </a:lnTo>
                  <a:cubicBezTo>
                    <a:pt x="21" y="115"/>
                    <a:pt x="22" y="117"/>
                    <a:pt x="23" y="119"/>
                  </a:cubicBezTo>
                  <a:cubicBezTo>
                    <a:pt x="34" y="138"/>
                    <a:pt x="52" y="149"/>
                    <a:pt x="71" y="149"/>
                  </a:cubicBezTo>
                  <a:lnTo>
                    <a:pt x="298" y="151"/>
                  </a:lnTo>
                  <a:cubicBezTo>
                    <a:pt x="290" y="145"/>
                    <a:pt x="283" y="137"/>
                    <a:pt x="278" y="128"/>
                  </a:cubicBezTo>
                  <a:cubicBezTo>
                    <a:pt x="277" y="126"/>
                    <a:pt x="276" y="123"/>
                    <a:pt x="275" y="121"/>
                  </a:cubicBezTo>
                  <a:cubicBezTo>
                    <a:pt x="274" y="120"/>
                    <a:pt x="274" y="120"/>
                    <a:pt x="274" y="119"/>
                  </a:cubicBezTo>
                  <a:lnTo>
                    <a:pt x="274" y="118"/>
                  </a:lnTo>
                  <a:lnTo>
                    <a:pt x="280" y="116"/>
                  </a:lnTo>
                  <a:lnTo>
                    <a:pt x="274" y="118"/>
                  </a:lnTo>
                  <a:lnTo>
                    <a:pt x="280" y="116"/>
                  </a:lnTo>
                  <a:lnTo>
                    <a:pt x="273" y="118"/>
                  </a:lnTo>
                  <a:cubicBezTo>
                    <a:pt x="273" y="116"/>
                    <a:pt x="272" y="115"/>
                    <a:pt x="272" y="113"/>
                  </a:cubicBezTo>
                  <a:cubicBezTo>
                    <a:pt x="271" y="113"/>
                    <a:pt x="271" y="112"/>
                    <a:pt x="271" y="111"/>
                  </a:cubicBezTo>
                  <a:lnTo>
                    <a:pt x="271" y="109"/>
                  </a:lnTo>
                  <a:cubicBezTo>
                    <a:pt x="270" y="108"/>
                    <a:pt x="270" y="107"/>
                    <a:pt x="270" y="106"/>
                  </a:cubicBezTo>
                  <a:cubicBezTo>
                    <a:pt x="269" y="105"/>
                    <a:pt x="269" y="104"/>
                    <a:pt x="269" y="103"/>
                  </a:cubicBezTo>
                  <a:lnTo>
                    <a:pt x="269" y="101"/>
                  </a:lnTo>
                  <a:cubicBezTo>
                    <a:pt x="268" y="100"/>
                    <a:pt x="268" y="99"/>
                    <a:pt x="268" y="98"/>
                  </a:cubicBezTo>
                  <a:cubicBezTo>
                    <a:pt x="268" y="95"/>
                    <a:pt x="268" y="93"/>
                    <a:pt x="267" y="91"/>
                  </a:cubicBezTo>
                  <a:lnTo>
                    <a:pt x="267" y="89"/>
                  </a:lnTo>
                  <a:cubicBezTo>
                    <a:pt x="267" y="87"/>
                    <a:pt x="267" y="85"/>
                    <a:pt x="267" y="84"/>
                  </a:cubicBezTo>
                  <a:cubicBezTo>
                    <a:pt x="267" y="80"/>
                    <a:pt x="267" y="77"/>
                    <a:pt x="268" y="74"/>
                  </a:cubicBezTo>
                  <a:cubicBezTo>
                    <a:pt x="268" y="74"/>
                    <a:pt x="268" y="73"/>
                    <a:pt x="268" y="73"/>
                  </a:cubicBezTo>
                  <a:cubicBezTo>
                    <a:pt x="268" y="70"/>
                    <a:pt x="269" y="67"/>
                    <a:pt x="269" y="65"/>
                  </a:cubicBezTo>
                  <a:cubicBezTo>
                    <a:pt x="269" y="64"/>
                    <a:pt x="270" y="63"/>
                    <a:pt x="270" y="62"/>
                  </a:cubicBezTo>
                  <a:cubicBezTo>
                    <a:pt x="270" y="60"/>
                    <a:pt x="271" y="57"/>
                    <a:pt x="272" y="55"/>
                  </a:cubicBezTo>
                  <a:lnTo>
                    <a:pt x="272" y="53"/>
                  </a:lnTo>
                  <a:cubicBezTo>
                    <a:pt x="273" y="50"/>
                    <a:pt x="274" y="47"/>
                    <a:pt x="276" y="44"/>
                  </a:cubicBezTo>
                  <a:cubicBezTo>
                    <a:pt x="277" y="43"/>
                    <a:pt x="277" y="41"/>
                    <a:pt x="278" y="40"/>
                  </a:cubicBezTo>
                  <a:lnTo>
                    <a:pt x="279" y="38"/>
                  </a:lnTo>
                  <a:cubicBezTo>
                    <a:pt x="280" y="36"/>
                    <a:pt x="281" y="34"/>
                    <a:pt x="283" y="32"/>
                  </a:cubicBezTo>
                  <a:lnTo>
                    <a:pt x="283" y="31"/>
                  </a:lnTo>
                  <a:cubicBezTo>
                    <a:pt x="285" y="30"/>
                    <a:pt x="286" y="28"/>
                    <a:pt x="287" y="27"/>
                  </a:cubicBezTo>
                  <a:lnTo>
                    <a:pt x="288" y="25"/>
                  </a:lnTo>
                  <a:cubicBezTo>
                    <a:pt x="290" y="24"/>
                    <a:pt x="291" y="23"/>
                    <a:pt x="292" y="22"/>
                  </a:cubicBezTo>
                  <a:lnTo>
                    <a:pt x="294" y="20"/>
                  </a:lnTo>
                  <a:cubicBezTo>
                    <a:pt x="295" y="18"/>
                    <a:pt x="297" y="17"/>
                    <a:pt x="299" y="16"/>
                  </a:cubicBezTo>
                  <a:lnTo>
                    <a:pt x="299" y="16"/>
                  </a:lnTo>
                  <a:lnTo>
                    <a:pt x="69" y="14"/>
                  </a:lnTo>
                  <a:cubicBezTo>
                    <a:pt x="68" y="14"/>
                    <a:pt x="67" y="14"/>
                    <a:pt x="67" y="14"/>
                  </a:cubicBezTo>
                  <a:lnTo>
                    <a:pt x="65" y="14"/>
                  </a:lnTo>
                  <a:cubicBezTo>
                    <a:pt x="64" y="14"/>
                    <a:pt x="63" y="14"/>
                    <a:pt x="62" y="14"/>
                  </a:cubicBezTo>
                  <a:lnTo>
                    <a:pt x="61" y="15"/>
                  </a:lnTo>
                  <a:cubicBezTo>
                    <a:pt x="59" y="15"/>
                    <a:pt x="58" y="15"/>
                    <a:pt x="56" y="16"/>
                  </a:cubicBezTo>
                  <a:lnTo>
                    <a:pt x="56" y="16"/>
                  </a:lnTo>
                  <a:cubicBezTo>
                    <a:pt x="54" y="17"/>
                    <a:pt x="52" y="17"/>
                    <a:pt x="51" y="18"/>
                  </a:cubicBezTo>
                  <a:lnTo>
                    <a:pt x="50" y="18"/>
                  </a:lnTo>
                  <a:cubicBezTo>
                    <a:pt x="49" y="19"/>
                    <a:pt x="48" y="20"/>
                    <a:pt x="47" y="2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</p:grpSp>
      <p:grpSp>
        <p:nvGrpSpPr>
          <p:cNvPr id="10" name="Grupo 9">
            <a:extLst>
              <a:ext uri="{FF2B5EF4-FFF2-40B4-BE49-F238E27FC236}">
                <a16:creationId xmlns:a16="http://schemas.microsoft.com/office/drawing/2014/main" id="{DF496770-990A-A10A-D872-BAD498C0A9F4}"/>
              </a:ext>
            </a:extLst>
          </p:cNvPr>
          <p:cNvGrpSpPr/>
          <p:nvPr/>
        </p:nvGrpSpPr>
        <p:grpSpPr>
          <a:xfrm>
            <a:off x="6388367" y="194826"/>
            <a:ext cx="1199268" cy="599634"/>
            <a:chOff x="5638801" y="2709863"/>
            <a:chExt cx="495300" cy="247650"/>
          </a:xfrm>
        </p:grpSpPr>
        <p:sp>
          <p:nvSpPr>
            <p:cNvPr id="11" name="Freeform 175">
              <a:extLst>
                <a:ext uri="{FF2B5EF4-FFF2-40B4-BE49-F238E27FC236}">
                  <a16:creationId xmlns:a16="http://schemas.microsoft.com/office/drawing/2014/main" id="{5CAE25FB-2EC1-DDA0-4EC0-43D7D24B8EE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8801" y="2709863"/>
              <a:ext cx="495300" cy="247650"/>
            </a:xfrm>
            <a:custGeom>
              <a:avLst/>
              <a:gdLst>
                <a:gd name="T0" fmla="*/ 421 w 842"/>
                <a:gd name="T1" fmla="*/ 421 h 421"/>
                <a:gd name="T2" fmla="*/ 842 w 842"/>
                <a:gd name="T3" fmla="*/ 0 h 421"/>
                <a:gd name="T4" fmla="*/ 648 w 842"/>
                <a:gd name="T5" fmla="*/ 0 h 421"/>
                <a:gd name="T6" fmla="*/ 421 w 842"/>
                <a:gd name="T7" fmla="*/ 226 h 421"/>
                <a:gd name="T8" fmla="*/ 195 w 842"/>
                <a:gd name="T9" fmla="*/ 0 h 421"/>
                <a:gd name="T10" fmla="*/ 0 w 842"/>
                <a:gd name="T11" fmla="*/ 0 h 421"/>
                <a:gd name="T12" fmla="*/ 421 w 842"/>
                <a:gd name="T13" fmla="*/ 421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2" h="421">
                  <a:moveTo>
                    <a:pt x="421" y="421"/>
                  </a:moveTo>
                  <a:cubicBezTo>
                    <a:pt x="654" y="421"/>
                    <a:pt x="842" y="232"/>
                    <a:pt x="842" y="0"/>
                  </a:cubicBezTo>
                  <a:lnTo>
                    <a:pt x="648" y="0"/>
                  </a:lnTo>
                  <a:cubicBezTo>
                    <a:pt x="648" y="125"/>
                    <a:pt x="546" y="226"/>
                    <a:pt x="421" y="226"/>
                  </a:cubicBezTo>
                  <a:cubicBezTo>
                    <a:pt x="297" y="226"/>
                    <a:pt x="195" y="125"/>
                    <a:pt x="195" y="0"/>
                  </a:cubicBezTo>
                  <a:lnTo>
                    <a:pt x="0" y="0"/>
                  </a:lnTo>
                  <a:cubicBezTo>
                    <a:pt x="0" y="232"/>
                    <a:pt x="189" y="421"/>
                    <a:pt x="421" y="421"/>
                  </a:cubicBezTo>
                  <a:close/>
                </a:path>
              </a:pathLst>
            </a:custGeom>
            <a:solidFill>
              <a:schemeClr val="accent4"/>
            </a:solidFill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2" name="Freeform 178">
              <a:extLst>
                <a:ext uri="{FF2B5EF4-FFF2-40B4-BE49-F238E27FC236}">
                  <a16:creationId xmlns:a16="http://schemas.microsoft.com/office/drawing/2014/main" id="{A3206DD2-A9F9-4BC4-1DA8-CB4CA2C4E6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7076" y="2714626"/>
              <a:ext cx="155575" cy="77788"/>
            </a:xfrm>
            <a:custGeom>
              <a:avLst/>
              <a:gdLst>
                <a:gd name="T0" fmla="*/ 133 w 265"/>
                <a:gd name="T1" fmla="*/ 132 h 132"/>
                <a:gd name="T2" fmla="*/ 265 w 265"/>
                <a:gd name="T3" fmla="*/ 0 h 132"/>
                <a:gd name="T4" fmla="*/ 0 w 265"/>
                <a:gd name="T5" fmla="*/ 0 h 132"/>
                <a:gd name="T6" fmla="*/ 133 w 265"/>
                <a:gd name="T7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5" h="132">
                  <a:moveTo>
                    <a:pt x="133" y="132"/>
                  </a:moveTo>
                  <a:cubicBezTo>
                    <a:pt x="206" y="132"/>
                    <a:pt x="265" y="73"/>
                    <a:pt x="265" y="0"/>
                  </a:cubicBezTo>
                  <a:lnTo>
                    <a:pt x="0" y="0"/>
                  </a:lnTo>
                  <a:cubicBezTo>
                    <a:pt x="0" y="73"/>
                    <a:pt x="59" y="132"/>
                    <a:pt x="133" y="132"/>
                  </a:cubicBezTo>
                  <a:close/>
                </a:path>
              </a:pathLst>
            </a:custGeom>
            <a:solidFill>
              <a:schemeClr val="accent1"/>
            </a:solidFill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</p:grpSp>
      <p:sp>
        <p:nvSpPr>
          <p:cNvPr id="22" name="Freeform 235">
            <a:extLst>
              <a:ext uri="{FF2B5EF4-FFF2-40B4-BE49-F238E27FC236}">
                <a16:creationId xmlns:a16="http://schemas.microsoft.com/office/drawing/2014/main" id="{D53C3625-86FC-FDD2-9D03-9E5B1812E70F}"/>
              </a:ext>
            </a:extLst>
          </p:cNvPr>
          <p:cNvSpPr>
            <a:spLocks/>
          </p:cNvSpPr>
          <p:nvPr/>
        </p:nvSpPr>
        <p:spPr bwMode="auto">
          <a:xfrm>
            <a:off x="2737628" y="494643"/>
            <a:ext cx="902826" cy="231741"/>
          </a:xfrm>
          <a:custGeom>
            <a:avLst/>
            <a:gdLst>
              <a:gd name="T0" fmla="*/ 333 w 504"/>
              <a:gd name="T1" fmla="*/ 130 h 130"/>
              <a:gd name="T2" fmla="*/ 252 w 504"/>
              <a:gd name="T3" fmla="*/ 43 h 130"/>
              <a:gd name="T4" fmla="*/ 172 w 504"/>
              <a:gd name="T5" fmla="*/ 130 h 130"/>
              <a:gd name="T6" fmla="*/ 91 w 504"/>
              <a:gd name="T7" fmla="*/ 43 h 130"/>
              <a:gd name="T8" fmla="*/ 21 w 504"/>
              <a:gd name="T9" fmla="*/ 118 h 130"/>
              <a:gd name="T10" fmla="*/ 0 w 504"/>
              <a:gd name="T11" fmla="*/ 98 h 130"/>
              <a:gd name="T12" fmla="*/ 91 w 504"/>
              <a:gd name="T13" fmla="*/ 0 h 130"/>
              <a:gd name="T14" fmla="*/ 172 w 504"/>
              <a:gd name="T15" fmla="*/ 86 h 130"/>
              <a:gd name="T16" fmla="*/ 252 w 504"/>
              <a:gd name="T17" fmla="*/ 0 h 130"/>
              <a:gd name="T18" fmla="*/ 333 w 504"/>
              <a:gd name="T19" fmla="*/ 86 h 130"/>
              <a:gd name="T20" fmla="*/ 413 w 504"/>
              <a:gd name="T21" fmla="*/ 0 h 130"/>
              <a:gd name="T22" fmla="*/ 504 w 504"/>
              <a:gd name="T23" fmla="*/ 98 h 130"/>
              <a:gd name="T24" fmla="*/ 483 w 504"/>
              <a:gd name="T25" fmla="*/ 118 h 130"/>
              <a:gd name="T26" fmla="*/ 413 w 504"/>
              <a:gd name="T27" fmla="*/ 43 h 130"/>
              <a:gd name="T28" fmla="*/ 333 w 504"/>
              <a:gd name="T29" fmla="*/ 13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04" h="130">
                <a:moveTo>
                  <a:pt x="333" y="130"/>
                </a:moveTo>
                <a:lnTo>
                  <a:pt x="252" y="43"/>
                </a:lnTo>
                <a:lnTo>
                  <a:pt x="172" y="130"/>
                </a:lnTo>
                <a:lnTo>
                  <a:pt x="91" y="43"/>
                </a:lnTo>
                <a:lnTo>
                  <a:pt x="21" y="118"/>
                </a:lnTo>
                <a:lnTo>
                  <a:pt x="0" y="98"/>
                </a:lnTo>
                <a:lnTo>
                  <a:pt x="91" y="0"/>
                </a:lnTo>
                <a:lnTo>
                  <a:pt x="172" y="86"/>
                </a:lnTo>
                <a:lnTo>
                  <a:pt x="252" y="0"/>
                </a:lnTo>
                <a:lnTo>
                  <a:pt x="333" y="86"/>
                </a:lnTo>
                <a:lnTo>
                  <a:pt x="413" y="0"/>
                </a:lnTo>
                <a:lnTo>
                  <a:pt x="504" y="98"/>
                </a:lnTo>
                <a:lnTo>
                  <a:pt x="483" y="118"/>
                </a:lnTo>
                <a:lnTo>
                  <a:pt x="413" y="43"/>
                </a:lnTo>
                <a:lnTo>
                  <a:pt x="333" y="130"/>
                </a:ln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26" name="Freeform 220">
            <a:extLst>
              <a:ext uri="{FF2B5EF4-FFF2-40B4-BE49-F238E27FC236}">
                <a16:creationId xmlns:a16="http://schemas.microsoft.com/office/drawing/2014/main" id="{DEABDC2A-0D88-E8AB-1A53-42C1CE2A7706}"/>
              </a:ext>
            </a:extLst>
          </p:cNvPr>
          <p:cNvSpPr>
            <a:spLocks/>
          </p:cNvSpPr>
          <p:nvPr/>
        </p:nvSpPr>
        <p:spPr bwMode="auto">
          <a:xfrm rot="5400000">
            <a:off x="-134141" y="4695154"/>
            <a:ext cx="980883" cy="494302"/>
          </a:xfrm>
          <a:custGeom>
            <a:avLst/>
            <a:gdLst>
              <a:gd name="T0" fmla="*/ 171 w 343"/>
              <a:gd name="T1" fmla="*/ 172 h 172"/>
              <a:gd name="T2" fmla="*/ 343 w 343"/>
              <a:gd name="T3" fmla="*/ 0 h 172"/>
              <a:gd name="T4" fmla="*/ 0 w 343"/>
              <a:gd name="T5" fmla="*/ 0 h 172"/>
              <a:gd name="T6" fmla="*/ 171 w 343"/>
              <a:gd name="T7" fmla="*/ 172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3" h="172">
                <a:moveTo>
                  <a:pt x="171" y="172"/>
                </a:moveTo>
                <a:cubicBezTo>
                  <a:pt x="266" y="172"/>
                  <a:pt x="343" y="95"/>
                  <a:pt x="343" y="0"/>
                </a:cubicBezTo>
                <a:lnTo>
                  <a:pt x="0" y="0"/>
                </a:lnTo>
                <a:cubicBezTo>
                  <a:pt x="0" y="95"/>
                  <a:pt x="76" y="172"/>
                  <a:pt x="171" y="172"/>
                </a:cubicBezTo>
                <a:close/>
              </a:path>
            </a:pathLst>
          </a:custGeom>
          <a:solidFill>
            <a:schemeClr val="accent3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27" name="Freeform 233">
            <a:extLst>
              <a:ext uri="{FF2B5EF4-FFF2-40B4-BE49-F238E27FC236}">
                <a16:creationId xmlns:a16="http://schemas.microsoft.com/office/drawing/2014/main" id="{06A8CBFC-8606-992B-1CA4-5AC5A53465D7}"/>
              </a:ext>
            </a:extLst>
          </p:cNvPr>
          <p:cNvSpPr>
            <a:spLocks/>
          </p:cNvSpPr>
          <p:nvPr/>
        </p:nvSpPr>
        <p:spPr bwMode="auto">
          <a:xfrm>
            <a:off x="6469376" y="4985007"/>
            <a:ext cx="1192089" cy="208833"/>
          </a:xfrm>
          <a:custGeom>
            <a:avLst/>
            <a:gdLst>
              <a:gd name="T0" fmla="*/ 372 w 372"/>
              <a:gd name="T1" fmla="*/ 64 h 64"/>
              <a:gd name="T2" fmla="*/ 325 w 372"/>
              <a:gd name="T3" fmla="*/ 44 h 64"/>
              <a:gd name="T4" fmla="*/ 298 w 372"/>
              <a:gd name="T5" fmla="*/ 32 h 64"/>
              <a:gd name="T6" fmla="*/ 271 w 372"/>
              <a:gd name="T7" fmla="*/ 44 h 64"/>
              <a:gd name="T8" fmla="*/ 223 w 372"/>
              <a:gd name="T9" fmla="*/ 64 h 64"/>
              <a:gd name="T10" fmla="*/ 176 w 372"/>
              <a:gd name="T11" fmla="*/ 44 h 64"/>
              <a:gd name="T12" fmla="*/ 149 w 372"/>
              <a:gd name="T13" fmla="*/ 32 h 64"/>
              <a:gd name="T14" fmla="*/ 122 w 372"/>
              <a:gd name="T15" fmla="*/ 44 h 64"/>
              <a:gd name="T16" fmla="*/ 74 w 372"/>
              <a:gd name="T17" fmla="*/ 64 h 64"/>
              <a:gd name="T18" fmla="*/ 27 w 372"/>
              <a:gd name="T19" fmla="*/ 44 h 64"/>
              <a:gd name="T20" fmla="*/ 0 w 372"/>
              <a:gd name="T21" fmla="*/ 32 h 64"/>
              <a:gd name="T22" fmla="*/ 0 w 372"/>
              <a:gd name="T23" fmla="*/ 0 h 64"/>
              <a:gd name="T24" fmla="*/ 48 w 372"/>
              <a:gd name="T25" fmla="*/ 20 h 64"/>
              <a:gd name="T26" fmla="*/ 74 w 372"/>
              <a:gd name="T27" fmla="*/ 32 h 64"/>
              <a:gd name="T28" fmla="*/ 101 w 372"/>
              <a:gd name="T29" fmla="*/ 20 h 64"/>
              <a:gd name="T30" fmla="*/ 149 w 372"/>
              <a:gd name="T31" fmla="*/ 0 h 64"/>
              <a:gd name="T32" fmla="*/ 197 w 372"/>
              <a:gd name="T33" fmla="*/ 20 h 64"/>
              <a:gd name="T34" fmla="*/ 223 w 372"/>
              <a:gd name="T35" fmla="*/ 32 h 64"/>
              <a:gd name="T36" fmla="*/ 250 w 372"/>
              <a:gd name="T37" fmla="*/ 20 h 64"/>
              <a:gd name="T38" fmla="*/ 298 w 372"/>
              <a:gd name="T39" fmla="*/ 0 h 64"/>
              <a:gd name="T40" fmla="*/ 346 w 372"/>
              <a:gd name="T41" fmla="*/ 20 h 64"/>
              <a:gd name="T42" fmla="*/ 372 w 372"/>
              <a:gd name="T43" fmla="*/ 32 h 64"/>
              <a:gd name="T44" fmla="*/ 372 w 372"/>
              <a:gd name="T45" fmla="*/ 6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72" h="64">
                <a:moveTo>
                  <a:pt x="372" y="64"/>
                </a:moveTo>
                <a:cubicBezTo>
                  <a:pt x="348" y="64"/>
                  <a:pt x="335" y="53"/>
                  <a:pt x="325" y="44"/>
                </a:cubicBezTo>
                <a:cubicBezTo>
                  <a:pt x="316" y="37"/>
                  <a:pt x="311" y="32"/>
                  <a:pt x="298" y="32"/>
                </a:cubicBezTo>
                <a:cubicBezTo>
                  <a:pt x="285" y="32"/>
                  <a:pt x="280" y="37"/>
                  <a:pt x="271" y="44"/>
                </a:cubicBezTo>
                <a:cubicBezTo>
                  <a:pt x="261" y="53"/>
                  <a:pt x="248" y="64"/>
                  <a:pt x="223" y="64"/>
                </a:cubicBezTo>
                <a:cubicBezTo>
                  <a:pt x="199" y="64"/>
                  <a:pt x="186" y="53"/>
                  <a:pt x="176" y="44"/>
                </a:cubicBezTo>
                <a:cubicBezTo>
                  <a:pt x="167" y="37"/>
                  <a:pt x="162" y="32"/>
                  <a:pt x="149" y="32"/>
                </a:cubicBezTo>
                <a:cubicBezTo>
                  <a:pt x="136" y="32"/>
                  <a:pt x="131" y="37"/>
                  <a:pt x="122" y="44"/>
                </a:cubicBezTo>
                <a:cubicBezTo>
                  <a:pt x="112" y="53"/>
                  <a:pt x="99" y="64"/>
                  <a:pt x="74" y="64"/>
                </a:cubicBezTo>
                <a:cubicBezTo>
                  <a:pt x="50" y="64"/>
                  <a:pt x="37" y="53"/>
                  <a:pt x="27" y="44"/>
                </a:cubicBezTo>
                <a:cubicBezTo>
                  <a:pt x="18" y="37"/>
                  <a:pt x="13" y="32"/>
                  <a:pt x="0" y="32"/>
                </a:cubicBezTo>
                <a:lnTo>
                  <a:pt x="0" y="0"/>
                </a:lnTo>
                <a:cubicBezTo>
                  <a:pt x="25" y="0"/>
                  <a:pt x="37" y="11"/>
                  <a:pt x="48" y="20"/>
                </a:cubicBezTo>
                <a:cubicBezTo>
                  <a:pt x="56" y="27"/>
                  <a:pt x="62" y="32"/>
                  <a:pt x="74" y="32"/>
                </a:cubicBezTo>
                <a:cubicBezTo>
                  <a:pt x="87" y="32"/>
                  <a:pt x="93" y="27"/>
                  <a:pt x="101" y="20"/>
                </a:cubicBezTo>
                <a:cubicBezTo>
                  <a:pt x="111" y="11"/>
                  <a:pt x="124" y="0"/>
                  <a:pt x="149" y="0"/>
                </a:cubicBezTo>
                <a:cubicBezTo>
                  <a:pt x="174" y="0"/>
                  <a:pt x="186" y="11"/>
                  <a:pt x="197" y="20"/>
                </a:cubicBezTo>
                <a:cubicBezTo>
                  <a:pt x="205" y="27"/>
                  <a:pt x="211" y="32"/>
                  <a:pt x="223" y="32"/>
                </a:cubicBezTo>
                <a:cubicBezTo>
                  <a:pt x="236" y="32"/>
                  <a:pt x="242" y="27"/>
                  <a:pt x="250" y="20"/>
                </a:cubicBezTo>
                <a:cubicBezTo>
                  <a:pt x="260" y="11"/>
                  <a:pt x="273" y="0"/>
                  <a:pt x="298" y="0"/>
                </a:cubicBezTo>
                <a:cubicBezTo>
                  <a:pt x="323" y="0"/>
                  <a:pt x="335" y="11"/>
                  <a:pt x="346" y="20"/>
                </a:cubicBezTo>
                <a:cubicBezTo>
                  <a:pt x="354" y="27"/>
                  <a:pt x="360" y="32"/>
                  <a:pt x="372" y="32"/>
                </a:cubicBezTo>
                <a:lnTo>
                  <a:pt x="372" y="64"/>
                </a:lnTo>
                <a:close/>
              </a:path>
            </a:pathLst>
          </a:custGeom>
          <a:solidFill>
            <a:schemeClr val="accent4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28" name="Freeform 298">
            <a:extLst>
              <a:ext uri="{FF2B5EF4-FFF2-40B4-BE49-F238E27FC236}">
                <a16:creationId xmlns:a16="http://schemas.microsoft.com/office/drawing/2014/main" id="{14012528-C17E-E318-819B-58AEC4D79188}"/>
              </a:ext>
            </a:extLst>
          </p:cNvPr>
          <p:cNvSpPr>
            <a:spLocks/>
          </p:cNvSpPr>
          <p:nvPr/>
        </p:nvSpPr>
        <p:spPr bwMode="auto">
          <a:xfrm>
            <a:off x="2360579" y="4446587"/>
            <a:ext cx="146050" cy="144463"/>
          </a:xfrm>
          <a:custGeom>
            <a:avLst/>
            <a:gdLst>
              <a:gd name="T0" fmla="*/ 123 w 247"/>
              <a:gd name="T1" fmla="*/ 0 h 247"/>
              <a:gd name="T2" fmla="*/ 167 w 247"/>
              <a:gd name="T3" fmla="*/ 80 h 247"/>
              <a:gd name="T4" fmla="*/ 247 w 247"/>
              <a:gd name="T5" fmla="*/ 124 h 247"/>
              <a:gd name="T6" fmla="*/ 167 w 247"/>
              <a:gd name="T7" fmla="*/ 167 h 247"/>
              <a:gd name="T8" fmla="*/ 123 w 247"/>
              <a:gd name="T9" fmla="*/ 247 h 247"/>
              <a:gd name="T10" fmla="*/ 80 w 247"/>
              <a:gd name="T11" fmla="*/ 167 h 247"/>
              <a:gd name="T12" fmla="*/ 0 w 247"/>
              <a:gd name="T13" fmla="*/ 124 h 247"/>
              <a:gd name="T14" fmla="*/ 80 w 247"/>
              <a:gd name="T15" fmla="*/ 80 h 247"/>
              <a:gd name="T16" fmla="*/ 123 w 247"/>
              <a:gd name="T17" fmla="*/ 0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7" h="247">
                <a:moveTo>
                  <a:pt x="123" y="0"/>
                </a:moveTo>
                <a:lnTo>
                  <a:pt x="167" y="80"/>
                </a:lnTo>
                <a:lnTo>
                  <a:pt x="247" y="124"/>
                </a:lnTo>
                <a:lnTo>
                  <a:pt x="167" y="167"/>
                </a:lnTo>
                <a:lnTo>
                  <a:pt x="123" y="247"/>
                </a:lnTo>
                <a:lnTo>
                  <a:pt x="80" y="167"/>
                </a:lnTo>
                <a:lnTo>
                  <a:pt x="0" y="124"/>
                </a:lnTo>
                <a:lnTo>
                  <a:pt x="80" y="80"/>
                </a:lnTo>
                <a:lnTo>
                  <a:pt x="123" y="0"/>
                </a:lnTo>
                <a:close/>
              </a:path>
            </a:pathLst>
          </a:custGeom>
          <a:solidFill>
            <a:schemeClr val="accent3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29" name="Freeform 302">
            <a:extLst>
              <a:ext uri="{FF2B5EF4-FFF2-40B4-BE49-F238E27FC236}">
                <a16:creationId xmlns:a16="http://schemas.microsoft.com/office/drawing/2014/main" id="{E9ED7442-93CC-517E-0B78-4B9D0279C7AA}"/>
              </a:ext>
            </a:extLst>
          </p:cNvPr>
          <p:cNvSpPr>
            <a:spLocks/>
          </p:cNvSpPr>
          <p:nvPr/>
        </p:nvSpPr>
        <p:spPr bwMode="auto">
          <a:xfrm>
            <a:off x="8086538" y="1115068"/>
            <a:ext cx="129557" cy="129557"/>
          </a:xfrm>
          <a:custGeom>
            <a:avLst/>
            <a:gdLst>
              <a:gd name="T0" fmla="*/ 75 w 151"/>
              <a:gd name="T1" fmla="*/ 0 h 150"/>
              <a:gd name="T2" fmla="*/ 102 w 151"/>
              <a:gd name="T3" fmla="*/ 48 h 150"/>
              <a:gd name="T4" fmla="*/ 151 w 151"/>
              <a:gd name="T5" fmla="*/ 75 h 150"/>
              <a:gd name="T6" fmla="*/ 102 w 151"/>
              <a:gd name="T7" fmla="*/ 102 h 150"/>
              <a:gd name="T8" fmla="*/ 75 w 151"/>
              <a:gd name="T9" fmla="*/ 150 h 150"/>
              <a:gd name="T10" fmla="*/ 49 w 151"/>
              <a:gd name="T11" fmla="*/ 102 h 150"/>
              <a:gd name="T12" fmla="*/ 0 w 151"/>
              <a:gd name="T13" fmla="*/ 75 h 150"/>
              <a:gd name="T14" fmla="*/ 49 w 151"/>
              <a:gd name="T15" fmla="*/ 48 h 150"/>
              <a:gd name="T16" fmla="*/ 75 w 151"/>
              <a:gd name="T17" fmla="*/ 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1" h="150">
                <a:moveTo>
                  <a:pt x="75" y="0"/>
                </a:moveTo>
                <a:lnTo>
                  <a:pt x="102" y="48"/>
                </a:lnTo>
                <a:lnTo>
                  <a:pt x="151" y="75"/>
                </a:lnTo>
                <a:lnTo>
                  <a:pt x="102" y="102"/>
                </a:lnTo>
                <a:lnTo>
                  <a:pt x="75" y="150"/>
                </a:lnTo>
                <a:lnTo>
                  <a:pt x="49" y="102"/>
                </a:lnTo>
                <a:lnTo>
                  <a:pt x="0" y="75"/>
                </a:lnTo>
                <a:lnTo>
                  <a:pt x="49" y="48"/>
                </a:lnTo>
                <a:lnTo>
                  <a:pt x="75" y="0"/>
                </a:lnTo>
                <a:close/>
              </a:path>
            </a:pathLst>
          </a:custGeom>
          <a:solidFill>
            <a:schemeClr val="accent4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30" name="Freeform 159">
            <a:extLst>
              <a:ext uri="{FF2B5EF4-FFF2-40B4-BE49-F238E27FC236}">
                <a16:creationId xmlns:a16="http://schemas.microsoft.com/office/drawing/2014/main" id="{416C4A19-FDC1-6EDA-973E-FB695188B907}"/>
              </a:ext>
            </a:extLst>
          </p:cNvPr>
          <p:cNvSpPr>
            <a:spLocks noEditPoints="1"/>
          </p:cNvSpPr>
          <p:nvPr/>
        </p:nvSpPr>
        <p:spPr bwMode="auto">
          <a:xfrm>
            <a:off x="2342656" y="1352957"/>
            <a:ext cx="181896" cy="177458"/>
          </a:xfrm>
          <a:custGeom>
            <a:avLst/>
            <a:gdLst>
              <a:gd name="T0" fmla="*/ 55 w 109"/>
              <a:gd name="T1" fmla="*/ 109 h 109"/>
              <a:gd name="T2" fmla="*/ 51 w 109"/>
              <a:gd name="T3" fmla="*/ 108 h 109"/>
              <a:gd name="T4" fmla="*/ 2 w 109"/>
              <a:gd name="T5" fmla="*/ 59 h 109"/>
              <a:gd name="T6" fmla="*/ 2 w 109"/>
              <a:gd name="T7" fmla="*/ 51 h 109"/>
              <a:gd name="T8" fmla="*/ 51 w 109"/>
              <a:gd name="T9" fmla="*/ 2 h 109"/>
              <a:gd name="T10" fmla="*/ 59 w 109"/>
              <a:gd name="T11" fmla="*/ 2 h 109"/>
              <a:gd name="T12" fmla="*/ 108 w 109"/>
              <a:gd name="T13" fmla="*/ 51 h 109"/>
              <a:gd name="T14" fmla="*/ 109 w 109"/>
              <a:gd name="T15" fmla="*/ 55 h 109"/>
              <a:gd name="T16" fmla="*/ 108 w 109"/>
              <a:gd name="T17" fmla="*/ 59 h 109"/>
              <a:gd name="T18" fmla="*/ 59 w 109"/>
              <a:gd name="T19" fmla="*/ 108 h 109"/>
              <a:gd name="T20" fmla="*/ 55 w 109"/>
              <a:gd name="T21" fmla="*/ 109 h 109"/>
              <a:gd name="T22" fmla="*/ 14 w 109"/>
              <a:gd name="T23" fmla="*/ 55 h 109"/>
              <a:gd name="T24" fmla="*/ 55 w 109"/>
              <a:gd name="T25" fmla="*/ 96 h 109"/>
              <a:gd name="T26" fmla="*/ 96 w 109"/>
              <a:gd name="T27" fmla="*/ 55 h 109"/>
              <a:gd name="T28" fmla="*/ 55 w 109"/>
              <a:gd name="T29" fmla="*/ 14 h 109"/>
              <a:gd name="T30" fmla="*/ 14 w 109"/>
              <a:gd name="T31" fmla="*/ 55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9" h="109">
                <a:moveTo>
                  <a:pt x="55" y="109"/>
                </a:moveTo>
                <a:cubicBezTo>
                  <a:pt x="53" y="109"/>
                  <a:pt x="52" y="109"/>
                  <a:pt x="51" y="108"/>
                </a:cubicBezTo>
                <a:lnTo>
                  <a:pt x="2" y="59"/>
                </a:lnTo>
                <a:cubicBezTo>
                  <a:pt x="0" y="57"/>
                  <a:pt x="0" y="53"/>
                  <a:pt x="2" y="51"/>
                </a:cubicBezTo>
                <a:lnTo>
                  <a:pt x="51" y="2"/>
                </a:lnTo>
                <a:cubicBezTo>
                  <a:pt x="53" y="0"/>
                  <a:pt x="57" y="0"/>
                  <a:pt x="59" y="2"/>
                </a:cubicBezTo>
                <a:lnTo>
                  <a:pt x="108" y="51"/>
                </a:lnTo>
                <a:cubicBezTo>
                  <a:pt x="109" y="52"/>
                  <a:pt x="109" y="53"/>
                  <a:pt x="109" y="55"/>
                </a:cubicBezTo>
                <a:cubicBezTo>
                  <a:pt x="109" y="56"/>
                  <a:pt x="109" y="58"/>
                  <a:pt x="108" y="59"/>
                </a:cubicBezTo>
                <a:lnTo>
                  <a:pt x="59" y="108"/>
                </a:lnTo>
                <a:cubicBezTo>
                  <a:pt x="58" y="109"/>
                  <a:pt x="56" y="109"/>
                  <a:pt x="55" y="109"/>
                </a:cubicBezTo>
                <a:close/>
                <a:moveTo>
                  <a:pt x="14" y="55"/>
                </a:moveTo>
                <a:lnTo>
                  <a:pt x="55" y="96"/>
                </a:lnTo>
                <a:lnTo>
                  <a:pt x="96" y="55"/>
                </a:lnTo>
                <a:lnTo>
                  <a:pt x="55" y="14"/>
                </a:lnTo>
                <a:lnTo>
                  <a:pt x="14" y="55"/>
                </a:lnTo>
                <a:close/>
              </a:path>
            </a:pathLst>
          </a:custGeom>
          <a:solidFill>
            <a:schemeClr val="accent1"/>
          </a:solidFill>
          <a:ln w="1270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31" name="Freeform 310">
            <a:extLst>
              <a:ext uri="{FF2B5EF4-FFF2-40B4-BE49-F238E27FC236}">
                <a16:creationId xmlns:a16="http://schemas.microsoft.com/office/drawing/2014/main" id="{3A0B230F-0B57-260A-4281-E2E74E46E768}"/>
              </a:ext>
            </a:extLst>
          </p:cNvPr>
          <p:cNvSpPr>
            <a:spLocks noEditPoints="1"/>
          </p:cNvSpPr>
          <p:nvPr/>
        </p:nvSpPr>
        <p:spPr bwMode="auto">
          <a:xfrm>
            <a:off x="8133627" y="4126905"/>
            <a:ext cx="82468" cy="82468"/>
          </a:xfrm>
          <a:custGeom>
            <a:avLst/>
            <a:gdLst>
              <a:gd name="T0" fmla="*/ 38 w 75"/>
              <a:gd name="T1" fmla="*/ 75 h 75"/>
              <a:gd name="T2" fmla="*/ 0 w 75"/>
              <a:gd name="T3" fmla="*/ 38 h 75"/>
              <a:gd name="T4" fmla="*/ 38 w 75"/>
              <a:gd name="T5" fmla="*/ 0 h 75"/>
              <a:gd name="T6" fmla="*/ 75 w 75"/>
              <a:gd name="T7" fmla="*/ 38 h 75"/>
              <a:gd name="T8" fmla="*/ 38 w 75"/>
              <a:gd name="T9" fmla="*/ 75 h 75"/>
              <a:gd name="T10" fmla="*/ 38 w 75"/>
              <a:gd name="T11" fmla="*/ 18 h 75"/>
              <a:gd name="T12" fmla="*/ 18 w 75"/>
              <a:gd name="T13" fmla="*/ 38 h 75"/>
              <a:gd name="T14" fmla="*/ 38 w 75"/>
              <a:gd name="T15" fmla="*/ 58 h 75"/>
              <a:gd name="T16" fmla="*/ 58 w 75"/>
              <a:gd name="T17" fmla="*/ 38 h 75"/>
              <a:gd name="T18" fmla="*/ 38 w 75"/>
              <a:gd name="T19" fmla="*/ 18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5" h="75">
                <a:moveTo>
                  <a:pt x="38" y="75"/>
                </a:moveTo>
                <a:cubicBezTo>
                  <a:pt x="17" y="75"/>
                  <a:pt x="0" y="58"/>
                  <a:pt x="0" y="38"/>
                </a:cubicBezTo>
                <a:cubicBezTo>
                  <a:pt x="0" y="17"/>
                  <a:pt x="17" y="0"/>
                  <a:pt x="38" y="0"/>
                </a:cubicBezTo>
                <a:cubicBezTo>
                  <a:pt x="58" y="0"/>
                  <a:pt x="75" y="17"/>
                  <a:pt x="75" y="38"/>
                </a:cubicBezTo>
                <a:cubicBezTo>
                  <a:pt x="75" y="58"/>
                  <a:pt x="58" y="75"/>
                  <a:pt x="38" y="75"/>
                </a:cubicBezTo>
                <a:close/>
                <a:moveTo>
                  <a:pt x="38" y="18"/>
                </a:moveTo>
                <a:cubicBezTo>
                  <a:pt x="27" y="18"/>
                  <a:pt x="18" y="27"/>
                  <a:pt x="18" y="38"/>
                </a:cubicBezTo>
                <a:cubicBezTo>
                  <a:pt x="18" y="49"/>
                  <a:pt x="27" y="58"/>
                  <a:pt x="38" y="58"/>
                </a:cubicBezTo>
                <a:cubicBezTo>
                  <a:pt x="49" y="58"/>
                  <a:pt x="58" y="49"/>
                  <a:pt x="58" y="38"/>
                </a:cubicBezTo>
                <a:cubicBezTo>
                  <a:pt x="58" y="27"/>
                  <a:pt x="49" y="18"/>
                  <a:pt x="38" y="18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grpSp>
        <p:nvGrpSpPr>
          <p:cNvPr id="38" name="Grupo 37">
            <a:extLst>
              <a:ext uri="{FF2B5EF4-FFF2-40B4-BE49-F238E27FC236}">
                <a16:creationId xmlns:a16="http://schemas.microsoft.com/office/drawing/2014/main" id="{7C75DDBB-AD1E-2EFA-993A-54D799657C39}"/>
              </a:ext>
            </a:extLst>
          </p:cNvPr>
          <p:cNvGrpSpPr/>
          <p:nvPr/>
        </p:nvGrpSpPr>
        <p:grpSpPr>
          <a:xfrm>
            <a:off x="5162694" y="960008"/>
            <a:ext cx="773659" cy="963355"/>
            <a:chOff x="6696077" y="2921001"/>
            <a:chExt cx="330200" cy="411163"/>
          </a:xfrm>
        </p:grpSpPr>
        <p:sp>
          <p:nvSpPr>
            <p:cNvPr id="39" name="Freeform 245">
              <a:extLst>
                <a:ext uri="{FF2B5EF4-FFF2-40B4-BE49-F238E27FC236}">
                  <a16:creationId xmlns:a16="http://schemas.microsoft.com/office/drawing/2014/main" id="{9C3F46E2-D357-273B-2367-0A7EDA2DCE6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96077" y="2921001"/>
              <a:ext cx="330200" cy="411163"/>
            </a:xfrm>
            <a:custGeom>
              <a:avLst/>
              <a:gdLst>
                <a:gd name="T0" fmla="*/ 419 w 561"/>
                <a:gd name="T1" fmla="*/ 699 h 699"/>
                <a:gd name="T2" fmla="*/ 415 w 561"/>
                <a:gd name="T3" fmla="*/ 697 h 699"/>
                <a:gd name="T4" fmla="*/ 281 w 561"/>
                <a:gd name="T5" fmla="*/ 563 h 699"/>
                <a:gd name="T6" fmla="*/ 147 w 561"/>
                <a:gd name="T7" fmla="*/ 697 h 699"/>
                <a:gd name="T8" fmla="*/ 139 w 561"/>
                <a:gd name="T9" fmla="*/ 697 h 699"/>
                <a:gd name="T10" fmla="*/ 2 w 561"/>
                <a:gd name="T11" fmla="*/ 560 h 699"/>
                <a:gd name="T12" fmla="*/ 0 w 561"/>
                <a:gd name="T13" fmla="*/ 556 h 699"/>
                <a:gd name="T14" fmla="*/ 0 w 561"/>
                <a:gd name="T15" fmla="*/ 419 h 699"/>
                <a:gd name="T16" fmla="*/ 2 w 561"/>
                <a:gd name="T17" fmla="*/ 415 h 699"/>
                <a:gd name="T18" fmla="*/ 67 w 561"/>
                <a:gd name="T19" fmla="*/ 350 h 699"/>
                <a:gd name="T20" fmla="*/ 2 w 561"/>
                <a:gd name="T21" fmla="*/ 284 h 699"/>
                <a:gd name="T22" fmla="*/ 0 w 561"/>
                <a:gd name="T23" fmla="*/ 281 h 699"/>
                <a:gd name="T24" fmla="*/ 0 w 561"/>
                <a:gd name="T25" fmla="*/ 143 h 699"/>
                <a:gd name="T26" fmla="*/ 2 w 561"/>
                <a:gd name="T27" fmla="*/ 139 h 699"/>
                <a:gd name="T28" fmla="*/ 139 w 561"/>
                <a:gd name="T29" fmla="*/ 2 h 699"/>
                <a:gd name="T30" fmla="*/ 147 w 561"/>
                <a:gd name="T31" fmla="*/ 2 h 699"/>
                <a:gd name="T32" fmla="*/ 281 w 561"/>
                <a:gd name="T33" fmla="*/ 136 h 699"/>
                <a:gd name="T34" fmla="*/ 415 w 561"/>
                <a:gd name="T35" fmla="*/ 2 h 699"/>
                <a:gd name="T36" fmla="*/ 422 w 561"/>
                <a:gd name="T37" fmla="*/ 2 h 699"/>
                <a:gd name="T38" fmla="*/ 560 w 561"/>
                <a:gd name="T39" fmla="*/ 139 h 699"/>
                <a:gd name="T40" fmla="*/ 561 w 561"/>
                <a:gd name="T41" fmla="*/ 143 h 699"/>
                <a:gd name="T42" fmla="*/ 561 w 561"/>
                <a:gd name="T43" fmla="*/ 281 h 699"/>
                <a:gd name="T44" fmla="*/ 560 w 561"/>
                <a:gd name="T45" fmla="*/ 284 h 699"/>
                <a:gd name="T46" fmla="*/ 494 w 561"/>
                <a:gd name="T47" fmla="*/ 350 h 699"/>
                <a:gd name="T48" fmla="*/ 560 w 561"/>
                <a:gd name="T49" fmla="*/ 415 h 699"/>
                <a:gd name="T50" fmla="*/ 561 w 561"/>
                <a:gd name="T51" fmla="*/ 419 h 699"/>
                <a:gd name="T52" fmla="*/ 561 w 561"/>
                <a:gd name="T53" fmla="*/ 556 h 699"/>
                <a:gd name="T54" fmla="*/ 560 w 561"/>
                <a:gd name="T55" fmla="*/ 560 h 699"/>
                <a:gd name="T56" fmla="*/ 422 w 561"/>
                <a:gd name="T57" fmla="*/ 697 h 699"/>
                <a:gd name="T58" fmla="*/ 418 w 561"/>
                <a:gd name="T59" fmla="*/ 699 h 699"/>
                <a:gd name="T60" fmla="*/ 419 w 561"/>
                <a:gd name="T61" fmla="*/ 699 h 699"/>
                <a:gd name="T62" fmla="*/ 281 w 561"/>
                <a:gd name="T63" fmla="*/ 551 h 699"/>
                <a:gd name="T64" fmla="*/ 285 w 561"/>
                <a:gd name="T65" fmla="*/ 553 h 699"/>
                <a:gd name="T66" fmla="*/ 419 w 561"/>
                <a:gd name="T67" fmla="*/ 687 h 699"/>
                <a:gd name="T68" fmla="*/ 551 w 561"/>
                <a:gd name="T69" fmla="*/ 554 h 699"/>
                <a:gd name="T70" fmla="*/ 551 w 561"/>
                <a:gd name="T71" fmla="*/ 421 h 699"/>
                <a:gd name="T72" fmla="*/ 484 w 561"/>
                <a:gd name="T73" fmla="*/ 353 h 699"/>
                <a:gd name="T74" fmla="*/ 482 w 561"/>
                <a:gd name="T75" fmla="*/ 350 h 699"/>
                <a:gd name="T76" fmla="*/ 484 w 561"/>
                <a:gd name="T77" fmla="*/ 346 h 699"/>
                <a:gd name="T78" fmla="*/ 551 w 561"/>
                <a:gd name="T79" fmla="*/ 279 h 699"/>
                <a:gd name="T80" fmla="*/ 551 w 561"/>
                <a:gd name="T81" fmla="*/ 145 h 699"/>
                <a:gd name="T82" fmla="*/ 419 w 561"/>
                <a:gd name="T83" fmla="*/ 13 h 699"/>
                <a:gd name="T84" fmla="*/ 285 w 561"/>
                <a:gd name="T85" fmla="*/ 147 h 699"/>
                <a:gd name="T86" fmla="*/ 277 w 561"/>
                <a:gd name="T87" fmla="*/ 147 h 699"/>
                <a:gd name="T88" fmla="*/ 143 w 561"/>
                <a:gd name="T89" fmla="*/ 13 h 699"/>
                <a:gd name="T90" fmla="*/ 11 w 561"/>
                <a:gd name="T91" fmla="*/ 145 h 699"/>
                <a:gd name="T92" fmla="*/ 11 w 561"/>
                <a:gd name="T93" fmla="*/ 279 h 699"/>
                <a:gd name="T94" fmla="*/ 78 w 561"/>
                <a:gd name="T95" fmla="*/ 346 h 699"/>
                <a:gd name="T96" fmla="*/ 79 w 561"/>
                <a:gd name="T97" fmla="*/ 350 h 699"/>
                <a:gd name="T98" fmla="*/ 78 w 561"/>
                <a:gd name="T99" fmla="*/ 353 h 699"/>
                <a:gd name="T100" fmla="*/ 11 w 561"/>
                <a:gd name="T101" fmla="*/ 421 h 699"/>
                <a:gd name="T102" fmla="*/ 11 w 561"/>
                <a:gd name="T103" fmla="*/ 554 h 699"/>
                <a:gd name="T104" fmla="*/ 143 w 561"/>
                <a:gd name="T105" fmla="*/ 687 h 699"/>
                <a:gd name="T106" fmla="*/ 277 w 561"/>
                <a:gd name="T107" fmla="*/ 553 h 699"/>
                <a:gd name="T108" fmla="*/ 281 w 561"/>
                <a:gd name="T109" fmla="*/ 551 h 6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61" h="699">
                  <a:moveTo>
                    <a:pt x="419" y="699"/>
                  </a:moveTo>
                  <a:cubicBezTo>
                    <a:pt x="417" y="699"/>
                    <a:pt x="416" y="698"/>
                    <a:pt x="415" y="697"/>
                  </a:cubicBezTo>
                  <a:lnTo>
                    <a:pt x="281" y="563"/>
                  </a:lnTo>
                  <a:lnTo>
                    <a:pt x="147" y="697"/>
                  </a:lnTo>
                  <a:cubicBezTo>
                    <a:pt x="145" y="699"/>
                    <a:pt x="142" y="699"/>
                    <a:pt x="139" y="697"/>
                  </a:cubicBezTo>
                  <a:lnTo>
                    <a:pt x="2" y="560"/>
                  </a:lnTo>
                  <a:cubicBezTo>
                    <a:pt x="1" y="559"/>
                    <a:pt x="0" y="558"/>
                    <a:pt x="0" y="556"/>
                  </a:cubicBezTo>
                  <a:lnTo>
                    <a:pt x="0" y="419"/>
                  </a:lnTo>
                  <a:cubicBezTo>
                    <a:pt x="0" y="417"/>
                    <a:pt x="1" y="416"/>
                    <a:pt x="2" y="415"/>
                  </a:cubicBezTo>
                  <a:lnTo>
                    <a:pt x="67" y="350"/>
                  </a:lnTo>
                  <a:lnTo>
                    <a:pt x="2" y="284"/>
                  </a:lnTo>
                  <a:cubicBezTo>
                    <a:pt x="1" y="283"/>
                    <a:pt x="0" y="282"/>
                    <a:pt x="0" y="281"/>
                  </a:cubicBezTo>
                  <a:lnTo>
                    <a:pt x="0" y="143"/>
                  </a:lnTo>
                  <a:cubicBezTo>
                    <a:pt x="0" y="142"/>
                    <a:pt x="1" y="140"/>
                    <a:pt x="2" y="139"/>
                  </a:cubicBezTo>
                  <a:lnTo>
                    <a:pt x="139" y="2"/>
                  </a:lnTo>
                  <a:cubicBezTo>
                    <a:pt x="141" y="0"/>
                    <a:pt x="145" y="0"/>
                    <a:pt x="147" y="2"/>
                  </a:cubicBezTo>
                  <a:lnTo>
                    <a:pt x="281" y="136"/>
                  </a:lnTo>
                  <a:lnTo>
                    <a:pt x="415" y="2"/>
                  </a:lnTo>
                  <a:cubicBezTo>
                    <a:pt x="417" y="0"/>
                    <a:pt x="420" y="0"/>
                    <a:pt x="422" y="2"/>
                  </a:cubicBezTo>
                  <a:lnTo>
                    <a:pt x="560" y="139"/>
                  </a:lnTo>
                  <a:cubicBezTo>
                    <a:pt x="561" y="140"/>
                    <a:pt x="561" y="142"/>
                    <a:pt x="561" y="143"/>
                  </a:cubicBezTo>
                  <a:lnTo>
                    <a:pt x="561" y="281"/>
                  </a:lnTo>
                  <a:cubicBezTo>
                    <a:pt x="561" y="282"/>
                    <a:pt x="561" y="283"/>
                    <a:pt x="560" y="284"/>
                  </a:cubicBezTo>
                  <a:lnTo>
                    <a:pt x="494" y="350"/>
                  </a:lnTo>
                  <a:lnTo>
                    <a:pt x="560" y="415"/>
                  </a:lnTo>
                  <a:cubicBezTo>
                    <a:pt x="561" y="416"/>
                    <a:pt x="561" y="417"/>
                    <a:pt x="561" y="419"/>
                  </a:cubicBezTo>
                  <a:lnTo>
                    <a:pt x="561" y="556"/>
                  </a:lnTo>
                  <a:cubicBezTo>
                    <a:pt x="561" y="558"/>
                    <a:pt x="561" y="559"/>
                    <a:pt x="560" y="560"/>
                  </a:cubicBezTo>
                  <a:lnTo>
                    <a:pt x="422" y="697"/>
                  </a:lnTo>
                  <a:cubicBezTo>
                    <a:pt x="421" y="698"/>
                    <a:pt x="420" y="699"/>
                    <a:pt x="418" y="699"/>
                  </a:cubicBezTo>
                  <a:lnTo>
                    <a:pt x="419" y="699"/>
                  </a:lnTo>
                  <a:close/>
                  <a:moveTo>
                    <a:pt x="281" y="551"/>
                  </a:moveTo>
                  <a:cubicBezTo>
                    <a:pt x="282" y="551"/>
                    <a:pt x="284" y="552"/>
                    <a:pt x="285" y="553"/>
                  </a:cubicBezTo>
                  <a:lnTo>
                    <a:pt x="419" y="687"/>
                  </a:lnTo>
                  <a:lnTo>
                    <a:pt x="551" y="554"/>
                  </a:lnTo>
                  <a:lnTo>
                    <a:pt x="551" y="421"/>
                  </a:lnTo>
                  <a:lnTo>
                    <a:pt x="484" y="353"/>
                  </a:lnTo>
                  <a:cubicBezTo>
                    <a:pt x="483" y="352"/>
                    <a:pt x="482" y="351"/>
                    <a:pt x="482" y="350"/>
                  </a:cubicBezTo>
                  <a:cubicBezTo>
                    <a:pt x="482" y="348"/>
                    <a:pt x="483" y="347"/>
                    <a:pt x="484" y="346"/>
                  </a:cubicBezTo>
                  <a:lnTo>
                    <a:pt x="551" y="279"/>
                  </a:lnTo>
                  <a:lnTo>
                    <a:pt x="551" y="145"/>
                  </a:lnTo>
                  <a:lnTo>
                    <a:pt x="419" y="13"/>
                  </a:lnTo>
                  <a:lnTo>
                    <a:pt x="285" y="147"/>
                  </a:lnTo>
                  <a:cubicBezTo>
                    <a:pt x="283" y="149"/>
                    <a:pt x="279" y="149"/>
                    <a:pt x="277" y="147"/>
                  </a:cubicBezTo>
                  <a:lnTo>
                    <a:pt x="143" y="13"/>
                  </a:lnTo>
                  <a:lnTo>
                    <a:pt x="11" y="145"/>
                  </a:lnTo>
                  <a:lnTo>
                    <a:pt x="11" y="279"/>
                  </a:lnTo>
                  <a:lnTo>
                    <a:pt x="78" y="346"/>
                  </a:lnTo>
                  <a:cubicBezTo>
                    <a:pt x="79" y="347"/>
                    <a:pt x="79" y="348"/>
                    <a:pt x="79" y="350"/>
                  </a:cubicBezTo>
                  <a:cubicBezTo>
                    <a:pt x="79" y="351"/>
                    <a:pt x="79" y="352"/>
                    <a:pt x="78" y="353"/>
                  </a:cubicBezTo>
                  <a:lnTo>
                    <a:pt x="11" y="421"/>
                  </a:lnTo>
                  <a:lnTo>
                    <a:pt x="11" y="554"/>
                  </a:lnTo>
                  <a:lnTo>
                    <a:pt x="143" y="687"/>
                  </a:lnTo>
                  <a:lnTo>
                    <a:pt x="277" y="553"/>
                  </a:lnTo>
                  <a:cubicBezTo>
                    <a:pt x="278" y="552"/>
                    <a:pt x="280" y="551"/>
                    <a:pt x="281" y="551"/>
                  </a:cubicBezTo>
                  <a:close/>
                </a:path>
              </a:pathLst>
            </a:custGeom>
            <a:solidFill>
              <a:srgbClr val="222221"/>
            </a:solidFill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grpSp>
          <p:nvGrpSpPr>
            <p:cNvPr id="40" name="Grupo 39">
              <a:extLst>
                <a:ext uri="{FF2B5EF4-FFF2-40B4-BE49-F238E27FC236}">
                  <a16:creationId xmlns:a16="http://schemas.microsoft.com/office/drawing/2014/main" id="{9E9DD992-8E43-7285-CC76-4D400424C978}"/>
                </a:ext>
              </a:extLst>
            </p:cNvPr>
            <p:cNvGrpSpPr/>
            <p:nvPr/>
          </p:nvGrpSpPr>
          <p:grpSpPr>
            <a:xfrm>
              <a:off x="6699249" y="2924175"/>
              <a:ext cx="323854" cy="407989"/>
              <a:chOff x="6699249" y="2924175"/>
              <a:chExt cx="323854" cy="407989"/>
            </a:xfrm>
          </p:grpSpPr>
          <p:grpSp>
            <p:nvGrpSpPr>
              <p:cNvPr id="41" name="Grupo 40">
                <a:extLst>
                  <a:ext uri="{FF2B5EF4-FFF2-40B4-BE49-F238E27FC236}">
                    <a16:creationId xmlns:a16="http://schemas.microsoft.com/office/drawing/2014/main" id="{EC49EA14-3FE7-07D3-4C12-0E2C2A839E5C}"/>
                  </a:ext>
                </a:extLst>
              </p:cNvPr>
              <p:cNvGrpSpPr/>
              <p:nvPr/>
            </p:nvGrpSpPr>
            <p:grpSpPr>
              <a:xfrm>
                <a:off x="6699249" y="2924175"/>
                <a:ext cx="323854" cy="407989"/>
                <a:chOff x="6699249" y="2924175"/>
                <a:chExt cx="323854" cy="407989"/>
              </a:xfrm>
            </p:grpSpPr>
            <p:sp>
              <p:nvSpPr>
                <p:cNvPr id="44" name="Freeform 244">
                  <a:extLst>
                    <a:ext uri="{FF2B5EF4-FFF2-40B4-BE49-F238E27FC236}">
                      <a16:creationId xmlns:a16="http://schemas.microsoft.com/office/drawing/2014/main" id="{BF72F4CF-4D35-7F84-6F36-DAD56167D3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99253" y="2924175"/>
                  <a:ext cx="323850" cy="404813"/>
                </a:xfrm>
                <a:custGeom>
                  <a:avLst/>
                  <a:gdLst>
                    <a:gd name="T0" fmla="*/ 550 w 550"/>
                    <a:gd name="T1" fmla="*/ 137 h 688"/>
                    <a:gd name="T2" fmla="*/ 550 w 550"/>
                    <a:gd name="T3" fmla="*/ 275 h 688"/>
                    <a:gd name="T4" fmla="*/ 481 w 550"/>
                    <a:gd name="T5" fmla="*/ 344 h 688"/>
                    <a:gd name="T6" fmla="*/ 550 w 550"/>
                    <a:gd name="T7" fmla="*/ 413 h 688"/>
                    <a:gd name="T8" fmla="*/ 550 w 550"/>
                    <a:gd name="T9" fmla="*/ 550 h 688"/>
                    <a:gd name="T10" fmla="*/ 413 w 550"/>
                    <a:gd name="T11" fmla="*/ 688 h 688"/>
                    <a:gd name="T12" fmla="*/ 275 w 550"/>
                    <a:gd name="T13" fmla="*/ 550 h 688"/>
                    <a:gd name="T14" fmla="*/ 137 w 550"/>
                    <a:gd name="T15" fmla="*/ 688 h 688"/>
                    <a:gd name="T16" fmla="*/ 0 w 550"/>
                    <a:gd name="T17" fmla="*/ 550 h 688"/>
                    <a:gd name="T18" fmla="*/ 0 w 550"/>
                    <a:gd name="T19" fmla="*/ 413 h 688"/>
                    <a:gd name="T20" fmla="*/ 68 w 550"/>
                    <a:gd name="T21" fmla="*/ 344 h 688"/>
                    <a:gd name="T22" fmla="*/ 0 w 550"/>
                    <a:gd name="T23" fmla="*/ 275 h 688"/>
                    <a:gd name="T24" fmla="*/ 0 w 550"/>
                    <a:gd name="T25" fmla="*/ 137 h 688"/>
                    <a:gd name="T26" fmla="*/ 137 w 550"/>
                    <a:gd name="T27" fmla="*/ 0 h 688"/>
                    <a:gd name="T28" fmla="*/ 275 w 550"/>
                    <a:gd name="T29" fmla="*/ 137 h 688"/>
                    <a:gd name="T30" fmla="*/ 413 w 550"/>
                    <a:gd name="T31" fmla="*/ 0 h 688"/>
                    <a:gd name="T32" fmla="*/ 550 w 550"/>
                    <a:gd name="T33" fmla="*/ 137 h 6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550" h="688">
                      <a:moveTo>
                        <a:pt x="550" y="137"/>
                      </a:moveTo>
                      <a:lnTo>
                        <a:pt x="550" y="275"/>
                      </a:lnTo>
                      <a:lnTo>
                        <a:pt x="481" y="344"/>
                      </a:lnTo>
                      <a:lnTo>
                        <a:pt x="550" y="413"/>
                      </a:lnTo>
                      <a:lnTo>
                        <a:pt x="550" y="550"/>
                      </a:lnTo>
                      <a:lnTo>
                        <a:pt x="413" y="688"/>
                      </a:lnTo>
                      <a:lnTo>
                        <a:pt x="275" y="550"/>
                      </a:lnTo>
                      <a:lnTo>
                        <a:pt x="137" y="688"/>
                      </a:lnTo>
                      <a:lnTo>
                        <a:pt x="0" y="550"/>
                      </a:lnTo>
                      <a:lnTo>
                        <a:pt x="0" y="413"/>
                      </a:lnTo>
                      <a:lnTo>
                        <a:pt x="68" y="344"/>
                      </a:lnTo>
                      <a:lnTo>
                        <a:pt x="0" y="275"/>
                      </a:lnTo>
                      <a:lnTo>
                        <a:pt x="0" y="137"/>
                      </a:lnTo>
                      <a:lnTo>
                        <a:pt x="137" y="0"/>
                      </a:lnTo>
                      <a:lnTo>
                        <a:pt x="275" y="137"/>
                      </a:lnTo>
                      <a:lnTo>
                        <a:pt x="413" y="0"/>
                      </a:lnTo>
                      <a:lnTo>
                        <a:pt x="550" y="13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0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dirty="0"/>
                </a:p>
              </p:txBody>
            </p:sp>
            <p:sp>
              <p:nvSpPr>
                <p:cNvPr id="45" name="Freeform 246">
                  <a:extLst>
                    <a:ext uri="{FF2B5EF4-FFF2-40B4-BE49-F238E27FC236}">
                      <a16:creationId xmlns:a16="http://schemas.microsoft.com/office/drawing/2014/main" id="{31635076-28CC-55F5-8D8E-AEC56A1539E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99249" y="2924176"/>
                  <a:ext cx="323850" cy="323850"/>
                </a:xfrm>
                <a:custGeom>
                  <a:avLst/>
                  <a:gdLst>
                    <a:gd name="T0" fmla="*/ 413 w 550"/>
                    <a:gd name="T1" fmla="*/ 0 h 550"/>
                    <a:gd name="T2" fmla="*/ 550 w 550"/>
                    <a:gd name="T3" fmla="*/ 137 h 550"/>
                    <a:gd name="T4" fmla="*/ 413 w 550"/>
                    <a:gd name="T5" fmla="*/ 275 h 550"/>
                    <a:gd name="T6" fmla="*/ 550 w 550"/>
                    <a:gd name="T7" fmla="*/ 413 h 550"/>
                    <a:gd name="T8" fmla="*/ 413 w 550"/>
                    <a:gd name="T9" fmla="*/ 550 h 550"/>
                    <a:gd name="T10" fmla="*/ 275 w 550"/>
                    <a:gd name="T11" fmla="*/ 413 h 550"/>
                    <a:gd name="T12" fmla="*/ 137 w 550"/>
                    <a:gd name="T13" fmla="*/ 550 h 550"/>
                    <a:gd name="T14" fmla="*/ 0 w 550"/>
                    <a:gd name="T15" fmla="*/ 413 h 550"/>
                    <a:gd name="T16" fmla="*/ 137 w 550"/>
                    <a:gd name="T17" fmla="*/ 275 h 550"/>
                    <a:gd name="T18" fmla="*/ 0 w 550"/>
                    <a:gd name="T19" fmla="*/ 137 h 550"/>
                    <a:gd name="T20" fmla="*/ 137 w 550"/>
                    <a:gd name="T21" fmla="*/ 0 h 550"/>
                    <a:gd name="T22" fmla="*/ 275 w 550"/>
                    <a:gd name="T23" fmla="*/ 137 h 550"/>
                    <a:gd name="T24" fmla="*/ 413 w 550"/>
                    <a:gd name="T25" fmla="*/ 0 h 5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50" h="550">
                      <a:moveTo>
                        <a:pt x="413" y="0"/>
                      </a:moveTo>
                      <a:lnTo>
                        <a:pt x="550" y="137"/>
                      </a:lnTo>
                      <a:lnTo>
                        <a:pt x="413" y="275"/>
                      </a:lnTo>
                      <a:lnTo>
                        <a:pt x="550" y="413"/>
                      </a:lnTo>
                      <a:lnTo>
                        <a:pt x="413" y="550"/>
                      </a:lnTo>
                      <a:lnTo>
                        <a:pt x="275" y="413"/>
                      </a:lnTo>
                      <a:lnTo>
                        <a:pt x="137" y="550"/>
                      </a:lnTo>
                      <a:lnTo>
                        <a:pt x="0" y="413"/>
                      </a:lnTo>
                      <a:lnTo>
                        <a:pt x="137" y="275"/>
                      </a:lnTo>
                      <a:lnTo>
                        <a:pt x="0" y="137"/>
                      </a:lnTo>
                      <a:lnTo>
                        <a:pt x="137" y="0"/>
                      </a:lnTo>
                      <a:lnTo>
                        <a:pt x="275" y="137"/>
                      </a:lnTo>
                      <a:lnTo>
                        <a:pt x="413" y="0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 w="15875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dirty="0"/>
                </a:p>
              </p:txBody>
            </p:sp>
            <p:sp>
              <p:nvSpPr>
                <p:cNvPr id="46" name="Freeform 248">
                  <a:extLst>
                    <a:ext uri="{FF2B5EF4-FFF2-40B4-BE49-F238E27FC236}">
                      <a16:creationId xmlns:a16="http://schemas.microsoft.com/office/drawing/2014/main" id="{069C01BD-5A62-109C-E2A7-3DFC8A5ADDD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938963" y="3244851"/>
                  <a:ext cx="6350" cy="87313"/>
                </a:xfrm>
                <a:custGeom>
                  <a:avLst/>
                  <a:gdLst>
                    <a:gd name="T0" fmla="*/ 6 w 11"/>
                    <a:gd name="T1" fmla="*/ 148 h 148"/>
                    <a:gd name="T2" fmla="*/ 0 w 11"/>
                    <a:gd name="T3" fmla="*/ 143 h 148"/>
                    <a:gd name="T4" fmla="*/ 0 w 11"/>
                    <a:gd name="T5" fmla="*/ 5 h 148"/>
                    <a:gd name="T6" fmla="*/ 6 w 11"/>
                    <a:gd name="T7" fmla="*/ 0 h 148"/>
                    <a:gd name="T8" fmla="*/ 11 w 11"/>
                    <a:gd name="T9" fmla="*/ 5 h 148"/>
                    <a:gd name="T10" fmla="*/ 11 w 11"/>
                    <a:gd name="T11" fmla="*/ 143 h 148"/>
                    <a:gd name="T12" fmla="*/ 6 w 11"/>
                    <a:gd name="T13" fmla="*/ 148 h 1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1" h="148">
                      <a:moveTo>
                        <a:pt x="6" y="148"/>
                      </a:moveTo>
                      <a:cubicBezTo>
                        <a:pt x="3" y="148"/>
                        <a:pt x="0" y="146"/>
                        <a:pt x="0" y="143"/>
                      </a:cubicBezTo>
                      <a:lnTo>
                        <a:pt x="0" y="5"/>
                      </a:lnTo>
                      <a:cubicBezTo>
                        <a:pt x="0" y="2"/>
                        <a:pt x="3" y="0"/>
                        <a:pt x="6" y="0"/>
                      </a:cubicBezTo>
                      <a:cubicBezTo>
                        <a:pt x="8" y="0"/>
                        <a:pt x="11" y="2"/>
                        <a:pt x="11" y="5"/>
                      </a:cubicBezTo>
                      <a:lnTo>
                        <a:pt x="11" y="143"/>
                      </a:lnTo>
                      <a:cubicBezTo>
                        <a:pt x="11" y="146"/>
                        <a:pt x="8" y="148"/>
                        <a:pt x="6" y="148"/>
                      </a:cubicBezTo>
                      <a:close/>
                    </a:path>
                  </a:pathLst>
                </a:custGeom>
                <a:solidFill>
                  <a:srgbClr val="222221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dirty="0"/>
                </a:p>
              </p:txBody>
            </p:sp>
          </p:grpSp>
          <p:sp>
            <p:nvSpPr>
              <p:cNvPr id="42" name="Freeform 249">
                <a:extLst>
                  <a:ext uri="{FF2B5EF4-FFF2-40B4-BE49-F238E27FC236}">
                    <a16:creationId xmlns:a16="http://schemas.microsoft.com/office/drawing/2014/main" id="{E1B0FC5B-2BFF-C134-22E7-AE0E714FCA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77038" y="3244851"/>
                <a:ext cx="6350" cy="87313"/>
              </a:xfrm>
              <a:custGeom>
                <a:avLst/>
                <a:gdLst>
                  <a:gd name="T0" fmla="*/ 5 w 10"/>
                  <a:gd name="T1" fmla="*/ 148 h 148"/>
                  <a:gd name="T2" fmla="*/ 0 w 10"/>
                  <a:gd name="T3" fmla="*/ 143 h 148"/>
                  <a:gd name="T4" fmla="*/ 0 w 10"/>
                  <a:gd name="T5" fmla="*/ 5 h 148"/>
                  <a:gd name="T6" fmla="*/ 5 w 10"/>
                  <a:gd name="T7" fmla="*/ 0 h 148"/>
                  <a:gd name="T8" fmla="*/ 10 w 10"/>
                  <a:gd name="T9" fmla="*/ 5 h 148"/>
                  <a:gd name="T10" fmla="*/ 10 w 10"/>
                  <a:gd name="T11" fmla="*/ 143 h 148"/>
                  <a:gd name="T12" fmla="*/ 5 w 10"/>
                  <a:gd name="T13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48">
                    <a:moveTo>
                      <a:pt x="5" y="148"/>
                    </a:moveTo>
                    <a:cubicBezTo>
                      <a:pt x="2" y="148"/>
                      <a:pt x="0" y="146"/>
                      <a:pt x="0" y="143"/>
                    </a:cubicBezTo>
                    <a:lnTo>
                      <a:pt x="0" y="5"/>
                    </a:lnTo>
                    <a:cubicBezTo>
                      <a:pt x="0" y="2"/>
                      <a:pt x="2" y="0"/>
                      <a:pt x="5" y="0"/>
                    </a:cubicBezTo>
                    <a:cubicBezTo>
                      <a:pt x="8" y="0"/>
                      <a:pt x="10" y="2"/>
                      <a:pt x="10" y="5"/>
                    </a:cubicBezTo>
                    <a:lnTo>
                      <a:pt x="10" y="143"/>
                    </a:lnTo>
                    <a:cubicBezTo>
                      <a:pt x="10" y="146"/>
                      <a:pt x="8" y="148"/>
                      <a:pt x="5" y="148"/>
                    </a:cubicBez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43" name="Freeform 250">
                <a:extLst>
                  <a:ext uri="{FF2B5EF4-FFF2-40B4-BE49-F238E27FC236}">
                    <a16:creationId xmlns:a16="http://schemas.microsoft.com/office/drawing/2014/main" id="{A5155480-FFA1-D633-9BD2-2135E2BA12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58000" y="3163888"/>
                <a:ext cx="6350" cy="87313"/>
              </a:xfrm>
              <a:custGeom>
                <a:avLst/>
                <a:gdLst>
                  <a:gd name="T0" fmla="*/ 5 w 10"/>
                  <a:gd name="T1" fmla="*/ 148 h 148"/>
                  <a:gd name="T2" fmla="*/ 0 w 10"/>
                  <a:gd name="T3" fmla="*/ 143 h 148"/>
                  <a:gd name="T4" fmla="*/ 0 w 10"/>
                  <a:gd name="T5" fmla="*/ 6 h 148"/>
                  <a:gd name="T6" fmla="*/ 5 w 10"/>
                  <a:gd name="T7" fmla="*/ 0 h 148"/>
                  <a:gd name="T8" fmla="*/ 10 w 10"/>
                  <a:gd name="T9" fmla="*/ 6 h 148"/>
                  <a:gd name="T10" fmla="*/ 10 w 10"/>
                  <a:gd name="T11" fmla="*/ 143 h 148"/>
                  <a:gd name="T12" fmla="*/ 5 w 10"/>
                  <a:gd name="T13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48">
                    <a:moveTo>
                      <a:pt x="5" y="148"/>
                    </a:moveTo>
                    <a:cubicBezTo>
                      <a:pt x="2" y="148"/>
                      <a:pt x="0" y="146"/>
                      <a:pt x="0" y="143"/>
                    </a:cubicBezTo>
                    <a:lnTo>
                      <a:pt x="0" y="6"/>
                    </a:lnTo>
                    <a:cubicBezTo>
                      <a:pt x="0" y="3"/>
                      <a:pt x="2" y="0"/>
                      <a:pt x="5" y="0"/>
                    </a:cubicBezTo>
                    <a:cubicBezTo>
                      <a:pt x="8" y="0"/>
                      <a:pt x="10" y="3"/>
                      <a:pt x="10" y="6"/>
                    </a:cubicBezTo>
                    <a:lnTo>
                      <a:pt x="10" y="143"/>
                    </a:lnTo>
                    <a:cubicBezTo>
                      <a:pt x="10" y="146"/>
                      <a:pt x="8" y="148"/>
                      <a:pt x="5" y="148"/>
                    </a:cubicBez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</p:grpSp>
      </p:grpSp>
      <p:sp>
        <p:nvSpPr>
          <p:cNvPr id="51" name="Elipse 50">
            <a:extLst>
              <a:ext uri="{FF2B5EF4-FFF2-40B4-BE49-F238E27FC236}">
                <a16:creationId xmlns:a16="http://schemas.microsoft.com/office/drawing/2014/main" id="{30E85E82-DDAE-D8B9-2AAC-320824335A77}"/>
              </a:ext>
            </a:extLst>
          </p:cNvPr>
          <p:cNvSpPr/>
          <p:nvPr/>
        </p:nvSpPr>
        <p:spPr>
          <a:xfrm flipH="1">
            <a:off x="606529" y="558962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2" name="Elipse 51">
            <a:extLst>
              <a:ext uri="{FF2B5EF4-FFF2-40B4-BE49-F238E27FC236}">
                <a16:creationId xmlns:a16="http://schemas.microsoft.com/office/drawing/2014/main" id="{3374DE71-207B-66E5-C0D6-71034A16C353}"/>
              </a:ext>
            </a:extLst>
          </p:cNvPr>
          <p:cNvSpPr/>
          <p:nvPr/>
        </p:nvSpPr>
        <p:spPr>
          <a:xfrm flipH="1">
            <a:off x="846542" y="558962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3" name="Elipse 52">
            <a:extLst>
              <a:ext uri="{FF2B5EF4-FFF2-40B4-BE49-F238E27FC236}">
                <a16:creationId xmlns:a16="http://schemas.microsoft.com/office/drawing/2014/main" id="{5D0700BA-D24C-7A78-7C21-F6BAC434EBA9}"/>
              </a:ext>
            </a:extLst>
          </p:cNvPr>
          <p:cNvSpPr/>
          <p:nvPr/>
        </p:nvSpPr>
        <p:spPr>
          <a:xfrm flipH="1">
            <a:off x="1086555" y="558962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733038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9363EC3F-B2DA-5B81-5E61-354DCF09D8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6751" y="1700521"/>
            <a:ext cx="3421164" cy="133346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1203DCF-298D-0D97-D959-0BE7EBE1A1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4724" y="1954529"/>
            <a:ext cx="3112526" cy="951890"/>
          </a:xfrm>
          <a:prstGeom prst="rect">
            <a:avLst/>
          </a:prstGeom>
        </p:spPr>
      </p:pic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E8D0B07A-C354-4D61-A3CD-09769E59B27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2366009" y="3236564"/>
            <a:ext cx="4411980" cy="395082"/>
          </a:xfrm>
        </p:spPr>
        <p:txBody>
          <a:bodyPr/>
          <a:lstStyle/>
          <a:p>
            <a:r>
              <a:rPr lang="en-US" dirty="0"/>
              <a:t>Able to initiate Container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796BEEEB-216C-4BCD-83E5-7721A7D17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474053"/>
            <a:ext cx="7696200" cy="367298"/>
          </a:xfrm>
        </p:spPr>
        <p:txBody>
          <a:bodyPr/>
          <a:lstStyle/>
          <a:p>
            <a:r>
              <a:rPr lang="es-ES" dirty="0"/>
              <a:t>Docker-</a:t>
            </a:r>
            <a:r>
              <a:rPr lang="es-ES" dirty="0" err="1"/>
              <a:t>Compose</a:t>
            </a:r>
            <a:endParaRPr lang="en-US" dirty="0"/>
          </a:p>
        </p:txBody>
      </p:sp>
      <p:grpSp>
        <p:nvGrpSpPr>
          <p:cNvPr id="6" name="Google Shape;6001;p18">
            <a:extLst>
              <a:ext uri="{FF2B5EF4-FFF2-40B4-BE49-F238E27FC236}">
                <a16:creationId xmlns:a16="http://schemas.microsoft.com/office/drawing/2014/main" id="{40725C51-7785-7316-3364-DF8004F7F7A9}"/>
              </a:ext>
            </a:extLst>
          </p:cNvPr>
          <p:cNvGrpSpPr/>
          <p:nvPr/>
        </p:nvGrpSpPr>
        <p:grpSpPr>
          <a:xfrm>
            <a:off x="852236" y="1546418"/>
            <a:ext cx="514359" cy="514058"/>
            <a:chOff x="-49764975" y="3183375"/>
            <a:chExt cx="299300" cy="299125"/>
          </a:xfrm>
          <a:solidFill>
            <a:schemeClr val="accent3"/>
          </a:solidFill>
        </p:grpSpPr>
        <p:sp>
          <p:nvSpPr>
            <p:cNvPr id="7" name="Google Shape;6002;p18">
              <a:extLst>
                <a:ext uri="{FF2B5EF4-FFF2-40B4-BE49-F238E27FC236}">
                  <a16:creationId xmlns:a16="http://schemas.microsoft.com/office/drawing/2014/main" id="{6BD85322-A1BC-A363-BA51-0D7E7D548F16}"/>
                </a:ext>
              </a:extLst>
            </p:cNvPr>
            <p:cNvSpPr/>
            <p:nvPr/>
          </p:nvSpPr>
          <p:spPr>
            <a:xfrm>
              <a:off x="-49606675" y="3233575"/>
              <a:ext cx="70125" cy="103200"/>
            </a:xfrm>
            <a:custGeom>
              <a:avLst/>
              <a:gdLst/>
              <a:ahLst/>
              <a:cxnLst/>
              <a:rect l="l" t="t" r="r" b="b"/>
              <a:pathLst>
                <a:path w="2805" h="4128" extrusionOk="0">
                  <a:moveTo>
                    <a:pt x="2805" y="1"/>
                  </a:moveTo>
                  <a:lnTo>
                    <a:pt x="1" y="1355"/>
                  </a:lnTo>
                  <a:lnTo>
                    <a:pt x="1" y="4128"/>
                  </a:lnTo>
                  <a:lnTo>
                    <a:pt x="2805" y="2710"/>
                  </a:lnTo>
                  <a:lnTo>
                    <a:pt x="2805" y="1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" name="Google Shape;6003;p18">
              <a:extLst>
                <a:ext uri="{FF2B5EF4-FFF2-40B4-BE49-F238E27FC236}">
                  <a16:creationId xmlns:a16="http://schemas.microsoft.com/office/drawing/2014/main" id="{0054034D-E6C3-67B4-4EE3-69A350BC1A19}"/>
                </a:ext>
              </a:extLst>
            </p:cNvPr>
            <p:cNvSpPr/>
            <p:nvPr/>
          </p:nvSpPr>
          <p:spPr>
            <a:xfrm>
              <a:off x="-49676775" y="3364325"/>
              <a:ext cx="52000" cy="118175"/>
            </a:xfrm>
            <a:custGeom>
              <a:avLst/>
              <a:gdLst/>
              <a:ahLst/>
              <a:cxnLst/>
              <a:rect l="l" t="t" r="r" b="b"/>
              <a:pathLst>
                <a:path w="2080" h="4727" extrusionOk="0">
                  <a:moveTo>
                    <a:pt x="2080" y="0"/>
                  </a:moveTo>
                  <a:lnTo>
                    <a:pt x="1" y="1072"/>
                  </a:lnTo>
                  <a:lnTo>
                    <a:pt x="1" y="4726"/>
                  </a:lnTo>
                  <a:lnTo>
                    <a:pt x="2080" y="3529"/>
                  </a:lnTo>
                  <a:lnTo>
                    <a:pt x="2080" y="0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" name="Google Shape;6004;p18">
              <a:extLst>
                <a:ext uri="{FF2B5EF4-FFF2-40B4-BE49-F238E27FC236}">
                  <a16:creationId xmlns:a16="http://schemas.microsoft.com/office/drawing/2014/main" id="{F6606652-CC45-CD7C-221E-CBC6B16B24E6}"/>
                </a:ext>
              </a:extLst>
            </p:cNvPr>
            <p:cNvSpPr/>
            <p:nvPr/>
          </p:nvSpPr>
          <p:spPr>
            <a:xfrm>
              <a:off x="-49694100" y="3233575"/>
              <a:ext cx="69325" cy="103200"/>
            </a:xfrm>
            <a:custGeom>
              <a:avLst/>
              <a:gdLst/>
              <a:ahLst/>
              <a:cxnLst/>
              <a:rect l="l" t="t" r="r" b="b"/>
              <a:pathLst>
                <a:path w="2773" h="4128" extrusionOk="0">
                  <a:moveTo>
                    <a:pt x="1" y="1"/>
                  </a:moveTo>
                  <a:lnTo>
                    <a:pt x="1" y="2710"/>
                  </a:lnTo>
                  <a:lnTo>
                    <a:pt x="2773" y="4128"/>
                  </a:lnTo>
                  <a:lnTo>
                    <a:pt x="2773" y="1355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" name="Google Shape;6005;p18">
              <a:extLst>
                <a:ext uri="{FF2B5EF4-FFF2-40B4-BE49-F238E27FC236}">
                  <a16:creationId xmlns:a16="http://schemas.microsoft.com/office/drawing/2014/main" id="{AD9C027E-D159-AFF7-DED0-84D83AFFF955}"/>
                </a:ext>
              </a:extLst>
            </p:cNvPr>
            <p:cNvSpPr/>
            <p:nvPr/>
          </p:nvSpPr>
          <p:spPr>
            <a:xfrm>
              <a:off x="-49756325" y="3314700"/>
              <a:ext cx="121325" cy="61450"/>
            </a:xfrm>
            <a:custGeom>
              <a:avLst/>
              <a:gdLst/>
              <a:ahLst/>
              <a:cxnLst/>
              <a:rect l="l" t="t" r="r" b="b"/>
              <a:pathLst>
                <a:path w="4853" h="2458" extrusionOk="0">
                  <a:moveTo>
                    <a:pt x="2048" y="1"/>
                  </a:moveTo>
                  <a:lnTo>
                    <a:pt x="1" y="1040"/>
                  </a:lnTo>
                  <a:lnTo>
                    <a:pt x="2836" y="2458"/>
                  </a:lnTo>
                  <a:lnTo>
                    <a:pt x="4852" y="1418"/>
                  </a:lnTo>
                  <a:lnTo>
                    <a:pt x="2048" y="1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" name="Google Shape;6006;p18">
              <a:extLst>
                <a:ext uri="{FF2B5EF4-FFF2-40B4-BE49-F238E27FC236}">
                  <a16:creationId xmlns:a16="http://schemas.microsoft.com/office/drawing/2014/main" id="{A38DD436-001F-4BC2-C2FC-525225A8E128}"/>
                </a:ext>
              </a:extLst>
            </p:cNvPr>
            <p:cNvSpPr/>
            <p:nvPr/>
          </p:nvSpPr>
          <p:spPr>
            <a:xfrm>
              <a:off x="-49606675" y="3364325"/>
              <a:ext cx="52000" cy="118175"/>
            </a:xfrm>
            <a:custGeom>
              <a:avLst/>
              <a:gdLst/>
              <a:ahLst/>
              <a:cxnLst/>
              <a:rect l="l" t="t" r="r" b="b"/>
              <a:pathLst>
                <a:path w="2080" h="4727" extrusionOk="0">
                  <a:moveTo>
                    <a:pt x="1" y="0"/>
                  </a:moveTo>
                  <a:lnTo>
                    <a:pt x="1" y="3529"/>
                  </a:lnTo>
                  <a:lnTo>
                    <a:pt x="2080" y="4726"/>
                  </a:lnTo>
                  <a:lnTo>
                    <a:pt x="2080" y="1072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" name="Google Shape;6007;p18">
              <a:extLst>
                <a:ext uri="{FF2B5EF4-FFF2-40B4-BE49-F238E27FC236}">
                  <a16:creationId xmlns:a16="http://schemas.microsoft.com/office/drawing/2014/main" id="{4D6FCA41-19AC-BC8C-CEB1-E24486631B60}"/>
                </a:ext>
              </a:extLst>
            </p:cNvPr>
            <p:cNvSpPr/>
            <p:nvPr/>
          </p:nvSpPr>
          <p:spPr>
            <a:xfrm>
              <a:off x="-49595650" y="3314700"/>
              <a:ext cx="121325" cy="61450"/>
            </a:xfrm>
            <a:custGeom>
              <a:avLst/>
              <a:gdLst/>
              <a:ahLst/>
              <a:cxnLst/>
              <a:rect l="l" t="t" r="r" b="b"/>
              <a:pathLst>
                <a:path w="4853" h="2458" extrusionOk="0">
                  <a:moveTo>
                    <a:pt x="2773" y="1"/>
                  </a:moveTo>
                  <a:lnTo>
                    <a:pt x="1" y="1418"/>
                  </a:lnTo>
                  <a:lnTo>
                    <a:pt x="1985" y="2458"/>
                  </a:lnTo>
                  <a:lnTo>
                    <a:pt x="4852" y="1040"/>
                  </a:lnTo>
                  <a:lnTo>
                    <a:pt x="2773" y="1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" name="Google Shape;6008;p18">
              <a:extLst>
                <a:ext uri="{FF2B5EF4-FFF2-40B4-BE49-F238E27FC236}">
                  <a16:creationId xmlns:a16="http://schemas.microsoft.com/office/drawing/2014/main" id="{07CB7C6A-B9A9-01E6-E6C2-3001A9B87841}"/>
                </a:ext>
              </a:extLst>
            </p:cNvPr>
            <p:cNvSpPr/>
            <p:nvPr/>
          </p:nvSpPr>
          <p:spPr>
            <a:xfrm>
              <a:off x="-49764975" y="3355650"/>
              <a:ext cx="70100" cy="126850"/>
            </a:xfrm>
            <a:custGeom>
              <a:avLst/>
              <a:gdLst/>
              <a:ahLst/>
              <a:cxnLst/>
              <a:rect l="l" t="t" r="r" b="b"/>
              <a:pathLst>
                <a:path w="2804" h="5074" extrusionOk="0">
                  <a:moveTo>
                    <a:pt x="0" y="1"/>
                  </a:moveTo>
                  <a:lnTo>
                    <a:pt x="0" y="3309"/>
                  </a:lnTo>
                  <a:cubicBezTo>
                    <a:pt x="0" y="3403"/>
                    <a:pt x="63" y="3529"/>
                    <a:pt x="189" y="3624"/>
                  </a:cubicBezTo>
                  <a:lnTo>
                    <a:pt x="2804" y="5073"/>
                  </a:lnTo>
                  <a:lnTo>
                    <a:pt x="2804" y="1419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9" name="Google Shape;6009;p18">
              <a:extLst>
                <a:ext uri="{FF2B5EF4-FFF2-40B4-BE49-F238E27FC236}">
                  <a16:creationId xmlns:a16="http://schemas.microsoft.com/office/drawing/2014/main" id="{C4DC618B-C24E-0784-3AD7-218A46A94A4F}"/>
                </a:ext>
              </a:extLst>
            </p:cNvPr>
            <p:cNvSpPr/>
            <p:nvPr/>
          </p:nvSpPr>
          <p:spPr>
            <a:xfrm>
              <a:off x="-49535775" y="3355650"/>
              <a:ext cx="70100" cy="126850"/>
            </a:xfrm>
            <a:custGeom>
              <a:avLst/>
              <a:gdLst/>
              <a:ahLst/>
              <a:cxnLst/>
              <a:rect l="l" t="t" r="r" b="b"/>
              <a:pathLst>
                <a:path w="2804" h="5074" extrusionOk="0">
                  <a:moveTo>
                    <a:pt x="2804" y="1"/>
                  </a:moveTo>
                  <a:lnTo>
                    <a:pt x="0" y="1419"/>
                  </a:lnTo>
                  <a:lnTo>
                    <a:pt x="0" y="5073"/>
                  </a:lnTo>
                  <a:lnTo>
                    <a:pt x="2583" y="3624"/>
                  </a:lnTo>
                  <a:cubicBezTo>
                    <a:pt x="2709" y="3529"/>
                    <a:pt x="2804" y="3403"/>
                    <a:pt x="2804" y="3309"/>
                  </a:cubicBezTo>
                  <a:lnTo>
                    <a:pt x="2804" y="1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" name="Google Shape;6010;p18">
              <a:extLst>
                <a:ext uri="{FF2B5EF4-FFF2-40B4-BE49-F238E27FC236}">
                  <a16:creationId xmlns:a16="http://schemas.microsoft.com/office/drawing/2014/main" id="{7D90D077-5625-2DB6-72C2-FA67D89DA548}"/>
                </a:ext>
              </a:extLst>
            </p:cNvPr>
            <p:cNvSpPr/>
            <p:nvPr/>
          </p:nvSpPr>
          <p:spPr>
            <a:xfrm>
              <a:off x="-49685425" y="3183375"/>
              <a:ext cx="140200" cy="69925"/>
            </a:xfrm>
            <a:custGeom>
              <a:avLst/>
              <a:gdLst/>
              <a:ahLst/>
              <a:cxnLst/>
              <a:rect l="l" t="t" r="r" b="b"/>
              <a:pathLst>
                <a:path w="5608" h="2797" extrusionOk="0">
                  <a:moveTo>
                    <a:pt x="2792" y="0"/>
                  </a:moveTo>
                  <a:cubicBezTo>
                    <a:pt x="2741" y="0"/>
                    <a:pt x="2694" y="8"/>
                    <a:pt x="2647" y="24"/>
                  </a:cubicBezTo>
                  <a:lnTo>
                    <a:pt x="0" y="1378"/>
                  </a:lnTo>
                  <a:lnTo>
                    <a:pt x="2804" y="2796"/>
                  </a:lnTo>
                  <a:lnTo>
                    <a:pt x="5608" y="1378"/>
                  </a:lnTo>
                  <a:lnTo>
                    <a:pt x="2962" y="24"/>
                  </a:lnTo>
                  <a:cubicBezTo>
                    <a:pt x="2899" y="8"/>
                    <a:pt x="2843" y="0"/>
                    <a:pt x="2792" y="0"/>
                  </a:cubicBez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1" name="Google Shape;6081;p18">
            <a:extLst>
              <a:ext uri="{FF2B5EF4-FFF2-40B4-BE49-F238E27FC236}">
                <a16:creationId xmlns:a16="http://schemas.microsoft.com/office/drawing/2014/main" id="{1701E51D-4312-D02B-7142-43E71EBEBF6C}"/>
              </a:ext>
            </a:extLst>
          </p:cNvPr>
          <p:cNvGrpSpPr/>
          <p:nvPr/>
        </p:nvGrpSpPr>
        <p:grpSpPr>
          <a:xfrm>
            <a:off x="4427058" y="1367732"/>
            <a:ext cx="517109" cy="483255"/>
            <a:chOff x="-49397175" y="3192625"/>
            <a:chExt cx="300900" cy="281200"/>
          </a:xfrm>
          <a:solidFill>
            <a:schemeClr val="accent4"/>
          </a:solidFill>
        </p:grpSpPr>
        <p:sp>
          <p:nvSpPr>
            <p:cNvPr id="22" name="Google Shape;6082;p18">
              <a:extLst>
                <a:ext uri="{FF2B5EF4-FFF2-40B4-BE49-F238E27FC236}">
                  <a16:creationId xmlns:a16="http://schemas.microsoft.com/office/drawing/2014/main" id="{678A08A6-4115-E37C-2608-B00AE58C037B}"/>
                </a:ext>
              </a:extLst>
            </p:cNvPr>
            <p:cNvSpPr/>
            <p:nvPr/>
          </p:nvSpPr>
          <p:spPr>
            <a:xfrm>
              <a:off x="-49325500" y="3297975"/>
              <a:ext cx="64625" cy="58500"/>
            </a:xfrm>
            <a:custGeom>
              <a:avLst/>
              <a:gdLst/>
              <a:ahLst/>
              <a:cxnLst/>
              <a:rect l="l" t="t" r="r" b="b"/>
              <a:pathLst>
                <a:path w="2585" h="2340" extrusionOk="0">
                  <a:moveTo>
                    <a:pt x="1045" y="1"/>
                  </a:moveTo>
                  <a:cubicBezTo>
                    <a:pt x="692" y="1"/>
                    <a:pt x="336" y="54"/>
                    <a:pt x="1" y="165"/>
                  </a:cubicBezTo>
                  <a:cubicBezTo>
                    <a:pt x="158" y="1079"/>
                    <a:pt x="694" y="1867"/>
                    <a:pt x="1482" y="2339"/>
                  </a:cubicBezTo>
                  <a:cubicBezTo>
                    <a:pt x="1639" y="1583"/>
                    <a:pt x="2017" y="890"/>
                    <a:pt x="2584" y="354"/>
                  </a:cubicBezTo>
                  <a:cubicBezTo>
                    <a:pt x="2126" y="126"/>
                    <a:pt x="1588" y="1"/>
                    <a:pt x="1045" y="1"/>
                  </a:cubicBez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8" name="Google Shape;6083;p18">
              <a:extLst>
                <a:ext uri="{FF2B5EF4-FFF2-40B4-BE49-F238E27FC236}">
                  <a16:creationId xmlns:a16="http://schemas.microsoft.com/office/drawing/2014/main" id="{73D0F17D-07C7-C07E-ED58-88F75B38E5E2}"/>
                </a:ext>
              </a:extLst>
            </p:cNvPr>
            <p:cNvSpPr/>
            <p:nvPr/>
          </p:nvSpPr>
          <p:spPr>
            <a:xfrm>
              <a:off x="-49345975" y="3192625"/>
              <a:ext cx="199300" cy="103975"/>
            </a:xfrm>
            <a:custGeom>
              <a:avLst/>
              <a:gdLst/>
              <a:ahLst/>
              <a:cxnLst/>
              <a:rect l="l" t="t" r="r" b="b"/>
              <a:pathLst>
                <a:path w="7972" h="4159" extrusionOk="0">
                  <a:moveTo>
                    <a:pt x="3970" y="0"/>
                  </a:moveTo>
                  <a:cubicBezTo>
                    <a:pt x="1670" y="0"/>
                    <a:pt x="1" y="2048"/>
                    <a:pt x="127" y="3907"/>
                  </a:cubicBezTo>
                  <a:cubicBezTo>
                    <a:pt x="743" y="3639"/>
                    <a:pt x="1342" y="3513"/>
                    <a:pt x="1908" y="3513"/>
                  </a:cubicBezTo>
                  <a:cubicBezTo>
                    <a:pt x="2671" y="3513"/>
                    <a:pt x="3373" y="3743"/>
                    <a:pt x="3970" y="4159"/>
                  </a:cubicBezTo>
                  <a:cubicBezTo>
                    <a:pt x="4586" y="3743"/>
                    <a:pt x="5274" y="3513"/>
                    <a:pt x="6036" y="3513"/>
                  </a:cubicBezTo>
                  <a:cubicBezTo>
                    <a:pt x="6599" y="3513"/>
                    <a:pt x="7202" y="3639"/>
                    <a:pt x="7845" y="3907"/>
                  </a:cubicBezTo>
                  <a:cubicBezTo>
                    <a:pt x="7971" y="2048"/>
                    <a:pt x="6302" y="0"/>
                    <a:pt x="3970" y="0"/>
                  </a:cubicBez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9" name="Google Shape;6084;p18">
              <a:extLst>
                <a:ext uri="{FF2B5EF4-FFF2-40B4-BE49-F238E27FC236}">
                  <a16:creationId xmlns:a16="http://schemas.microsoft.com/office/drawing/2014/main" id="{E00630B6-C2C8-384C-CA38-F8532228F560}"/>
                </a:ext>
              </a:extLst>
            </p:cNvPr>
            <p:cNvSpPr/>
            <p:nvPr/>
          </p:nvSpPr>
          <p:spPr>
            <a:xfrm>
              <a:off x="-49272725" y="3381650"/>
              <a:ext cx="52800" cy="53575"/>
            </a:xfrm>
            <a:custGeom>
              <a:avLst/>
              <a:gdLst/>
              <a:ahLst/>
              <a:cxnLst/>
              <a:rect l="l" t="t" r="r" b="b"/>
              <a:pathLst>
                <a:path w="2112" h="2143" extrusionOk="0">
                  <a:moveTo>
                    <a:pt x="2112" y="0"/>
                  </a:moveTo>
                  <a:cubicBezTo>
                    <a:pt x="1765" y="111"/>
                    <a:pt x="1403" y="166"/>
                    <a:pt x="1044" y="166"/>
                  </a:cubicBezTo>
                  <a:cubicBezTo>
                    <a:pt x="686" y="166"/>
                    <a:pt x="331" y="111"/>
                    <a:pt x="1" y="0"/>
                  </a:cubicBezTo>
                  <a:lnTo>
                    <a:pt x="1" y="0"/>
                  </a:lnTo>
                  <a:cubicBezTo>
                    <a:pt x="32" y="851"/>
                    <a:pt x="442" y="1576"/>
                    <a:pt x="1040" y="2143"/>
                  </a:cubicBezTo>
                  <a:cubicBezTo>
                    <a:pt x="1702" y="1576"/>
                    <a:pt x="2049" y="788"/>
                    <a:pt x="2112" y="0"/>
                  </a:cubicBez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0" name="Google Shape;6085;p18">
              <a:extLst>
                <a:ext uri="{FF2B5EF4-FFF2-40B4-BE49-F238E27FC236}">
                  <a16:creationId xmlns:a16="http://schemas.microsoft.com/office/drawing/2014/main" id="{930A7E09-13C9-F93F-EDDC-1C49F8E41291}"/>
                </a:ext>
              </a:extLst>
            </p:cNvPr>
            <p:cNvSpPr/>
            <p:nvPr/>
          </p:nvSpPr>
          <p:spPr>
            <a:xfrm>
              <a:off x="-49231775" y="3298075"/>
              <a:ext cx="63050" cy="58400"/>
            </a:xfrm>
            <a:custGeom>
              <a:avLst/>
              <a:gdLst/>
              <a:ahLst/>
              <a:cxnLst/>
              <a:rect l="l" t="t" r="r" b="b"/>
              <a:pathLst>
                <a:path w="2522" h="2336" extrusionOk="0">
                  <a:moveTo>
                    <a:pt x="1547" y="0"/>
                  </a:moveTo>
                  <a:cubicBezTo>
                    <a:pt x="1009" y="0"/>
                    <a:pt x="469" y="141"/>
                    <a:pt x="1" y="414"/>
                  </a:cubicBezTo>
                  <a:cubicBezTo>
                    <a:pt x="568" y="918"/>
                    <a:pt x="915" y="1611"/>
                    <a:pt x="1072" y="2335"/>
                  </a:cubicBezTo>
                  <a:cubicBezTo>
                    <a:pt x="1860" y="1863"/>
                    <a:pt x="2364" y="1075"/>
                    <a:pt x="2521" y="161"/>
                  </a:cubicBezTo>
                  <a:cubicBezTo>
                    <a:pt x="2209" y="53"/>
                    <a:pt x="1879" y="0"/>
                    <a:pt x="1547" y="0"/>
                  </a:cubicBez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1" name="Google Shape;6086;p18">
              <a:extLst>
                <a:ext uri="{FF2B5EF4-FFF2-40B4-BE49-F238E27FC236}">
                  <a16:creationId xmlns:a16="http://schemas.microsoft.com/office/drawing/2014/main" id="{8CCC89EA-0E80-4BE0-FE7D-FE98E015D997}"/>
                </a:ext>
              </a:extLst>
            </p:cNvPr>
            <p:cNvSpPr/>
            <p:nvPr/>
          </p:nvSpPr>
          <p:spPr>
            <a:xfrm>
              <a:off x="-49271925" y="3317850"/>
              <a:ext cx="48850" cy="49850"/>
            </a:xfrm>
            <a:custGeom>
              <a:avLst/>
              <a:gdLst/>
              <a:ahLst/>
              <a:cxnLst/>
              <a:rect l="l" t="t" r="r" b="b"/>
              <a:pathLst>
                <a:path w="1954" h="1994" extrusionOk="0">
                  <a:moveTo>
                    <a:pt x="977" y="1"/>
                  </a:moveTo>
                  <a:cubicBezTo>
                    <a:pt x="441" y="505"/>
                    <a:pt x="158" y="1040"/>
                    <a:pt x="0" y="1828"/>
                  </a:cubicBezTo>
                  <a:cubicBezTo>
                    <a:pt x="347" y="1938"/>
                    <a:pt x="670" y="1993"/>
                    <a:pt x="989" y="1993"/>
                  </a:cubicBezTo>
                  <a:cubicBezTo>
                    <a:pt x="1308" y="1993"/>
                    <a:pt x="1623" y="1938"/>
                    <a:pt x="1953" y="1828"/>
                  </a:cubicBezTo>
                  <a:cubicBezTo>
                    <a:pt x="1859" y="1103"/>
                    <a:pt x="1607" y="568"/>
                    <a:pt x="977" y="1"/>
                  </a:cubicBez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2" name="Google Shape;6087;p18">
              <a:extLst>
                <a:ext uri="{FF2B5EF4-FFF2-40B4-BE49-F238E27FC236}">
                  <a16:creationId xmlns:a16="http://schemas.microsoft.com/office/drawing/2014/main" id="{94D93FB6-D5A9-FAAF-6E3E-7FC4E64682CC}"/>
                </a:ext>
              </a:extLst>
            </p:cNvPr>
            <p:cNvSpPr/>
            <p:nvPr/>
          </p:nvSpPr>
          <p:spPr>
            <a:xfrm>
              <a:off x="-49245950" y="3291075"/>
              <a:ext cx="149675" cy="182750"/>
            </a:xfrm>
            <a:custGeom>
              <a:avLst/>
              <a:gdLst/>
              <a:ahLst/>
              <a:cxnLst/>
              <a:rect l="l" t="t" r="r" b="b"/>
              <a:pathLst>
                <a:path w="5987" h="7310" extrusionOk="0">
                  <a:moveTo>
                    <a:pt x="3844" y="0"/>
                  </a:moveTo>
                  <a:cubicBezTo>
                    <a:pt x="3718" y="1670"/>
                    <a:pt x="2899" y="2773"/>
                    <a:pt x="1734" y="3371"/>
                  </a:cubicBezTo>
                  <a:cubicBezTo>
                    <a:pt x="1765" y="4537"/>
                    <a:pt x="1261" y="5734"/>
                    <a:pt x="1" y="6679"/>
                  </a:cubicBezTo>
                  <a:cubicBezTo>
                    <a:pt x="631" y="7057"/>
                    <a:pt x="1324" y="7310"/>
                    <a:pt x="2080" y="7310"/>
                  </a:cubicBezTo>
                  <a:cubicBezTo>
                    <a:pt x="4191" y="7310"/>
                    <a:pt x="5987" y="5577"/>
                    <a:pt x="5987" y="3434"/>
                  </a:cubicBezTo>
                  <a:cubicBezTo>
                    <a:pt x="5955" y="1985"/>
                    <a:pt x="5105" y="630"/>
                    <a:pt x="3844" y="0"/>
                  </a:cubicBez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3" name="Google Shape;6088;p18">
              <a:extLst>
                <a:ext uri="{FF2B5EF4-FFF2-40B4-BE49-F238E27FC236}">
                  <a16:creationId xmlns:a16="http://schemas.microsoft.com/office/drawing/2014/main" id="{1AF6FF38-E5F6-300F-76FB-B9D1E1FEC8E3}"/>
                </a:ext>
              </a:extLst>
            </p:cNvPr>
            <p:cNvSpPr/>
            <p:nvPr/>
          </p:nvSpPr>
          <p:spPr>
            <a:xfrm>
              <a:off x="-49397175" y="3291075"/>
              <a:ext cx="149675" cy="182750"/>
            </a:xfrm>
            <a:custGeom>
              <a:avLst/>
              <a:gdLst/>
              <a:ahLst/>
              <a:cxnLst/>
              <a:rect l="l" t="t" r="r" b="b"/>
              <a:pathLst>
                <a:path w="5987" h="7310" extrusionOk="0">
                  <a:moveTo>
                    <a:pt x="2143" y="0"/>
                  </a:moveTo>
                  <a:cubicBezTo>
                    <a:pt x="852" y="694"/>
                    <a:pt x="1" y="1985"/>
                    <a:pt x="1" y="3434"/>
                  </a:cubicBezTo>
                  <a:cubicBezTo>
                    <a:pt x="1" y="5577"/>
                    <a:pt x="1797" y="7310"/>
                    <a:pt x="3908" y="7310"/>
                  </a:cubicBezTo>
                  <a:cubicBezTo>
                    <a:pt x="4664" y="7310"/>
                    <a:pt x="5357" y="7057"/>
                    <a:pt x="5987" y="6679"/>
                  </a:cubicBezTo>
                  <a:cubicBezTo>
                    <a:pt x="4727" y="5734"/>
                    <a:pt x="4223" y="4537"/>
                    <a:pt x="4254" y="3371"/>
                  </a:cubicBezTo>
                  <a:cubicBezTo>
                    <a:pt x="3088" y="2773"/>
                    <a:pt x="2301" y="1670"/>
                    <a:pt x="2143" y="0"/>
                  </a:cubicBez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26" name="Freeform 298">
            <a:extLst>
              <a:ext uri="{FF2B5EF4-FFF2-40B4-BE49-F238E27FC236}">
                <a16:creationId xmlns:a16="http://schemas.microsoft.com/office/drawing/2014/main" id="{C14D992A-845F-E6D5-E1B5-830B5E182BB3}"/>
              </a:ext>
            </a:extLst>
          </p:cNvPr>
          <p:cNvSpPr>
            <a:spLocks/>
          </p:cNvSpPr>
          <p:nvPr/>
        </p:nvSpPr>
        <p:spPr bwMode="auto">
          <a:xfrm>
            <a:off x="3960443" y="1127635"/>
            <a:ext cx="146050" cy="144463"/>
          </a:xfrm>
          <a:custGeom>
            <a:avLst/>
            <a:gdLst>
              <a:gd name="T0" fmla="*/ 123 w 247"/>
              <a:gd name="T1" fmla="*/ 0 h 247"/>
              <a:gd name="T2" fmla="*/ 167 w 247"/>
              <a:gd name="T3" fmla="*/ 80 h 247"/>
              <a:gd name="T4" fmla="*/ 247 w 247"/>
              <a:gd name="T5" fmla="*/ 124 h 247"/>
              <a:gd name="T6" fmla="*/ 167 w 247"/>
              <a:gd name="T7" fmla="*/ 167 h 247"/>
              <a:gd name="T8" fmla="*/ 123 w 247"/>
              <a:gd name="T9" fmla="*/ 247 h 247"/>
              <a:gd name="T10" fmla="*/ 80 w 247"/>
              <a:gd name="T11" fmla="*/ 167 h 247"/>
              <a:gd name="T12" fmla="*/ 0 w 247"/>
              <a:gd name="T13" fmla="*/ 124 h 247"/>
              <a:gd name="T14" fmla="*/ 80 w 247"/>
              <a:gd name="T15" fmla="*/ 80 h 247"/>
              <a:gd name="T16" fmla="*/ 123 w 247"/>
              <a:gd name="T17" fmla="*/ 0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7" h="247">
                <a:moveTo>
                  <a:pt x="123" y="0"/>
                </a:moveTo>
                <a:lnTo>
                  <a:pt x="167" y="80"/>
                </a:lnTo>
                <a:lnTo>
                  <a:pt x="247" y="124"/>
                </a:lnTo>
                <a:lnTo>
                  <a:pt x="167" y="167"/>
                </a:lnTo>
                <a:lnTo>
                  <a:pt x="123" y="247"/>
                </a:lnTo>
                <a:lnTo>
                  <a:pt x="80" y="167"/>
                </a:lnTo>
                <a:lnTo>
                  <a:pt x="0" y="124"/>
                </a:lnTo>
                <a:lnTo>
                  <a:pt x="80" y="80"/>
                </a:lnTo>
                <a:lnTo>
                  <a:pt x="123" y="0"/>
                </a:lnTo>
                <a:close/>
              </a:path>
            </a:pathLst>
          </a:custGeom>
          <a:solidFill>
            <a:schemeClr val="accent3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27" name="Freeform 302">
            <a:extLst>
              <a:ext uri="{FF2B5EF4-FFF2-40B4-BE49-F238E27FC236}">
                <a16:creationId xmlns:a16="http://schemas.microsoft.com/office/drawing/2014/main" id="{19EA2DB7-B75E-F741-2958-F3A19F7A6B99}"/>
              </a:ext>
            </a:extLst>
          </p:cNvPr>
          <p:cNvSpPr>
            <a:spLocks/>
          </p:cNvSpPr>
          <p:nvPr/>
        </p:nvSpPr>
        <p:spPr bwMode="auto">
          <a:xfrm>
            <a:off x="8420100" y="552450"/>
            <a:ext cx="129557" cy="129557"/>
          </a:xfrm>
          <a:custGeom>
            <a:avLst/>
            <a:gdLst>
              <a:gd name="T0" fmla="*/ 75 w 151"/>
              <a:gd name="T1" fmla="*/ 0 h 150"/>
              <a:gd name="T2" fmla="*/ 102 w 151"/>
              <a:gd name="T3" fmla="*/ 48 h 150"/>
              <a:gd name="T4" fmla="*/ 151 w 151"/>
              <a:gd name="T5" fmla="*/ 75 h 150"/>
              <a:gd name="T6" fmla="*/ 102 w 151"/>
              <a:gd name="T7" fmla="*/ 102 h 150"/>
              <a:gd name="T8" fmla="*/ 75 w 151"/>
              <a:gd name="T9" fmla="*/ 150 h 150"/>
              <a:gd name="T10" fmla="*/ 49 w 151"/>
              <a:gd name="T11" fmla="*/ 102 h 150"/>
              <a:gd name="T12" fmla="*/ 0 w 151"/>
              <a:gd name="T13" fmla="*/ 75 h 150"/>
              <a:gd name="T14" fmla="*/ 49 w 151"/>
              <a:gd name="T15" fmla="*/ 48 h 150"/>
              <a:gd name="T16" fmla="*/ 75 w 151"/>
              <a:gd name="T17" fmla="*/ 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1" h="150">
                <a:moveTo>
                  <a:pt x="75" y="0"/>
                </a:moveTo>
                <a:lnTo>
                  <a:pt x="102" y="48"/>
                </a:lnTo>
                <a:lnTo>
                  <a:pt x="151" y="75"/>
                </a:lnTo>
                <a:lnTo>
                  <a:pt x="102" y="102"/>
                </a:lnTo>
                <a:lnTo>
                  <a:pt x="75" y="150"/>
                </a:lnTo>
                <a:lnTo>
                  <a:pt x="49" y="102"/>
                </a:lnTo>
                <a:lnTo>
                  <a:pt x="0" y="75"/>
                </a:lnTo>
                <a:lnTo>
                  <a:pt x="49" y="48"/>
                </a:lnTo>
                <a:lnTo>
                  <a:pt x="75" y="0"/>
                </a:lnTo>
                <a:close/>
              </a:path>
            </a:pathLst>
          </a:custGeom>
          <a:solidFill>
            <a:schemeClr val="accent4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44" name="Freeform 235">
            <a:extLst>
              <a:ext uri="{FF2B5EF4-FFF2-40B4-BE49-F238E27FC236}">
                <a16:creationId xmlns:a16="http://schemas.microsoft.com/office/drawing/2014/main" id="{7280F793-8FB8-01C1-F01F-458DB64FEFF3}"/>
              </a:ext>
            </a:extLst>
          </p:cNvPr>
          <p:cNvSpPr>
            <a:spLocks/>
          </p:cNvSpPr>
          <p:nvPr/>
        </p:nvSpPr>
        <p:spPr bwMode="auto">
          <a:xfrm>
            <a:off x="4184283" y="4229309"/>
            <a:ext cx="775433" cy="199042"/>
          </a:xfrm>
          <a:custGeom>
            <a:avLst/>
            <a:gdLst>
              <a:gd name="T0" fmla="*/ 333 w 504"/>
              <a:gd name="T1" fmla="*/ 130 h 130"/>
              <a:gd name="T2" fmla="*/ 252 w 504"/>
              <a:gd name="T3" fmla="*/ 43 h 130"/>
              <a:gd name="T4" fmla="*/ 172 w 504"/>
              <a:gd name="T5" fmla="*/ 130 h 130"/>
              <a:gd name="T6" fmla="*/ 91 w 504"/>
              <a:gd name="T7" fmla="*/ 43 h 130"/>
              <a:gd name="T8" fmla="*/ 21 w 504"/>
              <a:gd name="T9" fmla="*/ 118 h 130"/>
              <a:gd name="T10" fmla="*/ 0 w 504"/>
              <a:gd name="T11" fmla="*/ 98 h 130"/>
              <a:gd name="T12" fmla="*/ 91 w 504"/>
              <a:gd name="T13" fmla="*/ 0 h 130"/>
              <a:gd name="T14" fmla="*/ 172 w 504"/>
              <a:gd name="T15" fmla="*/ 86 h 130"/>
              <a:gd name="T16" fmla="*/ 252 w 504"/>
              <a:gd name="T17" fmla="*/ 0 h 130"/>
              <a:gd name="T18" fmla="*/ 333 w 504"/>
              <a:gd name="T19" fmla="*/ 86 h 130"/>
              <a:gd name="T20" fmla="*/ 413 w 504"/>
              <a:gd name="T21" fmla="*/ 0 h 130"/>
              <a:gd name="T22" fmla="*/ 504 w 504"/>
              <a:gd name="T23" fmla="*/ 98 h 130"/>
              <a:gd name="T24" fmla="*/ 483 w 504"/>
              <a:gd name="T25" fmla="*/ 118 h 130"/>
              <a:gd name="T26" fmla="*/ 413 w 504"/>
              <a:gd name="T27" fmla="*/ 43 h 130"/>
              <a:gd name="T28" fmla="*/ 333 w 504"/>
              <a:gd name="T29" fmla="*/ 13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04" h="130">
                <a:moveTo>
                  <a:pt x="333" y="130"/>
                </a:moveTo>
                <a:lnTo>
                  <a:pt x="252" y="43"/>
                </a:lnTo>
                <a:lnTo>
                  <a:pt x="172" y="130"/>
                </a:lnTo>
                <a:lnTo>
                  <a:pt x="91" y="43"/>
                </a:lnTo>
                <a:lnTo>
                  <a:pt x="21" y="118"/>
                </a:lnTo>
                <a:lnTo>
                  <a:pt x="0" y="98"/>
                </a:lnTo>
                <a:lnTo>
                  <a:pt x="91" y="0"/>
                </a:lnTo>
                <a:lnTo>
                  <a:pt x="172" y="86"/>
                </a:lnTo>
                <a:lnTo>
                  <a:pt x="252" y="0"/>
                </a:lnTo>
                <a:lnTo>
                  <a:pt x="333" y="86"/>
                </a:lnTo>
                <a:lnTo>
                  <a:pt x="413" y="0"/>
                </a:lnTo>
                <a:lnTo>
                  <a:pt x="504" y="98"/>
                </a:lnTo>
                <a:lnTo>
                  <a:pt x="483" y="118"/>
                </a:lnTo>
                <a:lnTo>
                  <a:pt x="413" y="43"/>
                </a:lnTo>
                <a:lnTo>
                  <a:pt x="333" y="130"/>
                </a:ln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45" name="Freeform 157">
            <a:extLst>
              <a:ext uri="{FF2B5EF4-FFF2-40B4-BE49-F238E27FC236}">
                <a16:creationId xmlns:a16="http://schemas.microsoft.com/office/drawing/2014/main" id="{7B3E1D3A-E6CB-E862-1EEB-FDA04CB995FE}"/>
              </a:ext>
            </a:extLst>
          </p:cNvPr>
          <p:cNvSpPr>
            <a:spLocks noEditPoints="1"/>
          </p:cNvSpPr>
          <p:nvPr/>
        </p:nvSpPr>
        <p:spPr bwMode="auto">
          <a:xfrm>
            <a:off x="7847717" y="4164905"/>
            <a:ext cx="177215" cy="163925"/>
          </a:xfrm>
          <a:custGeom>
            <a:avLst/>
            <a:gdLst>
              <a:gd name="T0" fmla="*/ 55 w 110"/>
              <a:gd name="T1" fmla="*/ 100 h 100"/>
              <a:gd name="T2" fmla="*/ 50 w 110"/>
              <a:gd name="T3" fmla="*/ 97 h 100"/>
              <a:gd name="T4" fmla="*/ 1 w 110"/>
              <a:gd name="T5" fmla="*/ 9 h 100"/>
              <a:gd name="T6" fmla="*/ 1 w 110"/>
              <a:gd name="T7" fmla="*/ 3 h 100"/>
              <a:gd name="T8" fmla="*/ 6 w 110"/>
              <a:gd name="T9" fmla="*/ 0 h 100"/>
              <a:gd name="T10" fmla="*/ 104 w 110"/>
              <a:gd name="T11" fmla="*/ 0 h 100"/>
              <a:gd name="T12" fmla="*/ 109 w 110"/>
              <a:gd name="T13" fmla="*/ 3 h 100"/>
              <a:gd name="T14" fmla="*/ 109 w 110"/>
              <a:gd name="T15" fmla="*/ 9 h 100"/>
              <a:gd name="T16" fmla="*/ 60 w 110"/>
              <a:gd name="T17" fmla="*/ 97 h 100"/>
              <a:gd name="T18" fmla="*/ 55 w 110"/>
              <a:gd name="T19" fmla="*/ 100 h 100"/>
              <a:gd name="T20" fmla="*/ 16 w 110"/>
              <a:gd name="T21" fmla="*/ 12 h 100"/>
              <a:gd name="T22" fmla="*/ 55 w 110"/>
              <a:gd name="T23" fmla="*/ 82 h 100"/>
              <a:gd name="T24" fmla="*/ 94 w 110"/>
              <a:gd name="T25" fmla="*/ 12 h 100"/>
              <a:gd name="T26" fmla="*/ 16 w 110"/>
              <a:gd name="T27" fmla="*/ 12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10" h="100">
                <a:moveTo>
                  <a:pt x="55" y="100"/>
                </a:moveTo>
                <a:cubicBezTo>
                  <a:pt x="53" y="100"/>
                  <a:pt x="51" y="98"/>
                  <a:pt x="50" y="97"/>
                </a:cubicBezTo>
                <a:lnTo>
                  <a:pt x="1" y="9"/>
                </a:lnTo>
                <a:cubicBezTo>
                  <a:pt x="0" y="7"/>
                  <a:pt x="0" y="5"/>
                  <a:pt x="1" y="3"/>
                </a:cubicBezTo>
                <a:cubicBezTo>
                  <a:pt x="2" y="2"/>
                  <a:pt x="4" y="0"/>
                  <a:pt x="6" y="0"/>
                </a:cubicBezTo>
                <a:lnTo>
                  <a:pt x="104" y="0"/>
                </a:lnTo>
                <a:cubicBezTo>
                  <a:pt x="106" y="0"/>
                  <a:pt x="108" y="2"/>
                  <a:pt x="109" y="3"/>
                </a:cubicBezTo>
                <a:cubicBezTo>
                  <a:pt x="110" y="5"/>
                  <a:pt x="110" y="7"/>
                  <a:pt x="109" y="9"/>
                </a:cubicBezTo>
                <a:lnTo>
                  <a:pt x="60" y="97"/>
                </a:lnTo>
                <a:cubicBezTo>
                  <a:pt x="59" y="98"/>
                  <a:pt x="57" y="100"/>
                  <a:pt x="55" y="100"/>
                </a:cubicBezTo>
                <a:close/>
                <a:moveTo>
                  <a:pt x="16" y="12"/>
                </a:moveTo>
                <a:lnTo>
                  <a:pt x="55" y="82"/>
                </a:lnTo>
                <a:lnTo>
                  <a:pt x="94" y="12"/>
                </a:lnTo>
                <a:lnTo>
                  <a:pt x="16" y="12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46" name="Freeform 159">
            <a:extLst>
              <a:ext uri="{FF2B5EF4-FFF2-40B4-BE49-F238E27FC236}">
                <a16:creationId xmlns:a16="http://schemas.microsoft.com/office/drawing/2014/main" id="{03282D56-BE1D-AB7C-2485-CB42FF01850B}"/>
              </a:ext>
            </a:extLst>
          </p:cNvPr>
          <p:cNvSpPr>
            <a:spLocks noEditPoints="1"/>
          </p:cNvSpPr>
          <p:nvPr/>
        </p:nvSpPr>
        <p:spPr bwMode="auto">
          <a:xfrm>
            <a:off x="588376" y="2487896"/>
            <a:ext cx="181896" cy="177458"/>
          </a:xfrm>
          <a:custGeom>
            <a:avLst/>
            <a:gdLst>
              <a:gd name="T0" fmla="*/ 55 w 109"/>
              <a:gd name="T1" fmla="*/ 109 h 109"/>
              <a:gd name="T2" fmla="*/ 51 w 109"/>
              <a:gd name="T3" fmla="*/ 108 h 109"/>
              <a:gd name="T4" fmla="*/ 2 w 109"/>
              <a:gd name="T5" fmla="*/ 59 h 109"/>
              <a:gd name="T6" fmla="*/ 2 w 109"/>
              <a:gd name="T7" fmla="*/ 51 h 109"/>
              <a:gd name="T8" fmla="*/ 51 w 109"/>
              <a:gd name="T9" fmla="*/ 2 h 109"/>
              <a:gd name="T10" fmla="*/ 59 w 109"/>
              <a:gd name="T11" fmla="*/ 2 h 109"/>
              <a:gd name="T12" fmla="*/ 108 w 109"/>
              <a:gd name="T13" fmla="*/ 51 h 109"/>
              <a:gd name="T14" fmla="*/ 109 w 109"/>
              <a:gd name="T15" fmla="*/ 55 h 109"/>
              <a:gd name="T16" fmla="*/ 108 w 109"/>
              <a:gd name="T17" fmla="*/ 59 h 109"/>
              <a:gd name="T18" fmla="*/ 59 w 109"/>
              <a:gd name="T19" fmla="*/ 108 h 109"/>
              <a:gd name="T20" fmla="*/ 55 w 109"/>
              <a:gd name="T21" fmla="*/ 109 h 109"/>
              <a:gd name="T22" fmla="*/ 14 w 109"/>
              <a:gd name="T23" fmla="*/ 55 h 109"/>
              <a:gd name="T24" fmla="*/ 55 w 109"/>
              <a:gd name="T25" fmla="*/ 96 h 109"/>
              <a:gd name="T26" fmla="*/ 96 w 109"/>
              <a:gd name="T27" fmla="*/ 55 h 109"/>
              <a:gd name="T28" fmla="*/ 55 w 109"/>
              <a:gd name="T29" fmla="*/ 14 h 109"/>
              <a:gd name="T30" fmla="*/ 14 w 109"/>
              <a:gd name="T31" fmla="*/ 55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9" h="109">
                <a:moveTo>
                  <a:pt x="55" y="109"/>
                </a:moveTo>
                <a:cubicBezTo>
                  <a:pt x="53" y="109"/>
                  <a:pt x="52" y="109"/>
                  <a:pt x="51" y="108"/>
                </a:cubicBezTo>
                <a:lnTo>
                  <a:pt x="2" y="59"/>
                </a:lnTo>
                <a:cubicBezTo>
                  <a:pt x="0" y="57"/>
                  <a:pt x="0" y="53"/>
                  <a:pt x="2" y="51"/>
                </a:cubicBezTo>
                <a:lnTo>
                  <a:pt x="51" y="2"/>
                </a:lnTo>
                <a:cubicBezTo>
                  <a:pt x="53" y="0"/>
                  <a:pt x="57" y="0"/>
                  <a:pt x="59" y="2"/>
                </a:cubicBezTo>
                <a:lnTo>
                  <a:pt x="108" y="51"/>
                </a:lnTo>
                <a:cubicBezTo>
                  <a:pt x="109" y="52"/>
                  <a:pt x="109" y="53"/>
                  <a:pt x="109" y="55"/>
                </a:cubicBezTo>
                <a:cubicBezTo>
                  <a:pt x="109" y="56"/>
                  <a:pt x="109" y="58"/>
                  <a:pt x="108" y="59"/>
                </a:cubicBezTo>
                <a:lnTo>
                  <a:pt x="59" y="108"/>
                </a:lnTo>
                <a:cubicBezTo>
                  <a:pt x="58" y="109"/>
                  <a:pt x="56" y="109"/>
                  <a:pt x="55" y="109"/>
                </a:cubicBezTo>
                <a:close/>
                <a:moveTo>
                  <a:pt x="14" y="55"/>
                </a:moveTo>
                <a:lnTo>
                  <a:pt x="55" y="96"/>
                </a:lnTo>
                <a:lnTo>
                  <a:pt x="96" y="55"/>
                </a:lnTo>
                <a:lnTo>
                  <a:pt x="55" y="14"/>
                </a:lnTo>
                <a:lnTo>
                  <a:pt x="14" y="55"/>
                </a:lnTo>
                <a:close/>
              </a:path>
            </a:pathLst>
          </a:custGeom>
          <a:solidFill>
            <a:schemeClr val="accent1"/>
          </a:solidFill>
          <a:ln w="1270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grpSp>
        <p:nvGrpSpPr>
          <p:cNvPr id="69" name="Grupo 68">
            <a:extLst>
              <a:ext uri="{FF2B5EF4-FFF2-40B4-BE49-F238E27FC236}">
                <a16:creationId xmlns:a16="http://schemas.microsoft.com/office/drawing/2014/main" id="{7EEDE43C-13CA-14E6-DF3F-C32C78A1C68A}"/>
              </a:ext>
            </a:extLst>
          </p:cNvPr>
          <p:cNvGrpSpPr/>
          <p:nvPr/>
        </p:nvGrpSpPr>
        <p:grpSpPr>
          <a:xfrm>
            <a:off x="134508" y="4071943"/>
            <a:ext cx="773659" cy="963355"/>
            <a:chOff x="6696077" y="2921001"/>
            <a:chExt cx="330200" cy="411163"/>
          </a:xfrm>
        </p:grpSpPr>
        <p:sp>
          <p:nvSpPr>
            <p:cNvPr id="70" name="Freeform 245">
              <a:extLst>
                <a:ext uri="{FF2B5EF4-FFF2-40B4-BE49-F238E27FC236}">
                  <a16:creationId xmlns:a16="http://schemas.microsoft.com/office/drawing/2014/main" id="{E5059C9F-EA1C-42D4-157B-69330DBBA4B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96077" y="2921001"/>
              <a:ext cx="330200" cy="411163"/>
            </a:xfrm>
            <a:custGeom>
              <a:avLst/>
              <a:gdLst>
                <a:gd name="T0" fmla="*/ 419 w 561"/>
                <a:gd name="T1" fmla="*/ 699 h 699"/>
                <a:gd name="T2" fmla="*/ 415 w 561"/>
                <a:gd name="T3" fmla="*/ 697 h 699"/>
                <a:gd name="T4" fmla="*/ 281 w 561"/>
                <a:gd name="T5" fmla="*/ 563 h 699"/>
                <a:gd name="T6" fmla="*/ 147 w 561"/>
                <a:gd name="T7" fmla="*/ 697 h 699"/>
                <a:gd name="T8" fmla="*/ 139 w 561"/>
                <a:gd name="T9" fmla="*/ 697 h 699"/>
                <a:gd name="T10" fmla="*/ 2 w 561"/>
                <a:gd name="T11" fmla="*/ 560 h 699"/>
                <a:gd name="T12" fmla="*/ 0 w 561"/>
                <a:gd name="T13" fmla="*/ 556 h 699"/>
                <a:gd name="T14" fmla="*/ 0 w 561"/>
                <a:gd name="T15" fmla="*/ 419 h 699"/>
                <a:gd name="T16" fmla="*/ 2 w 561"/>
                <a:gd name="T17" fmla="*/ 415 h 699"/>
                <a:gd name="T18" fmla="*/ 67 w 561"/>
                <a:gd name="T19" fmla="*/ 350 h 699"/>
                <a:gd name="T20" fmla="*/ 2 w 561"/>
                <a:gd name="T21" fmla="*/ 284 h 699"/>
                <a:gd name="T22" fmla="*/ 0 w 561"/>
                <a:gd name="T23" fmla="*/ 281 h 699"/>
                <a:gd name="T24" fmla="*/ 0 w 561"/>
                <a:gd name="T25" fmla="*/ 143 h 699"/>
                <a:gd name="T26" fmla="*/ 2 w 561"/>
                <a:gd name="T27" fmla="*/ 139 h 699"/>
                <a:gd name="T28" fmla="*/ 139 w 561"/>
                <a:gd name="T29" fmla="*/ 2 h 699"/>
                <a:gd name="T30" fmla="*/ 147 w 561"/>
                <a:gd name="T31" fmla="*/ 2 h 699"/>
                <a:gd name="T32" fmla="*/ 281 w 561"/>
                <a:gd name="T33" fmla="*/ 136 h 699"/>
                <a:gd name="T34" fmla="*/ 415 w 561"/>
                <a:gd name="T35" fmla="*/ 2 h 699"/>
                <a:gd name="T36" fmla="*/ 422 w 561"/>
                <a:gd name="T37" fmla="*/ 2 h 699"/>
                <a:gd name="T38" fmla="*/ 560 w 561"/>
                <a:gd name="T39" fmla="*/ 139 h 699"/>
                <a:gd name="T40" fmla="*/ 561 w 561"/>
                <a:gd name="T41" fmla="*/ 143 h 699"/>
                <a:gd name="T42" fmla="*/ 561 w 561"/>
                <a:gd name="T43" fmla="*/ 281 h 699"/>
                <a:gd name="T44" fmla="*/ 560 w 561"/>
                <a:gd name="T45" fmla="*/ 284 h 699"/>
                <a:gd name="T46" fmla="*/ 494 w 561"/>
                <a:gd name="T47" fmla="*/ 350 h 699"/>
                <a:gd name="T48" fmla="*/ 560 w 561"/>
                <a:gd name="T49" fmla="*/ 415 h 699"/>
                <a:gd name="T50" fmla="*/ 561 w 561"/>
                <a:gd name="T51" fmla="*/ 419 h 699"/>
                <a:gd name="T52" fmla="*/ 561 w 561"/>
                <a:gd name="T53" fmla="*/ 556 h 699"/>
                <a:gd name="T54" fmla="*/ 560 w 561"/>
                <a:gd name="T55" fmla="*/ 560 h 699"/>
                <a:gd name="T56" fmla="*/ 422 w 561"/>
                <a:gd name="T57" fmla="*/ 697 h 699"/>
                <a:gd name="T58" fmla="*/ 418 w 561"/>
                <a:gd name="T59" fmla="*/ 699 h 699"/>
                <a:gd name="T60" fmla="*/ 419 w 561"/>
                <a:gd name="T61" fmla="*/ 699 h 699"/>
                <a:gd name="T62" fmla="*/ 281 w 561"/>
                <a:gd name="T63" fmla="*/ 551 h 699"/>
                <a:gd name="T64" fmla="*/ 285 w 561"/>
                <a:gd name="T65" fmla="*/ 553 h 699"/>
                <a:gd name="T66" fmla="*/ 419 w 561"/>
                <a:gd name="T67" fmla="*/ 687 h 699"/>
                <a:gd name="T68" fmla="*/ 551 w 561"/>
                <a:gd name="T69" fmla="*/ 554 h 699"/>
                <a:gd name="T70" fmla="*/ 551 w 561"/>
                <a:gd name="T71" fmla="*/ 421 h 699"/>
                <a:gd name="T72" fmla="*/ 484 w 561"/>
                <a:gd name="T73" fmla="*/ 353 h 699"/>
                <a:gd name="T74" fmla="*/ 482 w 561"/>
                <a:gd name="T75" fmla="*/ 350 h 699"/>
                <a:gd name="T76" fmla="*/ 484 w 561"/>
                <a:gd name="T77" fmla="*/ 346 h 699"/>
                <a:gd name="T78" fmla="*/ 551 w 561"/>
                <a:gd name="T79" fmla="*/ 279 h 699"/>
                <a:gd name="T80" fmla="*/ 551 w 561"/>
                <a:gd name="T81" fmla="*/ 145 h 699"/>
                <a:gd name="T82" fmla="*/ 419 w 561"/>
                <a:gd name="T83" fmla="*/ 13 h 699"/>
                <a:gd name="T84" fmla="*/ 285 w 561"/>
                <a:gd name="T85" fmla="*/ 147 h 699"/>
                <a:gd name="T86" fmla="*/ 277 w 561"/>
                <a:gd name="T87" fmla="*/ 147 h 699"/>
                <a:gd name="T88" fmla="*/ 143 w 561"/>
                <a:gd name="T89" fmla="*/ 13 h 699"/>
                <a:gd name="T90" fmla="*/ 11 w 561"/>
                <a:gd name="T91" fmla="*/ 145 h 699"/>
                <a:gd name="T92" fmla="*/ 11 w 561"/>
                <a:gd name="T93" fmla="*/ 279 h 699"/>
                <a:gd name="T94" fmla="*/ 78 w 561"/>
                <a:gd name="T95" fmla="*/ 346 h 699"/>
                <a:gd name="T96" fmla="*/ 79 w 561"/>
                <a:gd name="T97" fmla="*/ 350 h 699"/>
                <a:gd name="T98" fmla="*/ 78 w 561"/>
                <a:gd name="T99" fmla="*/ 353 h 699"/>
                <a:gd name="T100" fmla="*/ 11 w 561"/>
                <a:gd name="T101" fmla="*/ 421 h 699"/>
                <a:gd name="T102" fmla="*/ 11 w 561"/>
                <a:gd name="T103" fmla="*/ 554 h 699"/>
                <a:gd name="T104" fmla="*/ 143 w 561"/>
                <a:gd name="T105" fmla="*/ 687 h 699"/>
                <a:gd name="T106" fmla="*/ 277 w 561"/>
                <a:gd name="T107" fmla="*/ 553 h 699"/>
                <a:gd name="T108" fmla="*/ 281 w 561"/>
                <a:gd name="T109" fmla="*/ 551 h 6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61" h="699">
                  <a:moveTo>
                    <a:pt x="419" y="699"/>
                  </a:moveTo>
                  <a:cubicBezTo>
                    <a:pt x="417" y="699"/>
                    <a:pt x="416" y="698"/>
                    <a:pt x="415" y="697"/>
                  </a:cubicBezTo>
                  <a:lnTo>
                    <a:pt x="281" y="563"/>
                  </a:lnTo>
                  <a:lnTo>
                    <a:pt x="147" y="697"/>
                  </a:lnTo>
                  <a:cubicBezTo>
                    <a:pt x="145" y="699"/>
                    <a:pt x="142" y="699"/>
                    <a:pt x="139" y="697"/>
                  </a:cubicBezTo>
                  <a:lnTo>
                    <a:pt x="2" y="560"/>
                  </a:lnTo>
                  <a:cubicBezTo>
                    <a:pt x="1" y="559"/>
                    <a:pt x="0" y="558"/>
                    <a:pt x="0" y="556"/>
                  </a:cubicBezTo>
                  <a:lnTo>
                    <a:pt x="0" y="419"/>
                  </a:lnTo>
                  <a:cubicBezTo>
                    <a:pt x="0" y="417"/>
                    <a:pt x="1" y="416"/>
                    <a:pt x="2" y="415"/>
                  </a:cubicBezTo>
                  <a:lnTo>
                    <a:pt x="67" y="350"/>
                  </a:lnTo>
                  <a:lnTo>
                    <a:pt x="2" y="284"/>
                  </a:lnTo>
                  <a:cubicBezTo>
                    <a:pt x="1" y="283"/>
                    <a:pt x="0" y="282"/>
                    <a:pt x="0" y="281"/>
                  </a:cubicBezTo>
                  <a:lnTo>
                    <a:pt x="0" y="143"/>
                  </a:lnTo>
                  <a:cubicBezTo>
                    <a:pt x="0" y="142"/>
                    <a:pt x="1" y="140"/>
                    <a:pt x="2" y="139"/>
                  </a:cubicBezTo>
                  <a:lnTo>
                    <a:pt x="139" y="2"/>
                  </a:lnTo>
                  <a:cubicBezTo>
                    <a:pt x="141" y="0"/>
                    <a:pt x="145" y="0"/>
                    <a:pt x="147" y="2"/>
                  </a:cubicBezTo>
                  <a:lnTo>
                    <a:pt x="281" y="136"/>
                  </a:lnTo>
                  <a:lnTo>
                    <a:pt x="415" y="2"/>
                  </a:lnTo>
                  <a:cubicBezTo>
                    <a:pt x="417" y="0"/>
                    <a:pt x="420" y="0"/>
                    <a:pt x="422" y="2"/>
                  </a:cubicBezTo>
                  <a:lnTo>
                    <a:pt x="560" y="139"/>
                  </a:lnTo>
                  <a:cubicBezTo>
                    <a:pt x="561" y="140"/>
                    <a:pt x="561" y="142"/>
                    <a:pt x="561" y="143"/>
                  </a:cubicBezTo>
                  <a:lnTo>
                    <a:pt x="561" y="281"/>
                  </a:lnTo>
                  <a:cubicBezTo>
                    <a:pt x="561" y="282"/>
                    <a:pt x="561" y="283"/>
                    <a:pt x="560" y="284"/>
                  </a:cubicBezTo>
                  <a:lnTo>
                    <a:pt x="494" y="350"/>
                  </a:lnTo>
                  <a:lnTo>
                    <a:pt x="560" y="415"/>
                  </a:lnTo>
                  <a:cubicBezTo>
                    <a:pt x="561" y="416"/>
                    <a:pt x="561" y="417"/>
                    <a:pt x="561" y="419"/>
                  </a:cubicBezTo>
                  <a:lnTo>
                    <a:pt x="561" y="556"/>
                  </a:lnTo>
                  <a:cubicBezTo>
                    <a:pt x="561" y="558"/>
                    <a:pt x="561" y="559"/>
                    <a:pt x="560" y="560"/>
                  </a:cubicBezTo>
                  <a:lnTo>
                    <a:pt x="422" y="697"/>
                  </a:lnTo>
                  <a:cubicBezTo>
                    <a:pt x="421" y="698"/>
                    <a:pt x="420" y="699"/>
                    <a:pt x="418" y="699"/>
                  </a:cubicBezTo>
                  <a:lnTo>
                    <a:pt x="419" y="699"/>
                  </a:lnTo>
                  <a:close/>
                  <a:moveTo>
                    <a:pt x="281" y="551"/>
                  </a:moveTo>
                  <a:cubicBezTo>
                    <a:pt x="282" y="551"/>
                    <a:pt x="284" y="552"/>
                    <a:pt x="285" y="553"/>
                  </a:cubicBezTo>
                  <a:lnTo>
                    <a:pt x="419" y="687"/>
                  </a:lnTo>
                  <a:lnTo>
                    <a:pt x="551" y="554"/>
                  </a:lnTo>
                  <a:lnTo>
                    <a:pt x="551" y="421"/>
                  </a:lnTo>
                  <a:lnTo>
                    <a:pt x="484" y="353"/>
                  </a:lnTo>
                  <a:cubicBezTo>
                    <a:pt x="483" y="352"/>
                    <a:pt x="482" y="351"/>
                    <a:pt x="482" y="350"/>
                  </a:cubicBezTo>
                  <a:cubicBezTo>
                    <a:pt x="482" y="348"/>
                    <a:pt x="483" y="347"/>
                    <a:pt x="484" y="346"/>
                  </a:cubicBezTo>
                  <a:lnTo>
                    <a:pt x="551" y="279"/>
                  </a:lnTo>
                  <a:lnTo>
                    <a:pt x="551" y="145"/>
                  </a:lnTo>
                  <a:lnTo>
                    <a:pt x="419" y="13"/>
                  </a:lnTo>
                  <a:lnTo>
                    <a:pt x="285" y="147"/>
                  </a:lnTo>
                  <a:cubicBezTo>
                    <a:pt x="283" y="149"/>
                    <a:pt x="279" y="149"/>
                    <a:pt x="277" y="147"/>
                  </a:cubicBezTo>
                  <a:lnTo>
                    <a:pt x="143" y="13"/>
                  </a:lnTo>
                  <a:lnTo>
                    <a:pt x="11" y="145"/>
                  </a:lnTo>
                  <a:lnTo>
                    <a:pt x="11" y="279"/>
                  </a:lnTo>
                  <a:lnTo>
                    <a:pt x="78" y="346"/>
                  </a:lnTo>
                  <a:cubicBezTo>
                    <a:pt x="79" y="347"/>
                    <a:pt x="79" y="348"/>
                    <a:pt x="79" y="350"/>
                  </a:cubicBezTo>
                  <a:cubicBezTo>
                    <a:pt x="79" y="351"/>
                    <a:pt x="79" y="352"/>
                    <a:pt x="78" y="353"/>
                  </a:cubicBezTo>
                  <a:lnTo>
                    <a:pt x="11" y="421"/>
                  </a:lnTo>
                  <a:lnTo>
                    <a:pt x="11" y="554"/>
                  </a:lnTo>
                  <a:lnTo>
                    <a:pt x="143" y="687"/>
                  </a:lnTo>
                  <a:lnTo>
                    <a:pt x="277" y="553"/>
                  </a:lnTo>
                  <a:cubicBezTo>
                    <a:pt x="278" y="552"/>
                    <a:pt x="280" y="551"/>
                    <a:pt x="281" y="551"/>
                  </a:cubicBezTo>
                  <a:close/>
                </a:path>
              </a:pathLst>
            </a:custGeom>
            <a:solidFill>
              <a:srgbClr val="222221"/>
            </a:solidFill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grpSp>
          <p:nvGrpSpPr>
            <p:cNvPr id="71" name="Grupo 70">
              <a:extLst>
                <a:ext uri="{FF2B5EF4-FFF2-40B4-BE49-F238E27FC236}">
                  <a16:creationId xmlns:a16="http://schemas.microsoft.com/office/drawing/2014/main" id="{4653916C-8BAE-0C08-25C0-08BDD45DB52A}"/>
                </a:ext>
              </a:extLst>
            </p:cNvPr>
            <p:cNvGrpSpPr/>
            <p:nvPr/>
          </p:nvGrpSpPr>
          <p:grpSpPr>
            <a:xfrm>
              <a:off x="6699249" y="2924175"/>
              <a:ext cx="323854" cy="407989"/>
              <a:chOff x="6699249" y="2924175"/>
              <a:chExt cx="323854" cy="407989"/>
            </a:xfrm>
          </p:grpSpPr>
          <p:grpSp>
            <p:nvGrpSpPr>
              <p:cNvPr id="72" name="Grupo 71">
                <a:extLst>
                  <a:ext uri="{FF2B5EF4-FFF2-40B4-BE49-F238E27FC236}">
                    <a16:creationId xmlns:a16="http://schemas.microsoft.com/office/drawing/2014/main" id="{86C5D206-B160-EDF4-573C-5E217E8590C2}"/>
                  </a:ext>
                </a:extLst>
              </p:cNvPr>
              <p:cNvGrpSpPr/>
              <p:nvPr/>
            </p:nvGrpSpPr>
            <p:grpSpPr>
              <a:xfrm>
                <a:off x="6699249" y="2924175"/>
                <a:ext cx="323854" cy="407989"/>
                <a:chOff x="6699249" y="2924175"/>
                <a:chExt cx="323854" cy="407989"/>
              </a:xfrm>
            </p:grpSpPr>
            <p:sp>
              <p:nvSpPr>
                <p:cNvPr id="75" name="Freeform 244">
                  <a:extLst>
                    <a:ext uri="{FF2B5EF4-FFF2-40B4-BE49-F238E27FC236}">
                      <a16:creationId xmlns:a16="http://schemas.microsoft.com/office/drawing/2014/main" id="{AE078FDC-B253-49E8-EAEB-B6813EE7F9B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99253" y="2924175"/>
                  <a:ext cx="323850" cy="404813"/>
                </a:xfrm>
                <a:custGeom>
                  <a:avLst/>
                  <a:gdLst>
                    <a:gd name="T0" fmla="*/ 550 w 550"/>
                    <a:gd name="T1" fmla="*/ 137 h 688"/>
                    <a:gd name="T2" fmla="*/ 550 w 550"/>
                    <a:gd name="T3" fmla="*/ 275 h 688"/>
                    <a:gd name="T4" fmla="*/ 481 w 550"/>
                    <a:gd name="T5" fmla="*/ 344 h 688"/>
                    <a:gd name="T6" fmla="*/ 550 w 550"/>
                    <a:gd name="T7" fmla="*/ 413 h 688"/>
                    <a:gd name="T8" fmla="*/ 550 w 550"/>
                    <a:gd name="T9" fmla="*/ 550 h 688"/>
                    <a:gd name="T10" fmla="*/ 413 w 550"/>
                    <a:gd name="T11" fmla="*/ 688 h 688"/>
                    <a:gd name="T12" fmla="*/ 275 w 550"/>
                    <a:gd name="T13" fmla="*/ 550 h 688"/>
                    <a:gd name="T14" fmla="*/ 137 w 550"/>
                    <a:gd name="T15" fmla="*/ 688 h 688"/>
                    <a:gd name="T16" fmla="*/ 0 w 550"/>
                    <a:gd name="T17" fmla="*/ 550 h 688"/>
                    <a:gd name="T18" fmla="*/ 0 w 550"/>
                    <a:gd name="T19" fmla="*/ 413 h 688"/>
                    <a:gd name="T20" fmla="*/ 68 w 550"/>
                    <a:gd name="T21" fmla="*/ 344 h 688"/>
                    <a:gd name="T22" fmla="*/ 0 w 550"/>
                    <a:gd name="T23" fmla="*/ 275 h 688"/>
                    <a:gd name="T24" fmla="*/ 0 w 550"/>
                    <a:gd name="T25" fmla="*/ 137 h 688"/>
                    <a:gd name="T26" fmla="*/ 137 w 550"/>
                    <a:gd name="T27" fmla="*/ 0 h 688"/>
                    <a:gd name="T28" fmla="*/ 275 w 550"/>
                    <a:gd name="T29" fmla="*/ 137 h 688"/>
                    <a:gd name="T30" fmla="*/ 413 w 550"/>
                    <a:gd name="T31" fmla="*/ 0 h 688"/>
                    <a:gd name="T32" fmla="*/ 550 w 550"/>
                    <a:gd name="T33" fmla="*/ 137 h 6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550" h="688">
                      <a:moveTo>
                        <a:pt x="550" y="137"/>
                      </a:moveTo>
                      <a:lnTo>
                        <a:pt x="550" y="275"/>
                      </a:lnTo>
                      <a:lnTo>
                        <a:pt x="481" y="344"/>
                      </a:lnTo>
                      <a:lnTo>
                        <a:pt x="550" y="413"/>
                      </a:lnTo>
                      <a:lnTo>
                        <a:pt x="550" y="550"/>
                      </a:lnTo>
                      <a:lnTo>
                        <a:pt x="413" y="688"/>
                      </a:lnTo>
                      <a:lnTo>
                        <a:pt x="275" y="550"/>
                      </a:lnTo>
                      <a:lnTo>
                        <a:pt x="137" y="688"/>
                      </a:lnTo>
                      <a:lnTo>
                        <a:pt x="0" y="550"/>
                      </a:lnTo>
                      <a:lnTo>
                        <a:pt x="0" y="413"/>
                      </a:lnTo>
                      <a:lnTo>
                        <a:pt x="68" y="344"/>
                      </a:lnTo>
                      <a:lnTo>
                        <a:pt x="0" y="275"/>
                      </a:lnTo>
                      <a:lnTo>
                        <a:pt x="0" y="137"/>
                      </a:lnTo>
                      <a:lnTo>
                        <a:pt x="137" y="0"/>
                      </a:lnTo>
                      <a:lnTo>
                        <a:pt x="275" y="137"/>
                      </a:lnTo>
                      <a:lnTo>
                        <a:pt x="413" y="0"/>
                      </a:lnTo>
                      <a:lnTo>
                        <a:pt x="550" y="13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0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dirty="0"/>
                </a:p>
              </p:txBody>
            </p:sp>
            <p:sp>
              <p:nvSpPr>
                <p:cNvPr id="76" name="Freeform 246">
                  <a:extLst>
                    <a:ext uri="{FF2B5EF4-FFF2-40B4-BE49-F238E27FC236}">
                      <a16:creationId xmlns:a16="http://schemas.microsoft.com/office/drawing/2014/main" id="{E7A69541-4D58-F079-1532-44A00393629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99249" y="2924176"/>
                  <a:ext cx="323850" cy="323850"/>
                </a:xfrm>
                <a:custGeom>
                  <a:avLst/>
                  <a:gdLst>
                    <a:gd name="T0" fmla="*/ 413 w 550"/>
                    <a:gd name="T1" fmla="*/ 0 h 550"/>
                    <a:gd name="T2" fmla="*/ 550 w 550"/>
                    <a:gd name="T3" fmla="*/ 137 h 550"/>
                    <a:gd name="T4" fmla="*/ 413 w 550"/>
                    <a:gd name="T5" fmla="*/ 275 h 550"/>
                    <a:gd name="T6" fmla="*/ 550 w 550"/>
                    <a:gd name="T7" fmla="*/ 413 h 550"/>
                    <a:gd name="T8" fmla="*/ 413 w 550"/>
                    <a:gd name="T9" fmla="*/ 550 h 550"/>
                    <a:gd name="T10" fmla="*/ 275 w 550"/>
                    <a:gd name="T11" fmla="*/ 413 h 550"/>
                    <a:gd name="T12" fmla="*/ 137 w 550"/>
                    <a:gd name="T13" fmla="*/ 550 h 550"/>
                    <a:gd name="T14" fmla="*/ 0 w 550"/>
                    <a:gd name="T15" fmla="*/ 413 h 550"/>
                    <a:gd name="T16" fmla="*/ 137 w 550"/>
                    <a:gd name="T17" fmla="*/ 275 h 550"/>
                    <a:gd name="T18" fmla="*/ 0 w 550"/>
                    <a:gd name="T19" fmla="*/ 137 h 550"/>
                    <a:gd name="T20" fmla="*/ 137 w 550"/>
                    <a:gd name="T21" fmla="*/ 0 h 550"/>
                    <a:gd name="T22" fmla="*/ 275 w 550"/>
                    <a:gd name="T23" fmla="*/ 137 h 550"/>
                    <a:gd name="T24" fmla="*/ 413 w 550"/>
                    <a:gd name="T25" fmla="*/ 0 h 5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50" h="550">
                      <a:moveTo>
                        <a:pt x="413" y="0"/>
                      </a:moveTo>
                      <a:lnTo>
                        <a:pt x="550" y="137"/>
                      </a:lnTo>
                      <a:lnTo>
                        <a:pt x="413" y="275"/>
                      </a:lnTo>
                      <a:lnTo>
                        <a:pt x="550" y="413"/>
                      </a:lnTo>
                      <a:lnTo>
                        <a:pt x="413" y="550"/>
                      </a:lnTo>
                      <a:lnTo>
                        <a:pt x="275" y="413"/>
                      </a:lnTo>
                      <a:lnTo>
                        <a:pt x="137" y="550"/>
                      </a:lnTo>
                      <a:lnTo>
                        <a:pt x="0" y="413"/>
                      </a:lnTo>
                      <a:lnTo>
                        <a:pt x="137" y="275"/>
                      </a:lnTo>
                      <a:lnTo>
                        <a:pt x="0" y="137"/>
                      </a:lnTo>
                      <a:lnTo>
                        <a:pt x="137" y="0"/>
                      </a:lnTo>
                      <a:lnTo>
                        <a:pt x="275" y="137"/>
                      </a:lnTo>
                      <a:lnTo>
                        <a:pt x="413" y="0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 w="15875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dirty="0"/>
                </a:p>
              </p:txBody>
            </p:sp>
            <p:sp>
              <p:nvSpPr>
                <p:cNvPr id="77" name="Freeform 248">
                  <a:extLst>
                    <a:ext uri="{FF2B5EF4-FFF2-40B4-BE49-F238E27FC236}">
                      <a16:creationId xmlns:a16="http://schemas.microsoft.com/office/drawing/2014/main" id="{65A1019E-A080-9C93-177C-7EE2E753FD5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938963" y="3244851"/>
                  <a:ext cx="6350" cy="87313"/>
                </a:xfrm>
                <a:custGeom>
                  <a:avLst/>
                  <a:gdLst>
                    <a:gd name="T0" fmla="*/ 6 w 11"/>
                    <a:gd name="T1" fmla="*/ 148 h 148"/>
                    <a:gd name="T2" fmla="*/ 0 w 11"/>
                    <a:gd name="T3" fmla="*/ 143 h 148"/>
                    <a:gd name="T4" fmla="*/ 0 w 11"/>
                    <a:gd name="T5" fmla="*/ 5 h 148"/>
                    <a:gd name="T6" fmla="*/ 6 w 11"/>
                    <a:gd name="T7" fmla="*/ 0 h 148"/>
                    <a:gd name="T8" fmla="*/ 11 w 11"/>
                    <a:gd name="T9" fmla="*/ 5 h 148"/>
                    <a:gd name="T10" fmla="*/ 11 w 11"/>
                    <a:gd name="T11" fmla="*/ 143 h 148"/>
                    <a:gd name="T12" fmla="*/ 6 w 11"/>
                    <a:gd name="T13" fmla="*/ 148 h 1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1" h="148">
                      <a:moveTo>
                        <a:pt x="6" y="148"/>
                      </a:moveTo>
                      <a:cubicBezTo>
                        <a:pt x="3" y="148"/>
                        <a:pt x="0" y="146"/>
                        <a:pt x="0" y="143"/>
                      </a:cubicBezTo>
                      <a:lnTo>
                        <a:pt x="0" y="5"/>
                      </a:lnTo>
                      <a:cubicBezTo>
                        <a:pt x="0" y="2"/>
                        <a:pt x="3" y="0"/>
                        <a:pt x="6" y="0"/>
                      </a:cubicBezTo>
                      <a:cubicBezTo>
                        <a:pt x="8" y="0"/>
                        <a:pt x="11" y="2"/>
                        <a:pt x="11" y="5"/>
                      </a:cubicBezTo>
                      <a:lnTo>
                        <a:pt x="11" y="143"/>
                      </a:lnTo>
                      <a:cubicBezTo>
                        <a:pt x="11" y="146"/>
                        <a:pt x="8" y="148"/>
                        <a:pt x="6" y="148"/>
                      </a:cubicBezTo>
                      <a:close/>
                    </a:path>
                  </a:pathLst>
                </a:custGeom>
                <a:solidFill>
                  <a:srgbClr val="22222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dirty="0"/>
                </a:p>
              </p:txBody>
            </p:sp>
          </p:grpSp>
          <p:sp>
            <p:nvSpPr>
              <p:cNvPr id="73" name="Freeform 249">
                <a:extLst>
                  <a:ext uri="{FF2B5EF4-FFF2-40B4-BE49-F238E27FC236}">
                    <a16:creationId xmlns:a16="http://schemas.microsoft.com/office/drawing/2014/main" id="{EFB3CAAA-77DF-C11E-6076-472BB7E43A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77038" y="3244851"/>
                <a:ext cx="6350" cy="87313"/>
              </a:xfrm>
              <a:custGeom>
                <a:avLst/>
                <a:gdLst>
                  <a:gd name="T0" fmla="*/ 5 w 10"/>
                  <a:gd name="T1" fmla="*/ 148 h 148"/>
                  <a:gd name="T2" fmla="*/ 0 w 10"/>
                  <a:gd name="T3" fmla="*/ 143 h 148"/>
                  <a:gd name="T4" fmla="*/ 0 w 10"/>
                  <a:gd name="T5" fmla="*/ 5 h 148"/>
                  <a:gd name="T6" fmla="*/ 5 w 10"/>
                  <a:gd name="T7" fmla="*/ 0 h 148"/>
                  <a:gd name="T8" fmla="*/ 10 w 10"/>
                  <a:gd name="T9" fmla="*/ 5 h 148"/>
                  <a:gd name="T10" fmla="*/ 10 w 10"/>
                  <a:gd name="T11" fmla="*/ 143 h 148"/>
                  <a:gd name="T12" fmla="*/ 5 w 10"/>
                  <a:gd name="T13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48">
                    <a:moveTo>
                      <a:pt x="5" y="148"/>
                    </a:moveTo>
                    <a:cubicBezTo>
                      <a:pt x="2" y="148"/>
                      <a:pt x="0" y="146"/>
                      <a:pt x="0" y="143"/>
                    </a:cubicBezTo>
                    <a:lnTo>
                      <a:pt x="0" y="5"/>
                    </a:lnTo>
                    <a:cubicBezTo>
                      <a:pt x="0" y="2"/>
                      <a:pt x="2" y="0"/>
                      <a:pt x="5" y="0"/>
                    </a:cubicBezTo>
                    <a:cubicBezTo>
                      <a:pt x="8" y="0"/>
                      <a:pt x="10" y="2"/>
                      <a:pt x="10" y="5"/>
                    </a:cubicBezTo>
                    <a:lnTo>
                      <a:pt x="10" y="143"/>
                    </a:lnTo>
                    <a:cubicBezTo>
                      <a:pt x="10" y="146"/>
                      <a:pt x="8" y="148"/>
                      <a:pt x="5" y="148"/>
                    </a:cubicBezTo>
                    <a:close/>
                  </a:path>
                </a:pathLst>
              </a:custGeom>
              <a:solidFill>
                <a:schemeClr val="tx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74" name="Freeform 250">
                <a:extLst>
                  <a:ext uri="{FF2B5EF4-FFF2-40B4-BE49-F238E27FC236}">
                    <a16:creationId xmlns:a16="http://schemas.microsoft.com/office/drawing/2014/main" id="{A1FBE202-A5EC-455F-05E6-2BAA81F165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58000" y="3163888"/>
                <a:ext cx="6350" cy="87313"/>
              </a:xfrm>
              <a:custGeom>
                <a:avLst/>
                <a:gdLst>
                  <a:gd name="T0" fmla="*/ 5 w 10"/>
                  <a:gd name="T1" fmla="*/ 148 h 148"/>
                  <a:gd name="T2" fmla="*/ 0 w 10"/>
                  <a:gd name="T3" fmla="*/ 143 h 148"/>
                  <a:gd name="T4" fmla="*/ 0 w 10"/>
                  <a:gd name="T5" fmla="*/ 6 h 148"/>
                  <a:gd name="T6" fmla="*/ 5 w 10"/>
                  <a:gd name="T7" fmla="*/ 0 h 148"/>
                  <a:gd name="T8" fmla="*/ 10 w 10"/>
                  <a:gd name="T9" fmla="*/ 6 h 148"/>
                  <a:gd name="T10" fmla="*/ 10 w 10"/>
                  <a:gd name="T11" fmla="*/ 143 h 148"/>
                  <a:gd name="T12" fmla="*/ 5 w 10"/>
                  <a:gd name="T13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48">
                    <a:moveTo>
                      <a:pt x="5" y="148"/>
                    </a:moveTo>
                    <a:cubicBezTo>
                      <a:pt x="2" y="148"/>
                      <a:pt x="0" y="146"/>
                      <a:pt x="0" y="143"/>
                    </a:cubicBezTo>
                    <a:lnTo>
                      <a:pt x="0" y="6"/>
                    </a:lnTo>
                    <a:cubicBezTo>
                      <a:pt x="0" y="3"/>
                      <a:pt x="2" y="0"/>
                      <a:pt x="5" y="0"/>
                    </a:cubicBezTo>
                    <a:cubicBezTo>
                      <a:pt x="8" y="0"/>
                      <a:pt x="10" y="3"/>
                      <a:pt x="10" y="6"/>
                    </a:cubicBezTo>
                    <a:lnTo>
                      <a:pt x="10" y="143"/>
                    </a:lnTo>
                    <a:cubicBezTo>
                      <a:pt x="10" y="146"/>
                      <a:pt x="8" y="148"/>
                      <a:pt x="5" y="148"/>
                    </a:cubicBezTo>
                    <a:close/>
                  </a:path>
                </a:pathLst>
              </a:custGeom>
              <a:solidFill>
                <a:schemeClr val="tx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</p:grpSp>
      </p:grpSp>
      <p:sp>
        <p:nvSpPr>
          <p:cNvPr id="82" name="Elipse 81">
            <a:extLst>
              <a:ext uri="{FF2B5EF4-FFF2-40B4-BE49-F238E27FC236}">
                <a16:creationId xmlns:a16="http://schemas.microsoft.com/office/drawing/2014/main" id="{E1A71698-21D5-BD7A-3498-3A3CAEE75D85}"/>
              </a:ext>
            </a:extLst>
          </p:cNvPr>
          <p:cNvSpPr/>
          <p:nvPr/>
        </p:nvSpPr>
        <p:spPr>
          <a:xfrm flipH="1">
            <a:off x="606529" y="558962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3" name="Elipse 82">
            <a:extLst>
              <a:ext uri="{FF2B5EF4-FFF2-40B4-BE49-F238E27FC236}">
                <a16:creationId xmlns:a16="http://schemas.microsoft.com/office/drawing/2014/main" id="{1AE3339D-8413-23ED-5736-425BB10D682E}"/>
              </a:ext>
            </a:extLst>
          </p:cNvPr>
          <p:cNvSpPr/>
          <p:nvPr/>
        </p:nvSpPr>
        <p:spPr>
          <a:xfrm flipH="1">
            <a:off x="846542" y="558962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4" name="Elipse 83">
            <a:extLst>
              <a:ext uri="{FF2B5EF4-FFF2-40B4-BE49-F238E27FC236}">
                <a16:creationId xmlns:a16="http://schemas.microsoft.com/office/drawing/2014/main" id="{2E6064CB-2A73-EB89-54DF-3B69A45F7B7B}"/>
              </a:ext>
            </a:extLst>
          </p:cNvPr>
          <p:cNvSpPr/>
          <p:nvPr/>
        </p:nvSpPr>
        <p:spPr>
          <a:xfrm flipH="1">
            <a:off x="1086555" y="558962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468320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F9A3BE88-FD4F-E1B9-6323-08AE79DABA35}"/>
              </a:ext>
            </a:extLst>
          </p:cNvPr>
          <p:cNvSpPr/>
          <p:nvPr/>
        </p:nvSpPr>
        <p:spPr>
          <a:xfrm>
            <a:off x="5189959" y="2117895"/>
            <a:ext cx="2458759" cy="1225573"/>
          </a:xfrm>
          <a:prstGeom prst="roundRect">
            <a:avLst/>
          </a:prstGeom>
          <a:solidFill>
            <a:schemeClr val="accent4"/>
          </a:solidFill>
          <a:ln>
            <a:solidFill>
              <a:schemeClr val="tx1"/>
            </a:solidFill>
          </a:ln>
          <a:effectLst>
            <a:outerShdw dist="1905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180000" bIns="108000" rtlCol="0" anchor="ctr"/>
          <a:lstStyle/>
          <a:p>
            <a:pPr algn="ctr"/>
            <a:r>
              <a:rPr lang="en-US" altLang="zh-CN" sz="2800" b="1" dirty="0">
                <a:latin typeface="+mj-lt"/>
              </a:rPr>
              <a:t>PASS</a:t>
            </a:r>
            <a:endParaRPr lang="en-US" sz="2800" b="1" dirty="0">
              <a:latin typeface="+mj-lt"/>
            </a:endParaRPr>
          </a:p>
        </p:txBody>
      </p:sp>
      <p:sp>
        <p:nvSpPr>
          <p:cNvPr id="6" name="Freeform 298">
            <a:extLst>
              <a:ext uri="{FF2B5EF4-FFF2-40B4-BE49-F238E27FC236}">
                <a16:creationId xmlns:a16="http://schemas.microsoft.com/office/drawing/2014/main" id="{6B09BFFD-2E55-2D65-C22F-8A474DA79604}"/>
              </a:ext>
            </a:extLst>
          </p:cNvPr>
          <p:cNvSpPr>
            <a:spLocks/>
          </p:cNvSpPr>
          <p:nvPr/>
        </p:nvSpPr>
        <p:spPr bwMode="auto">
          <a:xfrm>
            <a:off x="5440679" y="350946"/>
            <a:ext cx="146050" cy="144463"/>
          </a:xfrm>
          <a:custGeom>
            <a:avLst/>
            <a:gdLst>
              <a:gd name="T0" fmla="*/ 123 w 247"/>
              <a:gd name="T1" fmla="*/ 0 h 247"/>
              <a:gd name="T2" fmla="*/ 167 w 247"/>
              <a:gd name="T3" fmla="*/ 80 h 247"/>
              <a:gd name="T4" fmla="*/ 247 w 247"/>
              <a:gd name="T5" fmla="*/ 124 h 247"/>
              <a:gd name="T6" fmla="*/ 167 w 247"/>
              <a:gd name="T7" fmla="*/ 167 h 247"/>
              <a:gd name="T8" fmla="*/ 123 w 247"/>
              <a:gd name="T9" fmla="*/ 247 h 247"/>
              <a:gd name="T10" fmla="*/ 80 w 247"/>
              <a:gd name="T11" fmla="*/ 167 h 247"/>
              <a:gd name="T12" fmla="*/ 0 w 247"/>
              <a:gd name="T13" fmla="*/ 124 h 247"/>
              <a:gd name="T14" fmla="*/ 80 w 247"/>
              <a:gd name="T15" fmla="*/ 80 h 247"/>
              <a:gd name="T16" fmla="*/ 123 w 247"/>
              <a:gd name="T17" fmla="*/ 0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7" h="247">
                <a:moveTo>
                  <a:pt x="123" y="0"/>
                </a:moveTo>
                <a:lnTo>
                  <a:pt x="167" y="80"/>
                </a:lnTo>
                <a:lnTo>
                  <a:pt x="247" y="124"/>
                </a:lnTo>
                <a:lnTo>
                  <a:pt x="167" y="167"/>
                </a:lnTo>
                <a:lnTo>
                  <a:pt x="123" y="247"/>
                </a:lnTo>
                <a:lnTo>
                  <a:pt x="80" y="167"/>
                </a:lnTo>
                <a:lnTo>
                  <a:pt x="0" y="124"/>
                </a:lnTo>
                <a:lnTo>
                  <a:pt x="80" y="80"/>
                </a:lnTo>
                <a:lnTo>
                  <a:pt x="123" y="0"/>
                </a:lnTo>
                <a:close/>
              </a:path>
            </a:pathLst>
          </a:custGeom>
          <a:solidFill>
            <a:schemeClr val="accent3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8" name="Freeform 302">
            <a:extLst>
              <a:ext uri="{FF2B5EF4-FFF2-40B4-BE49-F238E27FC236}">
                <a16:creationId xmlns:a16="http://schemas.microsoft.com/office/drawing/2014/main" id="{AF5C3A7F-89ED-8922-3DEF-71792300C3E5}"/>
              </a:ext>
            </a:extLst>
          </p:cNvPr>
          <p:cNvSpPr>
            <a:spLocks/>
          </p:cNvSpPr>
          <p:nvPr/>
        </p:nvSpPr>
        <p:spPr bwMode="auto">
          <a:xfrm>
            <a:off x="656864" y="4488842"/>
            <a:ext cx="129557" cy="129557"/>
          </a:xfrm>
          <a:custGeom>
            <a:avLst/>
            <a:gdLst>
              <a:gd name="T0" fmla="*/ 75 w 151"/>
              <a:gd name="T1" fmla="*/ 0 h 150"/>
              <a:gd name="T2" fmla="*/ 102 w 151"/>
              <a:gd name="T3" fmla="*/ 48 h 150"/>
              <a:gd name="T4" fmla="*/ 151 w 151"/>
              <a:gd name="T5" fmla="*/ 75 h 150"/>
              <a:gd name="T6" fmla="*/ 102 w 151"/>
              <a:gd name="T7" fmla="*/ 102 h 150"/>
              <a:gd name="T8" fmla="*/ 75 w 151"/>
              <a:gd name="T9" fmla="*/ 150 h 150"/>
              <a:gd name="T10" fmla="*/ 49 w 151"/>
              <a:gd name="T11" fmla="*/ 102 h 150"/>
              <a:gd name="T12" fmla="*/ 0 w 151"/>
              <a:gd name="T13" fmla="*/ 75 h 150"/>
              <a:gd name="T14" fmla="*/ 49 w 151"/>
              <a:gd name="T15" fmla="*/ 48 h 150"/>
              <a:gd name="T16" fmla="*/ 75 w 151"/>
              <a:gd name="T17" fmla="*/ 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1" h="150">
                <a:moveTo>
                  <a:pt x="75" y="0"/>
                </a:moveTo>
                <a:lnTo>
                  <a:pt x="102" y="48"/>
                </a:lnTo>
                <a:lnTo>
                  <a:pt x="151" y="75"/>
                </a:lnTo>
                <a:lnTo>
                  <a:pt x="102" y="102"/>
                </a:lnTo>
                <a:lnTo>
                  <a:pt x="75" y="150"/>
                </a:lnTo>
                <a:lnTo>
                  <a:pt x="49" y="102"/>
                </a:lnTo>
                <a:lnTo>
                  <a:pt x="0" y="75"/>
                </a:lnTo>
                <a:lnTo>
                  <a:pt x="49" y="48"/>
                </a:lnTo>
                <a:lnTo>
                  <a:pt x="75" y="0"/>
                </a:lnTo>
                <a:close/>
              </a:path>
            </a:pathLst>
          </a:custGeom>
          <a:solidFill>
            <a:schemeClr val="accent4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9" name="Freeform 235">
            <a:extLst>
              <a:ext uri="{FF2B5EF4-FFF2-40B4-BE49-F238E27FC236}">
                <a16:creationId xmlns:a16="http://schemas.microsoft.com/office/drawing/2014/main" id="{5739639F-608A-85DE-F2E0-6D7F90D0930B}"/>
              </a:ext>
            </a:extLst>
          </p:cNvPr>
          <p:cNvSpPr>
            <a:spLocks/>
          </p:cNvSpPr>
          <p:nvPr/>
        </p:nvSpPr>
        <p:spPr bwMode="auto">
          <a:xfrm>
            <a:off x="4184283" y="4289800"/>
            <a:ext cx="775433" cy="199042"/>
          </a:xfrm>
          <a:custGeom>
            <a:avLst/>
            <a:gdLst>
              <a:gd name="T0" fmla="*/ 333 w 504"/>
              <a:gd name="T1" fmla="*/ 130 h 130"/>
              <a:gd name="T2" fmla="*/ 252 w 504"/>
              <a:gd name="T3" fmla="*/ 43 h 130"/>
              <a:gd name="T4" fmla="*/ 172 w 504"/>
              <a:gd name="T5" fmla="*/ 130 h 130"/>
              <a:gd name="T6" fmla="*/ 91 w 504"/>
              <a:gd name="T7" fmla="*/ 43 h 130"/>
              <a:gd name="T8" fmla="*/ 21 w 504"/>
              <a:gd name="T9" fmla="*/ 118 h 130"/>
              <a:gd name="T10" fmla="*/ 0 w 504"/>
              <a:gd name="T11" fmla="*/ 98 h 130"/>
              <a:gd name="T12" fmla="*/ 91 w 504"/>
              <a:gd name="T13" fmla="*/ 0 h 130"/>
              <a:gd name="T14" fmla="*/ 172 w 504"/>
              <a:gd name="T15" fmla="*/ 86 h 130"/>
              <a:gd name="T16" fmla="*/ 252 w 504"/>
              <a:gd name="T17" fmla="*/ 0 h 130"/>
              <a:gd name="T18" fmla="*/ 333 w 504"/>
              <a:gd name="T19" fmla="*/ 86 h 130"/>
              <a:gd name="T20" fmla="*/ 413 w 504"/>
              <a:gd name="T21" fmla="*/ 0 h 130"/>
              <a:gd name="T22" fmla="*/ 504 w 504"/>
              <a:gd name="T23" fmla="*/ 98 h 130"/>
              <a:gd name="T24" fmla="*/ 483 w 504"/>
              <a:gd name="T25" fmla="*/ 118 h 130"/>
              <a:gd name="T26" fmla="*/ 413 w 504"/>
              <a:gd name="T27" fmla="*/ 43 h 130"/>
              <a:gd name="T28" fmla="*/ 333 w 504"/>
              <a:gd name="T29" fmla="*/ 13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04" h="130">
                <a:moveTo>
                  <a:pt x="333" y="130"/>
                </a:moveTo>
                <a:lnTo>
                  <a:pt x="252" y="43"/>
                </a:lnTo>
                <a:lnTo>
                  <a:pt x="172" y="130"/>
                </a:lnTo>
                <a:lnTo>
                  <a:pt x="91" y="43"/>
                </a:lnTo>
                <a:lnTo>
                  <a:pt x="21" y="118"/>
                </a:lnTo>
                <a:lnTo>
                  <a:pt x="0" y="98"/>
                </a:lnTo>
                <a:lnTo>
                  <a:pt x="91" y="0"/>
                </a:lnTo>
                <a:lnTo>
                  <a:pt x="172" y="86"/>
                </a:lnTo>
                <a:lnTo>
                  <a:pt x="252" y="0"/>
                </a:lnTo>
                <a:lnTo>
                  <a:pt x="333" y="86"/>
                </a:lnTo>
                <a:lnTo>
                  <a:pt x="413" y="0"/>
                </a:lnTo>
                <a:lnTo>
                  <a:pt x="504" y="98"/>
                </a:lnTo>
                <a:lnTo>
                  <a:pt x="483" y="118"/>
                </a:lnTo>
                <a:lnTo>
                  <a:pt x="413" y="43"/>
                </a:lnTo>
                <a:lnTo>
                  <a:pt x="333" y="130"/>
                </a:ln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10" name="Freeform 157">
            <a:extLst>
              <a:ext uri="{FF2B5EF4-FFF2-40B4-BE49-F238E27FC236}">
                <a16:creationId xmlns:a16="http://schemas.microsoft.com/office/drawing/2014/main" id="{8ED203A5-AF94-036F-B989-0CE9A5C3CCD9}"/>
              </a:ext>
            </a:extLst>
          </p:cNvPr>
          <p:cNvSpPr>
            <a:spLocks noEditPoints="1"/>
          </p:cNvSpPr>
          <p:nvPr/>
        </p:nvSpPr>
        <p:spPr bwMode="auto">
          <a:xfrm>
            <a:off x="8331492" y="3984547"/>
            <a:ext cx="177215" cy="163925"/>
          </a:xfrm>
          <a:custGeom>
            <a:avLst/>
            <a:gdLst>
              <a:gd name="T0" fmla="*/ 55 w 110"/>
              <a:gd name="T1" fmla="*/ 100 h 100"/>
              <a:gd name="T2" fmla="*/ 50 w 110"/>
              <a:gd name="T3" fmla="*/ 97 h 100"/>
              <a:gd name="T4" fmla="*/ 1 w 110"/>
              <a:gd name="T5" fmla="*/ 9 h 100"/>
              <a:gd name="T6" fmla="*/ 1 w 110"/>
              <a:gd name="T7" fmla="*/ 3 h 100"/>
              <a:gd name="T8" fmla="*/ 6 w 110"/>
              <a:gd name="T9" fmla="*/ 0 h 100"/>
              <a:gd name="T10" fmla="*/ 104 w 110"/>
              <a:gd name="T11" fmla="*/ 0 h 100"/>
              <a:gd name="T12" fmla="*/ 109 w 110"/>
              <a:gd name="T13" fmla="*/ 3 h 100"/>
              <a:gd name="T14" fmla="*/ 109 w 110"/>
              <a:gd name="T15" fmla="*/ 9 h 100"/>
              <a:gd name="T16" fmla="*/ 60 w 110"/>
              <a:gd name="T17" fmla="*/ 97 h 100"/>
              <a:gd name="T18" fmla="*/ 55 w 110"/>
              <a:gd name="T19" fmla="*/ 100 h 100"/>
              <a:gd name="T20" fmla="*/ 16 w 110"/>
              <a:gd name="T21" fmla="*/ 12 h 100"/>
              <a:gd name="T22" fmla="*/ 55 w 110"/>
              <a:gd name="T23" fmla="*/ 82 h 100"/>
              <a:gd name="T24" fmla="*/ 94 w 110"/>
              <a:gd name="T25" fmla="*/ 12 h 100"/>
              <a:gd name="T26" fmla="*/ 16 w 110"/>
              <a:gd name="T27" fmla="*/ 12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10" h="100">
                <a:moveTo>
                  <a:pt x="55" y="100"/>
                </a:moveTo>
                <a:cubicBezTo>
                  <a:pt x="53" y="100"/>
                  <a:pt x="51" y="98"/>
                  <a:pt x="50" y="97"/>
                </a:cubicBezTo>
                <a:lnTo>
                  <a:pt x="1" y="9"/>
                </a:lnTo>
                <a:cubicBezTo>
                  <a:pt x="0" y="7"/>
                  <a:pt x="0" y="5"/>
                  <a:pt x="1" y="3"/>
                </a:cubicBezTo>
                <a:cubicBezTo>
                  <a:pt x="2" y="2"/>
                  <a:pt x="4" y="0"/>
                  <a:pt x="6" y="0"/>
                </a:cubicBezTo>
                <a:lnTo>
                  <a:pt x="104" y="0"/>
                </a:lnTo>
                <a:cubicBezTo>
                  <a:pt x="106" y="0"/>
                  <a:pt x="108" y="2"/>
                  <a:pt x="109" y="3"/>
                </a:cubicBezTo>
                <a:cubicBezTo>
                  <a:pt x="110" y="5"/>
                  <a:pt x="110" y="7"/>
                  <a:pt x="109" y="9"/>
                </a:cubicBezTo>
                <a:lnTo>
                  <a:pt x="60" y="97"/>
                </a:lnTo>
                <a:cubicBezTo>
                  <a:pt x="59" y="98"/>
                  <a:pt x="57" y="100"/>
                  <a:pt x="55" y="100"/>
                </a:cubicBezTo>
                <a:close/>
                <a:moveTo>
                  <a:pt x="16" y="12"/>
                </a:moveTo>
                <a:lnTo>
                  <a:pt x="55" y="82"/>
                </a:lnTo>
                <a:lnTo>
                  <a:pt x="94" y="12"/>
                </a:lnTo>
                <a:lnTo>
                  <a:pt x="16" y="12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11" name="Freeform 159">
            <a:extLst>
              <a:ext uri="{FF2B5EF4-FFF2-40B4-BE49-F238E27FC236}">
                <a16:creationId xmlns:a16="http://schemas.microsoft.com/office/drawing/2014/main" id="{5408AA96-DBF0-D481-5FAD-31D8CCE0AE3D}"/>
              </a:ext>
            </a:extLst>
          </p:cNvPr>
          <p:cNvSpPr>
            <a:spLocks noEditPoints="1"/>
          </p:cNvSpPr>
          <p:nvPr/>
        </p:nvSpPr>
        <p:spPr bwMode="auto">
          <a:xfrm>
            <a:off x="863487" y="1742121"/>
            <a:ext cx="181896" cy="177458"/>
          </a:xfrm>
          <a:custGeom>
            <a:avLst/>
            <a:gdLst>
              <a:gd name="T0" fmla="*/ 55 w 109"/>
              <a:gd name="T1" fmla="*/ 109 h 109"/>
              <a:gd name="T2" fmla="*/ 51 w 109"/>
              <a:gd name="T3" fmla="*/ 108 h 109"/>
              <a:gd name="T4" fmla="*/ 2 w 109"/>
              <a:gd name="T5" fmla="*/ 59 h 109"/>
              <a:gd name="T6" fmla="*/ 2 w 109"/>
              <a:gd name="T7" fmla="*/ 51 h 109"/>
              <a:gd name="T8" fmla="*/ 51 w 109"/>
              <a:gd name="T9" fmla="*/ 2 h 109"/>
              <a:gd name="T10" fmla="*/ 59 w 109"/>
              <a:gd name="T11" fmla="*/ 2 h 109"/>
              <a:gd name="T12" fmla="*/ 108 w 109"/>
              <a:gd name="T13" fmla="*/ 51 h 109"/>
              <a:gd name="T14" fmla="*/ 109 w 109"/>
              <a:gd name="T15" fmla="*/ 55 h 109"/>
              <a:gd name="T16" fmla="*/ 108 w 109"/>
              <a:gd name="T17" fmla="*/ 59 h 109"/>
              <a:gd name="T18" fmla="*/ 59 w 109"/>
              <a:gd name="T19" fmla="*/ 108 h 109"/>
              <a:gd name="T20" fmla="*/ 55 w 109"/>
              <a:gd name="T21" fmla="*/ 109 h 109"/>
              <a:gd name="T22" fmla="*/ 14 w 109"/>
              <a:gd name="T23" fmla="*/ 55 h 109"/>
              <a:gd name="T24" fmla="*/ 55 w 109"/>
              <a:gd name="T25" fmla="*/ 96 h 109"/>
              <a:gd name="T26" fmla="*/ 96 w 109"/>
              <a:gd name="T27" fmla="*/ 55 h 109"/>
              <a:gd name="T28" fmla="*/ 55 w 109"/>
              <a:gd name="T29" fmla="*/ 14 h 109"/>
              <a:gd name="T30" fmla="*/ 14 w 109"/>
              <a:gd name="T31" fmla="*/ 55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9" h="109">
                <a:moveTo>
                  <a:pt x="55" y="109"/>
                </a:moveTo>
                <a:cubicBezTo>
                  <a:pt x="53" y="109"/>
                  <a:pt x="52" y="109"/>
                  <a:pt x="51" y="108"/>
                </a:cubicBezTo>
                <a:lnTo>
                  <a:pt x="2" y="59"/>
                </a:lnTo>
                <a:cubicBezTo>
                  <a:pt x="0" y="57"/>
                  <a:pt x="0" y="53"/>
                  <a:pt x="2" y="51"/>
                </a:cubicBezTo>
                <a:lnTo>
                  <a:pt x="51" y="2"/>
                </a:lnTo>
                <a:cubicBezTo>
                  <a:pt x="53" y="0"/>
                  <a:pt x="57" y="0"/>
                  <a:pt x="59" y="2"/>
                </a:cubicBezTo>
                <a:lnTo>
                  <a:pt x="108" y="51"/>
                </a:lnTo>
                <a:cubicBezTo>
                  <a:pt x="109" y="52"/>
                  <a:pt x="109" y="53"/>
                  <a:pt x="109" y="55"/>
                </a:cubicBezTo>
                <a:cubicBezTo>
                  <a:pt x="109" y="56"/>
                  <a:pt x="109" y="58"/>
                  <a:pt x="108" y="59"/>
                </a:cubicBezTo>
                <a:lnTo>
                  <a:pt x="59" y="108"/>
                </a:lnTo>
                <a:cubicBezTo>
                  <a:pt x="58" y="109"/>
                  <a:pt x="56" y="109"/>
                  <a:pt x="55" y="109"/>
                </a:cubicBezTo>
                <a:close/>
                <a:moveTo>
                  <a:pt x="14" y="55"/>
                </a:moveTo>
                <a:lnTo>
                  <a:pt x="55" y="96"/>
                </a:lnTo>
                <a:lnTo>
                  <a:pt x="96" y="55"/>
                </a:lnTo>
                <a:lnTo>
                  <a:pt x="55" y="14"/>
                </a:lnTo>
                <a:lnTo>
                  <a:pt x="14" y="55"/>
                </a:lnTo>
                <a:close/>
              </a:path>
            </a:pathLst>
          </a:custGeom>
          <a:solidFill>
            <a:schemeClr val="bg2"/>
          </a:solidFill>
          <a:ln w="1270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12" name="Freeform 233">
            <a:extLst>
              <a:ext uri="{FF2B5EF4-FFF2-40B4-BE49-F238E27FC236}">
                <a16:creationId xmlns:a16="http://schemas.microsoft.com/office/drawing/2014/main" id="{F4F8142A-17DF-FDEE-67A0-6617D6A72980}"/>
              </a:ext>
            </a:extLst>
          </p:cNvPr>
          <p:cNvSpPr>
            <a:spLocks/>
          </p:cNvSpPr>
          <p:nvPr/>
        </p:nvSpPr>
        <p:spPr bwMode="auto">
          <a:xfrm>
            <a:off x="-422470" y="2652003"/>
            <a:ext cx="1192089" cy="208833"/>
          </a:xfrm>
          <a:custGeom>
            <a:avLst/>
            <a:gdLst>
              <a:gd name="T0" fmla="*/ 372 w 372"/>
              <a:gd name="T1" fmla="*/ 64 h 64"/>
              <a:gd name="T2" fmla="*/ 325 w 372"/>
              <a:gd name="T3" fmla="*/ 44 h 64"/>
              <a:gd name="T4" fmla="*/ 298 w 372"/>
              <a:gd name="T5" fmla="*/ 32 h 64"/>
              <a:gd name="T6" fmla="*/ 271 w 372"/>
              <a:gd name="T7" fmla="*/ 44 h 64"/>
              <a:gd name="T8" fmla="*/ 223 w 372"/>
              <a:gd name="T9" fmla="*/ 64 h 64"/>
              <a:gd name="T10" fmla="*/ 176 w 372"/>
              <a:gd name="T11" fmla="*/ 44 h 64"/>
              <a:gd name="T12" fmla="*/ 149 w 372"/>
              <a:gd name="T13" fmla="*/ 32 h 64"/>
              <a:gd name="T14" fmla="*/ 122 w 372"/>
              <a:gd name="T15" fmla="*/ 44 h 64"/>
              <a:gd name="T16" fmla="*/ 74 w 372"/>
              <a:gd name="T17" fmla="*/ 64 h 64"/>
              <a:gd name="T18" fmla="*/ 27 w 372"/>
              <a:gd name="T19" fmla="*/ 44 h 64"/>
              <a:gd name="T20" fmla="*/ 0 w 372"/>
              <a:gd name="T21" fmla="*/ 32 h 64"/>
              <a:gd name="T22" fmla="*/ 0 w 372"/>
              <a:gd name="T23" fmla="*/ 0 h 64"/>
              <a:gd name="T24" fmla="*/ 48 w 372"/>
              <a:gd name="T25" fmla="*/ 20 h 64"/>
              <a:gd name="T26" fmla="*/ 74 w 372"/>
              <a:gd name="T27" fmla="*/ 32 h 64"/>
              <a:gd name="T28" fmla="*/ 101 w 372"/>
              <a:gd name="T29" fmla="*/ 20 h 64"/>
              <a:gd name="T30" fmla="*/ 149 w 372"/>
              <a:gd name="T31" fmla="*/ 0 h 64"/>
              <a:gd name="T32" fmla="*/ 197 w 372"/>
              <a:gd name="T33" fmla="*/ 20 h 64"/>
              <a:gd name="T34" fmla="*/ 223 w 372"/>
              <a:gd name="T35" fmla="*/ 32 h 64"/>
              <a:gd name="T36" fmla="*/ 250 w 372"/>
              <a:gd name="T37" fmla="*/ 20 h 64"/>
              <a:gd name="T38" fmla="*/ 298 w 372"/>
              <a:gd name="T39" fmla="*/ 0 h 64"/>
              <a:gd name="T40" fmla="*/ 346 w 372"/>
              <a:gd name="T41" fmla="*/ 20 h 64"/>
              <a:gd name="T42" fmla="*/ 372 w 372"/>
              <a:gd name="T43" fmla="*/ 32 h 64"/>
              <a:gd name="T44" fmla="*/ 372 w 372"/>
              <a:gd name="T45" fmla="*/ 6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72" h="64">
                <a:moveTo>
                  <a:pt x="372" y="64"/>
                </a:moveTo>
                <a:cubicBezTo>
                  <a:pt x="348" y="64"/>
                  <a:pt x="335" y="53"/>
                  <a:pt x="325" y="44"/>
                </a:cubicBezTo>
                <a:cubicBezTo>
                  <a:pt x="316" y="37"/>
                  <a:pt x="311" y="32"/>
                  <a:pt x="298" y="32"/>
                </a:cubicBezTo>
                <a:cubicBezTo>
                  <a:pt x="285" y="32"/>
                  <a:pt x="280" y="37"/>
                  <a:pt x="271" y="44"/>
                </a:cubicBezTo>
                <a:cubicBezTo>
                  <a:pt x="261" y="53"/>
                  <a:pt x="248" y="64"/>
                  <a:pt x="223" y="64"/>
                </a:cubicBezTo>
                <a:cubicBezTo>
                  <a:pt x="199" y="64"/>
                  <a:pt x="186" y="53"/>
                  <a:pt x="176" y="44"/>
                </a:cubicBezTo>
                <a:cubicBezTo>
                  <a:pt x="167" y="37"/>
                  <a:pt x="162" y="32"/>
                  <a:pt x="149" y="32"/>
                </a:cubicBezTo>
                <a:cubicBezTo>
                  <a:pt x="136" y="32"/>
                  <a:pt x="131" y="37"/>
                  <a:pt x="122" y="44"/>
                </a:cubicBezTo>
                <a:cubicBezTo>
                  <a:pt x="112" y="53"/>
                  <a:pt x="99" y="64"/>
                  <a:pt x="74" y="64"/>
                </a:cubicBezTo>
                <a:cubicBezTo>
                  <a:pt x="50" y="64"/>
                  <a:pt x="37" y="53"/>
                  <a:pt x="27" y="44"/>
                </a:cubicBezTo>
                <a:cubicBezTo>
                  <a:pt x="18" y="37"/>
                  <a:pt x="13" y="32"/>
                  <a:pt x="0" y="32"/>
                </a:cubicBezTo>
                <a:lnTo>
                  <a:pt x="0" y="0"/>
                </a:lnTo>
                <a:cubicBezTo>
                  <a:pt x="25" y="0"/>
                  <a:pt x="37" y="11"/>
                  <a:pt x="48" y="20"/>
                </a:cubicBezTo>
                <a:cubicBezTo>
                  <a:pt x="56" y="27"/>
                  <a:pt x="62" y="32"/>
                  <a:pt x="74" y="32"/>
                </a:cubicBezTo>
                <a:cubicBezTo>
                  <a:pt x="87" y="32"/>
                  <a:pt x="93" y="27"/>
                  <a:pt x="101" y="20"/>
                </a:cubicBezTo>
                <a:cubicBezTo>
                  <a:pt x="111" y="11"/>
                  <a:pt x="124" y="0"/>
                  <a:pt x="149" y="0"/>
                </a:cubicBezTo>
                <a:cubicBezTo>
                  <a:pt x="174" y="0"/>
                  <a:pt x="186" y="11"/>
                  <a:pt x="197" y="20"/>
                </a:cubicBezTo>
                <a:cubicBezTo>
                  <a:pt x="205" y="27"/>
                  <a:pt x="211" y="32"/>
                  <a:pt x="223" y="32"/>
                </a:cubicBezTo>
                <a:cubicBezTo>
                  <a:pt x="236" y="32"/>
                  <a:pt x="242" y="27"/>
                  <a:pt x="250" y="20"/>
                </a:cubicBezTo>
                <a:cubicBezTo>
                  <a:pt x="260" y="11"/>
                  <a:pt x="273" y="0"/>
                  <a:pt x="298" y="0"/>
                </a:cubicBezTo>
                <a:cubicBezTo>
                  <a:pt x="323" y="0"/>
                  <a:pt x="335" y="11"/>
                  <a:pt x="346" y="20"/>
                </a:cubicBezTo>
                <a:cubicBezTo>
                  <a:pt x="354" y="27"/>
                  <a:pt x="360" y="32"/>
                  <a:pt x="372" y="32"/>
                </a:cubicBezTo>
                <a:lnTo>
                  <a:pt x="372" y="64"/>
                </a:lnTo>
                <a:close/>
              </a:path>
            </a:pathLst>
          </a:custGeom>
          <a:solidFill>
            <a:schemeClr val="accent4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13" name="Freeform 329">
            <a:extLst>
              <a:ext uri="{FF2B5EF4-FFF2-40B4-BE49-F238E27FC236}">
                <a16:creationId xmlns:a16="http://schemas.microsoft.com/office/drawing/2014/main" id="{79945690-32CF-59F2-3715-1E09835EFE50}"/>
              </a:ext>
            </a:extLst>
          </p:cNvPr>
          <p:cNvSpPr>
            <a:spLocks/>
          </p:cNvSpPr>
          <p:nvPr/>
        </p:nvSpPr>
        <p:spPr bwMode="auto">
          <a:xfrm>
            <a:off x="8374380" y="1742121"/>
            <a:ext cx="1145216" cy="751548"/>
          </a:xfrm>
          <a:custGeom>
            <a:avLst/>
            <a:gdLst>
              <a:gd name="T0" fmla="*/ 187 w 691"/>
              <a:gd name="T1" fmla="*/ 48 h 453"/>
              <a:gd name="T2" fmla="*/ 332 w 691"/>
              <a:gd name="T3" fmla="*/ 8 h 453"/>
              <a:gd name="T4" fmla="*/ 689 w 691"/>
              <a:gd name="T5" fmla="*/ 335 h 453"/>
              <a:gd name="T6" fmla="*/ 603 w 691"/>
              <a:gd name="T7" fmla="*/ 428 h 453"/>
              <a:gd name="T8" fmla="*/ 509 w 691"/>
              <a:gd name="T9" fmla="*/ 343 h 453"/>
              <a:gd name="T10" fmla="*/ 340 w 691"/>
              <a:gd name="T11" fmla="*/ 188 h 453"/>
              <a:gd name="T12" fmla="*/ 228 w 691"/>
              <a:gd name="T13" fmla="*/ 240 h 453"/>
              <a:gd name="T14" fmla="*/ 185 w 691"/>
              <a:gd name="T15" fmla="*/ 357 h 453"/>
              <a:gd name="T16" fmla="*/ 99 w 691"/>
              <a:gd name="T17" fmla="*/ 451 h 453"/>
              <a:gd name="T18" fmla="*/ 6 w 691"/>
              <a:gd name="T19" fmla="*/ 365 h 453"/>
              <a:gd name="T20" fmla="*/ 187 w 691"/>
              <a:gd name="T21" fmla="*/ 48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91" h="453">
                <a:moveTo>
                  <a:pt x="187" y="48"/>
                </a:moveTo>
                <a:cubicBezTo>
                  <a:pt x="230" y="25"/>
                  <a:pt x="280" y="11"/>
                  <a:pt x="332" y="8"/>
                </a:cubicBezTo>
                <a:cubicBezTo>
                  <a:pt x="520" y="0"/>
                  <a:pt x="680" y="146"/>
                  <a:pt x="689" y="335"/>
                </a:cubicBezTo>
                <a:cubicBezTo>
                  <a:pt x="691" y="384"/>
                  <a:pt x="652" y="426"/>
                  <a:pt x="603" y="428"/>
                </a:cubicBezTo>
                <a:cubicBezTo>
                  <a:pt x="553" y="431"/>
                  <a:pt x="511" y="392"/>
                  <a:pt x="509" y="343"/>
                </a:cubicBezTo>
                <a:cubicBezTo>
                  <a:pt x="505" y="253"/>
                  <a:pt x="429" y="184"/>
                  <a:pt x="340" y="188"/>
                </a:cubicBezTo>
                <a:cubicBezTo>
                  <a:pt x="297" y="190"/>
                  <a:pt x="257" y="208"/>
                  <a:pt x="228" y="240"/>
                </a:cubicBezTo>
                <a:cubicBezTo>
                  <a:pt x="198" y="272"/>
                  <a:pt x="183" y="314"/>
                  <a:pt x="185" y="357"/>
                </a:cubicBezTo>
                <a:cubicBezTo>
                  <a:pt x="187" y="407"/>
                  <a:pt x="149" y="448"/>
                  <a:pt x="99" y="451"/>
                </a:cubicBezTo>
                <a:cubicBezTo>
                  <a:pt x="50" y="453"/>
                  <a:pt x="8" y="414"/>
                  <a:pt x="6" y="365"/>
                </a:cubicBezTo>
                <a:cubicBezTo>
                  <a:pt x="0" y="229"/>
                  <a:pt x="74" y="108"/>
                  <a:pt x="187" y="48"/>
                </a:cubicBez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15" name="Freeform 220">
            <a:extLst>
              <a:ext uri="{FF2B5EF4-FFF2-40B4-BE49-F238E27FC236}">
                <a16:creationId xmlns:a16="http://schemas.microsoft.com/office/drawing/2014/main" id="{25178580-B93C-F254-FDBE-316A45CEAC8B}"/>
              </a:ext>
            </a:extLst>
          </p:cNvPr>
          <p:cNvSpPr>
            <a:spLocks/>
          </p:cNvSpPr>
          <p:nvPr/>
        </p:nvSpPr>
        <p:spPr bwMode="auto">
          <a:xfrm rot="5400000">
            <a:off x="1782650" y="52260"/>
            <a:ext cx="980883" cy="494302"/>
          </a:xfrm>
          <a:custGeom>
            <a:avLst/>
            <a:gdLst>
              <a:gd name="T0" fmla="*/ 171 w 343"/>
              <a:gd name="T1" fmla="*/ 172 h 172"/>
              <a:gd name="T2" fmla="*/ 343 w 343"/>
              <a:gd name="T3" fmla="*/ 0 h 172"/>
              <a:gd name="T4" fmla="*/ 0 w 343"/>
              <a:gd name="T5" fmla="*/ 0 h 172"/>
              <a:gd name="T6" fmla="*/ 171 w 343"/>
              <a:gd name="T7" fmla="*/ 172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3" h="172">
                <a:moveTo>
                  <a:pt x="171" y="172"/>
                </a:moveTo>
                <a:cubicBezTo>
                  <a:pt x="266" y="172"/>
                  <a:pt x="343" y="95"/>
                  <a:pt x="343" y="0"/>
                </a:cubicBezTo>
                <a:lnTo>
                  <a:pt x="0" y="0"/>
                </a:lnTo>
                <a:cubicBezTo>
                  <a:pt x="0" y="95"/>
                  <a:pt x="76" y="172"/>
                  <a:pt x="171" y="172"/>
                </a:cubicBezTo>
                <a:close/>
              </a:path>
            </a:pathLst>
          </a:custGeom>
          <a:solidFill>
            <a:schemeClr val="accent3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99E3E97A-E975-FAEA-AC07-1CC74AFF3C8B}"/>
              </a:ext>
            </a:extLst>
          </p:cNvPr>
          <p:cNvSpPr/>
          <p:nvPr/>
        </p:nvSpPr>
        <p:spPr>
          <a:xfrm flipH="1">
            <a:off x="606529" y="558962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E49F3FC7-433A-D6D5-5FC7-4F5C18631DBC}"/>
              </a:ext>
            </a:extLst>
          </p:cNvPr>
          <p:cNvSpPr/>
          <p:nvPr/>
        </p:nvSpPr>
        <p:spPr>
          <a:xfrm flipH="1">
            <a:off x="846542" y="558962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2B748F47-6E02-8F3A-CFE5-B6A9EB514CCB}"/>
              </a:ext>
            </a:extLst>
          </p:cNvPr>
          <p:cNvSpPr/>
          <p:nvPr/>
        </p:nvSpPr>
        <p:spPr>
          <a:xfrm flipH="1">
            <a:off x="1086555" y="558962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81A13F3-3618-57DB-2277-60EB0ABF81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7011"/>
          <a:stretch/>
        </p:blipFill>
        <p:spPr>
          <a:xfrm>
            <a:off x="1329916" y="1282784"/>
            <a:ext cx="3299746" cy="2738437"/>
          </a:xfrm>
          <a:prstGeom prst="round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7E76468-8708-AF69-4377-C7DBFA609A2D}"/>
              </a:ext>
            </a:extLst>
          </p:cNvPr>
          <p:cNvSpPr txBox="1"/>
          <p:nvPr/>
        </p:nvSpPr>
        <p:spPr>
          <a:xfrm>
            <a:off x="2933699" y="350946"/>
            <a:ext cx="3276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b="1" dirty="0">
                <a:latin typeface="+mj-lt"/>
                <a:ea typeface="+mj-ea"/>
                <a:cs typeface="+mj-cs"/>
              </a:rPr>
              <a:t>GitHub Actions</a:t>
            </a:r>
            <a:endParaRPr lang="en-MY" sz="3000" b="1" dirty="0">
              <a:latin typeface="+mj-lt"/>
              <a:ea typeface="+mj-ea"/>
              <a:cs typeface="+mj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80E59A9-8D5D-D3BB-F405-33D3EF26AA4A}"/>
              </a:ext>
            </a:extLst>
          </p:cNvPr>
          <p:cNvSpPr txBox="1"/>
          <p:nvPr/>
        </p:nvSpPr>
        <p:spPr>
          <a:xfrm>
            <a:off x="7067038" y="4218289"/>
            <a:ext cx="1756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+mj-lt"/>
                <a:ea typeface="+mj-ea"/>
                <a:cs typeface="+mj-cs"/>
              </a:rPr>
              <a:t>However…</a:t>
            </a:r>
            <a:endParaRPr lang="en-MY" sz="20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4841659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298">
            <a:extLst>
              <a:ext uri="{FF2B5EF4-FFF2-40B4-BE49-F238E27FC236}">
                <a16:creationId xmlns:a16="http://schemas.microsoft.com/office/drawing/2014/main" id="{6B09BFFD-2E55-2D65-C22F-8A474DA79604}"/>
              </a:ext>
            </a:extLst>
          </p:cNvPr>
          <p:cNvSpPr>
            <a:spLocks/>
          </p:cNvSpPr>
          <p:nvPr/>
        </p:nvSpPr>
        <p:spPr bwMode="auto">
          <a:xfrm>
            <a:off x="5440679" y="350946"/>
            <a:ext cx="146050" cy="144463"/>
          </a:xfrm>
          <a:custGeom>
            <a:avLst/>
            <a:gdLst>
              <a:gd name="T0" fmla="*/ 123 w 247"/>
              <a:gd name="T1" fmla="*/ 0 h 247"/>
              <a:gd name="T2" fmla="*/ 167 w 247"/>
              <a:gd name="T3" fmla="*/ 80 h 247"/>
              <a:gd name="T4" fmla="*/ 247 w 247"/>
              <a:gd name="T5" fmla="*/ 124 h 247"/>
              <a:gd name="T6" fmla="*/ 167 w 247"/>
              <a:gd name="T7" fmla="*/ 167 h 247"/>
              <a:gd name="T8" fmla="*/ 123 w 247"/>
              <a:gd name="T9" fmla="*/ 247 h 247"/>
              <a:gd name="T10" fmla="*/ 80 w 247"/>
              <a:gd name="T11" fmla="*/ 167 h 247"/>
              <a:gd name="T12" fmla="*/ 0 w 247"/>
              <a:gd name="T13" fmla="*/ 124 h 247"/>
              <a:gd name="T14" fmla="*/ 80 w 247"/>
              <a:gd name="T15" fmla="*/ 80 h 247"/>
              <a:gd name="T16" fmla="*/ 123 w 247"/>
              <a:gd name="T17" fmla="*/ 0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7" h="247">
                <a:moveTo>
                  <a:pt x="123" y="0"/>
                </a:moveTo>
                <a:lnTo>
                  <a:pt x="167" y="80"/>
                </a:lnTo>
                <a:lnTo>
                  <a:pt x="247" y="124"/>
                </a:lnTo>
                <a:lnTo>
                  <a:pt x="167" y="167"/>
                </a:lnTo>
                <a:lnTo>
                  <a:pt x="123" y="247"/>
                </a:lnTo>
                <a:lnTo>
                  <a:pt x="80" y="167"/>
                </a:lnTo>
                <a:lnTo>
                  <a:pt x="0" y="124"/>
                </a:lnTo>
                <a:lnTo>
                  <a:pt x="80" y="80"/>
                </a:lnTo>
                <a:lnTo>
                  <a:pt x="123" y="0"/>
                </a:lnTo>
                <a:close/>
              </a:path>
            </a:pathLst>
          </a:custGeom>
          <a:solidFill>
            <a:schemeClr val="accent3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8" name="Freeform 302">
            <a:extLst>
              <a:ext uri="{FF2B5EF4-FFF2-40B4-BE49-F238E27FC236}">
                <a16:creationId xmlns:a16="http://schemas.microsoft.com/office/drawing/2014/main" id="{AF5C3A7F-89ED-8922-3DEF-71792300C3E5}"/>
              </a:ext>
            </a:extLst>
          </p:cNvPr>
          <p:cNvSpPr>
            <a:spLocks/>
          </p:cNvSpPr>
          <p:nvPr/>
        </p:nvSpPr>
        <p:spPr bwMode="auto">
          <a:xfrm>
            <a:off x="656864" y="4488842"/>
            <a:ext cx="129557" cy="129557"/>
          </a:xfrm>
          <a:custGeom>
            <a:avLst/>
            <a:gdLst>
              <a:gd name="T0" fmla="*/ 75 w 151"/>
              <a:gd name="T1" fmla="*/ 0 h 150"/>
              <a:gd name="T2" fmla="*/ 102 w 151"/>
              <a:gd name="T3" fmla="*/ 48 h 150"/>
              <a:gd name="T4" fmla="*/ 151 w 151"/>
              <a:gd name="T5" fmla="*/ 75 h 150"/>
              <a:gd name="T6" fmla="*/ 102 w 151"/>
              <a:gd name="T7" fmla="*/ 102 h 150"/>
              <a:gd name="T8" fmla="*/ 75 w 151"/>
              <a:gd name="T9" fmla="*/ 150 h 150"/>
              <a:gd name="T10" fmla="*/ 49 w 151"/>
              <a:gd name="T11" fmla="*/ 102 h 150"/>
              <a:gd name="T12" fmla="*/ 0 w 151"/>
              <a:gd name="T13" fmla="*/ 75 h 150"/>
              <a:gd name="T14" fmla="*/ 49 w 151"/>
              <a:gd name="T15" fmla="*/ 48 h 150"/>
              <a:gd name="T16" fmla="*/ 75 w 151"/>
              <a:gd name="T17" fmla="*/ 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1" h="150">
                <a:moveTo>
                  <a:pt x="75" y="0"/>
                </a:moveTo>
                <a:lnTo>
                  <a:pt x="102" y="48"/>
                </a:lnTo>
                <a:lnTo>
                  <a:pt x="151" y="75"/>
                </a:lnTo>
                <a:lnTo>
                  <a:pt x="102" y="102"/>
                </a:lnTo>
                <a:lnTo>
                  <a:pt x="75" y="150"/>
                </a:lnTo>
                <a:lnTo>
                  <a:pt x="49" y="102"/>
                </a:lnTo>
                <a:lnTo>
                  <a:pt x="0" y="75"/>
                </a:lnTo>
                <a:lnTo>
                  <a:pt x="49" y="48"/>
                </a:lnTo>
                <a:lnTo>
                  <a:pt x="75" y="0"/>
                </a:lnTo>
                <a:close/>
              </a:path>
            </a:pathLst>
          </a:custGeom>
          <a:solidFill>
            <a:schemeClr val="accent4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9" name="Freeform 235">
            <a:extLst>
              <a:ext uri="{FF2B5EF4-FFF2-40B4-BE49-F238E27FC236}">
                <a16:creationId xmlns:a16="http://schemas.microsoft.com/office/drawing/2014/main" id="{5739639F-608A-85DE-F2E0-6D7F90D0930B}"/>
              </a:ext>
            </a:extLst>
          </p:cNvPr>
          <p:cNvSpPr>
            <a:spLocks/>
          </p:cNvSpPr>
          <p:nvPr/>
        </p:nvSpPr>
        <p:spPr bwMode="auto">
          <a:xfrm>
            <a:off x="4184283" y="4289800"/>
            <a:ext cx="775433" cy="199042"/>
          </a:xfrm>
          <a:custGeom>
            <a:avLst/>
            <a:gdLst>
              <a:gd name="T0" fmla="*/ 333 w 504"/>
              <a:gd name="T1" fmla="*/ 130 h 130"/>
              <a:gd name="T2" fmla="*/ 252 w 504"/>
              <a:gd name="T3" fmla="*/ 43 h 130"/>
              <a:gd name="T4" fmla="*/ 172 w 504"/>
              <a:gd name="T5" fmla="*/ 130 h 130"/>
              <a:gd name="T6" fmla="*/ 91 w 504"/>
              <a:gd name="T7" fmla="*/ 43 h 130"/>
              <a:gd name="T8" fmla="*/ 21 w 504"/>
              <a:gd name="T9" fmla="*/ 118 h 130"/>
              <a:gd name="T10" fmla="*/ 0 w 504"/>
              <a:gd name="T11" fmla="*/ 98 h 130"/>
              <a:gd name="T12" fmla="*/ 91 w 504"/>
              <a:gd name="T13" fmla="*/ 0 h 130"/>
              <a:gd name="T14" fmla="*/ 172 w 504"/>
              <a:gd name="T15" fmla="*/ 86 h 130"/>
              <a:gd name="T16" fmla="*/ 252 w 504"/>
              <a:gd name="T17" fmla="*/ 0 h 130"/>
              <a:gd name="T18" fmla="*/ 333 w 504"/>
              <a:gd name="T19" fmla="*/ 86 h 130"/>
              <a:gd name="T20" fmla="*/ 413 w 504"/>
              <a:gd name="T21" fmla="*/ 0 h 130"/>
              <a:gd name="T22" fmla="*/ 504 w 504"/>
              <a:gd name="T23" fmla="*/ 98 h 130"/>
              <a:gd name="T24" fmla="*/ 483 w 504"/>
              <a:gd name="T25" fmla="*/ 118 h 130"/>
              <a:gd name="T26" fmla="*/ 413 w 504"/>
              <a:gd name="T27" fmla="*/ 43 h 130"/>
              <a:gd name="T28" fmla="*/ 333 w 504"/>
              <a:gd name="T29" fmla="*/ 13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04" h="130">
                <a:moveTo>
                  <a:pt x="333" y="130"/>
                </a:moveTo>
                <a:lnTo>
                  <a:pt x="252" y="43"/>
                </a:lnTo>
                <a:lnTo>
                  <a:pt x="172" y="130"/>
                </a:lnTo>
                <a:lnTo>
                  <a:pt x="91" y="43"/>
                </a:lnTo>
                <a:lnTo>
                  <a:pt x="21" y="118"/>
                </a:lnTo>
                <a:lnTo>
                  <a:pt x="0" y="98"/>
                </a:lnTo>
                <a:lnTo>
                  <a:pt x="91" y="0"/>
                </a:lnTo>
                <a:lnTo>
                  <a:pt x="172" y="86"/>
                </a:lnTo>
                <a:lnTo>
                  <a:pt x="252" y="0"/>
                </a:lnTo>
                <a:lnTo>
                  <a:pt x="333" y="86"/>
                </a:lnTo>
                <a:lnTo>
                  <a:pt x="413" y="0"/>
                </a:lnTo>
                <a:lnTo>
                  <a:pt x="504" y="98"/>
                </a:lnTo>
                <a:lnTo>
                  <a:pt x="483" y="118"/>
                </a:lnTo>
                <a:lnTo>
                  <a:pt x="413" y="43"/>
                </a:lnTo>
                <a:lnTo>
                  <a:pt x="333" y="130"/>
                </a:ln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10" name="Freeform 157">
            <a:extLst>
              <a:ext uri="{FF2B5EF4-FFF2-40B4-BE49-F238E27FC236}">
                <a16:creationId xmlns:a16="http://schemas.microsoft.com/office/drawing/2014/main" id="{8ED203A5-AF94-036F-B989-0CE9A5C3CCD9}"/>
              </a:ext>
            </a:extLst>
          </p:cNvPr>
          <p:cNvSpPr>
            <a:spLocks noEditPoints="1"/>
          </p:cNvSpPr>
          <p:nvPr/>
        </p:nvSpPr>
        <p:spPr bwMode="auto">
          <a:xfrm>
            <a:off x="8331492" y="3984547"/>
            <a:ext cx="177215" cy="163925"/>
          </a:xfrm>
          <a:custGeom>
            <a:avLst/>
            <a:gdLst>
              <a:gd name="T0" fmla="*/ 55 w 110"/>
              <a:gd name="T1" fmla="*/ 100 h 100"/>
              <a:gd name="T2" fmla="*/ 50 w 110"/>
              <a:gd name="T3" fmla="*/ 97 h 100"/>
              <a:gd name="T4" fmla="*/ 1 w 110"/>
              <a:gd name="T5" fmla="*/ 9 h 100"/>
              <a:gd name="T6" fmla="*/ 1 w 110"/>
              <a:gd name="T7" fmla="*/ 3 h 100"/>
              <a:gd name="T8" fmla="*/ 6 w 110"/>
              <a:gd name="T9" fmla="*/ 0 h 100"/>
              <a:gd name="T10" fmla="*/ 104 w 110"/>
              <a:gd name="T11" fmla="*/ 0 h 100"/>
              <a:gd name="T12" fmla="*/ 109 w 110"/>
              <a:gd name="T13" fmla="*/ 3 h 100"/>
              <a:gd name="T14" fmla="*/ 109 w 110"/>
              <a:gd name="T15" fmla="*/ 9 h 100"/>
              <a:gd name="T16" fmla="*/ 60 w 110"/>
              <a:gd name="T17" fmla="*/ 97 h 100"/>
              <a:gd name="T18" fmla="*/ 55 w 110"/>
              <a:gd name="T19" fmla="*/ 100 h 100"/>
              <a:gd name="T20" fmla="*/ 16 w 110"/>
              <a:gd name="T21" fmla="*/ 12 h 100"/>
              <a:gd name="T22" fmla="*/ 55 w 110"/>
              <a:gd name="T23" fmla="*/ 82 h 100"/>
              <a:gd name="T24" fmla="*/ 94 w 110"/>
              <a:gd name="T25" fmla="*/ 12 h 100"/>
              <a:gd name="T26" fmla="*/ 16 w 110"/>
              <a:gd name="T27" fmla="*/ 12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10" h="100">
                <a:moveTo>
                  <a:pt x="55" y="100"/>
                </a:moveTo>
                <a:cubicBezTo>
                  <a:pt x="53" y="100"/>
                  <a:pt x="51" y="98"/>
                  <a:pt x="50" y="97"/>
                </a:cubicBezTo>
                <a:lnTo>
                  <a:pt x="1" y="9"/>
                </a:lnTo>
                <a:cubicBezTo>
                  <a:pt x="0" y="7"/>
                  <a:pt x="0" y="5"/>
                  <a:pt x="1" y="3"/>
                </a:cubicBezTo>
                <a:cubicBezTo>
                  <a:pt x="2" y="2"/>
                  <a:pt x="4" y="0"/>
                  <a:pt x="6" y="0"/>
                </a:cubicBezTo>
                <a:lnTo>
                  <a:pt x="104" y="0"/>
                </a:lnTo>
                <a:cubicBezTo>
                  <a:pt x="106" y="0"/>
                  <a:pt x="108" y="2"/>
                  <a:pt x="109" y="3"/>
                </a:cubicBezTo>
                <a:cubicBezTo>
                  <a:pt x="110" y="5"/>
                  <a:pt x="110" y="7"/>
                  <a:pt x="109" y="9"/>
                </a:cubicBezTo>
                <a:lnTo>
                  <a:pt x="60" y="97"/>
                </a:lnTo>
                <a:cubicBezTo>
                  <a:pt x="59" y="98"/>
                  <a:pt x="57" y="100"/>
                  <a:pt x="55" y="100"/>
                </a:cubicBezTo>
                <a:close/>
                <a:moveTo>
                  <a:pt x="16" y="12"/>
                </a:moveTo>
                <a:lnTo>
                  <a:pt x="55" y="82"/>
                </a:lnTo>
                <a:lnTo>
                  <a:pt x="94" y="12"/>
                </a:lnTo>
                <a:lnTo>
                  <a:pt x="16" y="12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11" name="Freeform 159">
            <a:extLst>
              <a:ext uri="{FF2B5EF4-FFF2-40B4-BE49-F238E27FC236}">
                <a16:creationId xmlns:a16="http://schemas.microsoft.com/office/drawing/2014/main" id="{5408AA96-DBF0-D481-5FAD-31D8CCE0AE3D}"/>
              </a:ext>
            </a:extLst>
          </p:cNvPr>
          <p:cNvSpPr>
            <a:spLocks noEditPoints="1"/>
          </p:cNvSpPr>
          <p:nvPr/>
        </p:nvSpPr>
        <p:spPr bwMode="auto">
          <a:xfrm>
            <a:off x="863487" y="1742121"/>
            <a:ext cx="181896" cy="177458"/>
          </a:xfrm>
          <a:custGeom>
            <a:avLst/>
            <a:gdLst>
              <a:gd name="T0" fmla="*/ 55 w 109"/>
              <a:gd name="T1" fmla="*/ 109 h 109"/>
              <a:gd name="T2" fmla="*/ 51 w 109"/>
              <a:gd name="T3" fmla="*/ 108 h 109"/>
              <a:gd name="T4" fmla="*/ 2 w 109"/>
              <a:gd name="T5" fmla="*/ 59 h 109"/>
              <a:gd name="T6" fmla="*/ 2 w 109"/>
              <a:gd name="T7" fmla="*/ 51 h 109"/>
              <a:gd name="T8" fmla="*/ 51 w 109"/>
              <a:gd name="T9" fmla="*/ 2 h 109"/>
              <a:gd name="T10" fmla="*/ 59 w 109"/>
              <a:gd name="T11" fmla="*/ 2 h 109"/>
              <a:gd name="T12" fmla="*/ 108 w 109"/>
              <a:gd name="T13" fmla="*/ 51 h 109"/>
              <a:gd name="T14" fmla="*/ 109 w 109"/>
              <a:gd name="T15" fmla="*/ 55 h 109"/>
              <a:gd name="T16" fmla="*/ 108 w 109"/>
              <a:gd name="T17" fmla="*/ 59 h 109"/>
              <a:gd name="T18" fmla="*/ 59 w 109"/>
              <a:gd name="T19" fmla="*/ 108 h 109"/>
              <a:gd name="T20" fmla="*/ 55 w 109"/>
              <a:gd name="T21" fmla="*/ 109 h 109"/>
              <a:gd name="T22" fmla="*/ 14 w 109"/>
              <a:gd name="T23" fmla="*/ 55 h 109"/>
              <a:gd name="T24" fmla="*/ 55 w 109"/>
              <a:gd name="T25" fmla="*/ 96 h 109"/>
              <a:gd name="T26" fmla="*/ 96 w 109"/>
              <a:gd name="T27" fmla="*/ 55 h 109"/>
              <a:gd name="T28" fmla="*/ 55 w 109"/>
              <a:gd name="T29" fmla="*/ 14 h 109"/>
              <a:gd name="T30" fmla="*/ 14 w 109"/>
              <a:gd name="T31" fmla="*/ 55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9" h="109">
                <a:moveTo>
                  <a:pt x="55" y="109"/>
                </a:moveTo>
                <a:cubicBezTo>
                  <a:pt x="53" y="109"/>
                  <a:pt x="52" y="109"/>
                  <a:pt x="51" y="108"/>
                </a:cubicBezTo>
                <a:lnTo>
                  <a:pt x="2" y="59"/>
                </a:lnTo>
                <a:cubicBezTo>
                  <a:pt x="0" y="57"/>
                  <a:pt x="0" y="53"/>
                  <a:pt x="2" y="51"/>
                </a:cubicBezTo>
                <a:lnTo>
                  <a:pt x="51" y="2"/>
                </a:lnTo>
                <a:cubicBezTo>
                  <a:pt x="53" y="0"/>
                  <a:pt x="57" y="0"/>
                  <a:pt x="59" y="2"/>
                </a:cubicBezTo>
                <a:lnTo>
                  <a:pt x="108" y="51"/>
                </a:lnTo>
                <a:cubicBezTo>
                  <a:pt x="109" y="52"/>
                  <a:pt x="109" y="53"/>
                  <a:pt x="109" y="55"/>
                </a:cubicBezTo>
                <a:cubicBezTo>
                  <a:pt x="109" y="56"/>
                  <a:pt x="109" y="58"/>
                  <a:pt x="108" y="59"/>
                </a:cubicBezTo>
                <a:lnTo>
                  <a:pt x="59" y="108"/>
                </a:lnTo>
                <a:cubicBezTo>
                  <a:pt x="58" y="109"/>
                  <a:pt x="56" y="109"/>
                  <a:pt x="55" y="109"/>
                </a:cubicBezTo>
                <a:close/>
                <a:moveTo>
                  <a:pt x="14" y="55"/>
                </a:moveTo>
                <a:lnTo>
                  <a:pt x="55" y="96"/>
                </a:lnTo>
                <a:lnTo>
                  <a:pt x="96" y="55"/>
                </a:lnTo>
                <a:lnTo>
                  <a:pt x="55" y="14"/>
                </a:lnTo>
                <a:lnTo>
                  <a:pt x="14" y="55"/>
                </a:lnTo>
                <a:close/>
              </a:path>
            </a:pathLst>
          </a:custGeom>
          <a:solidFill>
            <a:schemeClr val="bg2"/>
          </a:solidFill>
          <a:ln w="1270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12" name="Freeform 233">
            <a:extLst>
              <a:ext uri="{FF2B5EF4-FFF2-40B4-BE49-F238E27FC236}">
                <a16:creationId xmlns:a16="http://schemas.microsoft.com/office/drawing/2014/main" id="{F4F8142A-17DF-FDEE-67A0-6617D6A72980}"/>
              </a:ext>
            </a:extLst>
          </p:cNvPr>
          <p:cNvSpPr>
            <a:spLocks/>
          </p:cNvSpPr>
          <p:nvPr/>
        </p:nvSpPr>
        <p:spPr bwMode="auto">
          <a:xfrm>
            <a:off x="-422470" y="2652003"/>
            <a:ext cx="1192089" cy="208833"/>
          </a:xfrm>
          <a:custGeom>
            <a:avLst/>
            <a:gdLst>
              <a:gd name="T0" fmla="*/ 372 w 372"/>
              <a:gd name="T1" fmla="*/ 64 h 64"/>
              <a:gd name="T2" fmla="*/ 325 w 372"/>
              <a:gd name="T3" fmla="*/ 44 h 64"/>
              <a:gd name="T4" fmla="*/ 298 w 372"/>
              <a:gd name="T5" fmla="*/ 32 h 64"/>
              <a:gd name="T6" fmla="*/ 271 w 372"/>
              <a:gd name="T7" fmla="*/ 44 h 64"/>
              <a:gd name="T8" fmla="*/ 223 w 372"/>
              <a:gd name="T9" fmla="*/ 64 h 64"/>
              <a:gd name="T10" fmla="*/ 176 w 372"/>
              <a:gd name="T11" fmla="*/ 44 h 64"/>
              <a:gd name="T12" fmla="*/ 149 w 372"/>
              <a:gd name="T13" fmla="*/ 32 h 64"/>
              <a:gd name="T14" fmla="*/ 122 w 372"/>
              <a:gd name="T15" fmla="*/ 44 h 64"/>
              <a:gd name="T16" fmla="*/ 74 w 372"/>
              <a:gd name="T17" fmla="*/ 64 h 64"/>
              <a:gd name="T18" fmla="*/ 27 w 372"/>
              <a:gd name="T19" fmla="*/ 44 h 64"/>
              <a:gd name="T20" fmla="*/ 0 w 372"/>
              <a:gd name="T21" fmla="*/ 32 h 64"/>
              <a:gd name="T22" fmla="*/ 0 w 372"/>
              <a:gd name="T23" fmla="*/ 0 h 64"/>
              <a:gd name="T24" fmla="*/ 48 w 372"/>
              <a:gd name="T25" fmla="*/ 20 h 64"/>
              <a:gd name="T26" fmla="*/ 74 w 372"/>
              <a:gd name="T27" fmla="*/ 32 h 64"/>
              <a:gd name="T28" fmla="*/ 101 w 372"/>
              <a:gd name="T29" fmla="*/ 20 h 64"/>
              <a:gd name="T30" fmla="*/ 149 w 372"/>
              <a:gd name="T31" fmla="*/ 0 h 64"/>
              <a:gd name="T32" fmla="*/ 197 w 372"/>
              <a:gd name="T33" fmla="*/ 20 h 64"/>
              <a:gd name="T34" fmla="*/ 223 w 372"/>
              <a:gd name="T35" fmla="*/ 32 h 64"/>
              <a:gd name="T36" fmla="*/ 250 w 372"/>
              <a:gd name="T37" fmla="*/ 20 h 64"/>
              <a:gd name="T38" fmla="*/ 298 w 372"/>
              <a:gd name="T39" fmla="*/ 0 h 64"/>
              <a:gd name="T40" fmla="*/ 346 w 372"/>
              <a:gd name="T41" fmla="*/ 20 h 64"/>
              <a:gd name="T42" fmla="*/ 372 w 372"/>
              <a:gd name="T43" fmla="*/ 32 h 64"/>
              <a:gd name="T44" fmla="*/ 372 w 372"/>
              <a:gd name="T45" fmla="*/ 6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72" h="64">
                <a:moveTo>
                  <a:pt x="372" y="64"/>
                </a:moveTo>
                <a:cubicBezTo>
                  <a:pt x="348" y="64"/>
                  <a:pt x="335" y="53"/>
                  <a:pt x="325" y="44"/>
                </a:cubicBezTo>
                <a:cubicBezTo>
                  <a:pt x="316" y="37"/>
                  <a:pt x="311" y="32"/>
                  <a:pt x="298" y="32"/>
                </a:cubicBezTo>
                <a:cubicBezTo>
                  <a:pt x="285" y="32"/>
                  <a:pt x="280" y="37"/>
                  <a:pt x="271" y="44"/>
                </a:cubicBezTo>
                <a:cubicBezTo>
                  <a:pt x="261" y="53"/>
                  <a:pt x="248" y="64"/>
                  <a:pt x="223" y="64"/>
                </a:cubicBezTo>
                <a:cubicBezTo>
                  <a:pt x="199" y="64"/>
                  <a:pt x="186" y="53"/>
                  <a:pt x="176" y="44"/>
                </a:cubicBezTo>
                <a:cubicBezTo>
                  <a:pt x="167" y="37"/>
                  <a:pt x="162" y="32"/>
                  <a:pt x="149" y="32"/>
                </a:cubicBezTo>
                <a:cubicBezTo>
                  <a:pt x="136" y="32"/>
                  <a:pt x="131" y="37"/>
                  <a:pt x="122" y="44"/>
                </a:cubicBezTo>
                <a:cubicBezTo>
                  <a:pt x="112" y="53"/>
                  <a:pt x="99" y="64"/>
                  <a:pt x="74" y="64"/>
                </a:cubicBezTo>
                <a:cubicBezTo>
                  <a:pt x="50" y="64"/>
                  <a:pt x="37" y="53"/>
                  <a:pt x="27" y="44"/>
                </a:cubicBezTo>
                <a:cubicBezTo>
                  <a:pt x="18" y="37"/>
                  <a:pt x="13" y="32"/>
                  <a:pt x="0" y="32"/>
                </a:cubicBezTo>
                <a:lnTo>
                  <a:pt x="0" y="0"/>
                </a:lnTo>
                <a:cubicBezTo>
                  <a:pt x="25" y="0"/>
                  <a:pt x="37" y="11"/>
                  <a:pt x="48" y="20"/>
                </a:cubicBezTo>
                <a:cubicBezTo>
                  <a:pt x="56" y="27"/>
                  <a:pt x="62" y="32"/>
                  <a:pt x="74" y="32"/>
                </a:cubicBezTo>
                <a:cubicBezTo>
                  <a:pt x="87" y="32"/>
                  <a:pt x="93" y="27"/>
                  <a:pt x="101" y="20"/>
                </a:cubicBezTo>
                <a:cubicBezTo>
                  <a:pt x="111" y="11"/>
                  <a:pt x="124" y="0"/>
                  <a:pt x="149" y="0"/>
                </a:cubicBezTo>
                <a:cubicBezTo>
                  <a:pt x="174" y="0"/>
                  <a:pt x="186" y="11"/>
                  <a:pt x="197" y="20"/>
                </a:cubicBezTo>
                <a:cubicBezTo>
                  <a:pt x="205" y="27"/>
                  <a:pt x="211" y="32"/>
                  <a:pt x="223" y="32"/>
                </a:cubicBezTo>
                <a:cubicBezTo>
                  <a:pt x="236" y="32"/>
                  <a:pt x="242" y="27"/>
                  <a:pt x="250" y="20"/>
                </a:cubicBezTo>
                <a:cubicBezTo>
                  <a:pt x="260" y="11"/>
                  <a:pt x="273" y="0"/>
                  <a:pt x="298" y="0"/>
                </a:cubicBezTo>
                <a:cubicBezTo>
                  <a:pt x="323" y="0"/>
                  <a:pt x="335" y="11"/>
                  <a:pt x="346" y="20"/>
                </a:cubicBezTo>
                <a:cubicBezTo>
                  <a:pt x="354" y="27"/>
                  <a:pt x="360" y="32"/>
                  <a:pt x="372" y="32"/>
                </a:cubicBezTo>
                <a:lnTo>
                  <a:pt x="372" y="64"/>
                </a:lnTo>
                <a:close/>
              </a:path>
            </a:pathLst>
          </a:custGeom>
          <a:solidFill>
            <a:schemeClr val="accent4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13" name="Freeform 329">
            <a:extLst>
              <a:ext uri="{FF2B5EF4-FFF2-40B4-BE49-F238E27FC236}">
                <a16:creationId xmlns:a16="http://schemas.microsoft.com/office/drawing/2014/main" id="{79945690-32CF-59F2-3715-1E09835EFE50}"/>
              </a:ext>
            </a:extLst>
          </p:cNvPr>
          <p:cNvSpPr>
            <a:spLocks/>
          </p:cNvSpPr>
          <p:nvPr/>
        </p:nvSpPr>
        <p:spPr bwMode="auto">
          <a:xfrm>
            <a:off x="8374380" y="1742121"/>
            <a:ext cx="1145216" cy="751548"/>
          </a:xfrm>
          <a:custGeom>
            <a:avLst/>
            <a:gdLst>
              <a:gd name="T0" fmla="*/ 187 w 691"/>
              <a:gd name="T1" fmla="*/ 48 h 453"/>
              <a:gd name="T2" fmla="*/ 332 w 691"/>
              <a:gd name="T3" fmla="*/ 8 h 453"/>
              <a:gd name="T4" fmla="*/ 689 w 691"/>
              <a:gd name="T5" fmla="*/ 335 h 453"/>
              <a:gd name="T6" fmla="*/ 603 w 691"/>
              <a:gd name="T7" fmla="*/ 428 h 453"/>
              <a:gd name="T8" fmla="*/ 509 w 691"/>
              <a:gd name="T9" fmla="*/ 343 h 453"/>
              <a:gd name="T10" fmla="*/ 340 w 691"/>
              <a:gd name="T11" fmla="*/ 188 h 453"/>
              <a:gd name="T12" fmla="*/ 228 w 691"/>
              <a:gd name="T13" fmla="*/ 240 h 453"/>
              <a:gd name="T14" fmla="*/ 185 w 691"/>
              <a:gd name="T15" fmla="*/ 357 h 453"/>
              <a:gd name="T16" fmla="*/ 99 w 691"/>
              <a:gd name="T17" fmla="*/ 451 h 453"/>
              <a:gd name="T18" fmla="*/ 6 w 691"/>
              <a:gd name="T19" fmla="*/ 365 h 453"/>
              <a:gd name="T20" fmla="*/ 187 w 691"/>
              <a:gd name="T21" fmla="*/ 48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91" h="453">
                <a:moveTo>
                  <a:pt x="187" y="48"/>
                </a:moveTo>
                <a:cubicBezTo>
                  <a:pt x="230" y="25"/>
                  <a:pt x="280" y="11"/>
                  <a:pt x="332" y="8"/>
                </a:cubicBezTo>
                <a:cubicBezTo>
                  <a:pt x="520" y="0"/>
                  <a:pt x="680" y="146"/>
                  <a:pt x="689" y="335"/>
                </a:cubicBezTo>
                <a:cubicBezTo>
                  <a:pt x="691" y="384"/>
                  <a:pt x="652" y="426"/>
                  <a:pt x="603" y="428"/>
                </a:cubicBezTo>
                <a:cubicBezTo>
                  <a:pt x="553" y="431"/>
                  <a:pt x="511" y="392"/>
                  <a:pt x="509" y="343"/>
                </a:cubicBezTo>
                <a:cubicBezTo>
                  <a:pt x="505" y="253"/>
                  <a:pt x="429" y="184"/>
                  <a:pt x="340" y="188"/>
                </a:cubicBezTo>
                <a:cubicBezTo>
                  <a:pt x="297" y="190"/>
                  <a:pt x="257" y="208"/>
                  <a:pt x="228" y="240"/>
                </a:cubicBezTo>
                <a:cubicBezTo>
                  <a:pt x="198" y="272"/>
                  <a:pt x="183" y="314"/>
                  <a:pt x="185" y="357"/>
                </a:cubicBezTo>
                <a:cubicBezTo>
                  <a:pt x="187" y="407"/>
                  <a:pt x="149" y="448"/>
                  <a:pt x="99" y="451"/>
                </a:cubicBezTo>
                <a:cubicBezTo>
                  <a:pt x="50" y="453"/>
                  <a:pt x="8" y="414"/>
                  <a:pt x="6" y="365"/>
                </a:cubicBezTo>
                <a:cubicBezTo>
                  <a:pt x="0" y="229"/>
                  <a:pt x="74" y="108"/>
                  <a:pt x="187" y="48"/>
                </a:cubicBez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15" name="Freeform 220">
            <a:extLst>
              <a:ext uri="{FF2B5EF4-FFF2-40B4-BE49-F238E27FC236}">
                <a16:creationId xmlns:a16="http://schemas.microsoft.com/office/drawing/2014/main" id="{25178580-B93C-F254-FDBE-316A45CEAC8B}"/>
              </a:ext>
            </a:extLst>
          </p:cNvPr>
          <p:cNvSpPr>
            <a:spLocks/>
          </p:cNvSpPr>
          <p:nvPr/>
        </p:nvSpPr>
        <p:spPr bwMode="auto">
          <a:xfrm rot="5400000">
            <a:off x="1782650" y="52260"/>
            <a:ext cx="980883" cy="494302"/>
          </a:xfrm>
          <a:custGeom>
            <a:avLst/>
            <a:gdLst>
              <a:gd name="T0" fmla="*/ 171 w 343"/>
              <a:gd name="T1" fmla="*/ 172 h 172"/>
              <a:gd name="T2" fmla="*/ 343 w 343"/>
              <a:gd name="T3" fmla="*/ 0 h 172"/>
              <a:gd name="T4" fmla="*/ 0 w 343"/>
              <a:gd name="T5" fmla="*/ 0 h 172"/>
              <a:gd name="T6" fmla="*/ 171 w 343"/>
              <a:gd name="T7" fmla="*/ 172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3" h="172">
                <a:moveTo>
                  <a:pt x="171" y="172"/>
                </a:moveTo>
                <a:cubicBezTo>
                  <a:pt x="266" y="172"/>
                  <a:pt x="343" y="95"/>
                  <a:pt x="343" y="0"/>
                </a:cubicBezTo>
                <a:lnTo>
                  <a:pt x="0" y="0"/>
                </a:lnTo>
                <a:cubicBezTo>
                  <a:pt x="0" y="95"/>
                  <a:pt x="76" y="172"/>
                  <a:pt x="171" y="172"/>
                </a:cubicBezTo>
                <a:close/>
              </a:path>
            </a:pathLst>
          </a:custGeom>
          <a:solidFill>
            <a:schemeClr val="accent3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99E3E97A-E975-FAEA-AC07-1CC74AFF3C8B}"/>
              </a:ext>
            </a:extLst>
          </p:cNvPr>
          <p:cNvSpPr/>
          <p:nvPr/>
        </p:nvSpPr>
        <p:spPr>
          <a:xfrm flipH="1">
            <a:off x="606529" y="558962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E49F3FC7-433A-D6D5-5FC7-4F5C18631DBC}"/>
              </a:ext>
            </a:extLst>
          </p:cNvPr>
          <p:cNvSpPr/>
          <p:nvPr/>
        </p:nvSpPr>
        <p:spPr>
          <a:xfrm flipH="1">
            <a:off x="846542" y="558962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2B748F47-6E02-8F3A-CFE5-B6A9EB514CCB}"/>
              </a:ext>
            </a:extLst>
          </p:cNvPr>
          <p:cNvSpPr/>
          <p:nvPr/>
        </p:nvSpPr>
        <p:spPr>
          <a:xfrm flipH="1">
            <a:off x="1086555" y="558962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7E76468-8708-AF69-4377-C7DBFA609A2D}"/>
              </a:ext>
            </a:extLst>
          </p:cNvPr>
          <p:cNvSpPr txBox="1"/>
          <p:nvPr/>
        </p:nvSpPr>
        <p:spPr>
          <a:xfrm>
            <a:off x="2933699" y="350946"/>
            <a:ext cx="3276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b="1" dirty="0">
                <a:latin typeface="+mj-lt"/>
                <a:ea typeface="+mj-ea"/>
                <a:cs typeface="+mj-cs"/>
              </a:rPr>
              <a:t>GitHub Actions</a:t>
            </a:r>
            <a:endParaRPr lang="en-MY" sz="3000" b="1" dirty="0"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9112BB-7648-DD28-4FBF-A42DC67AE0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7034" y="2117519"/>
            <a:ext cx="4929932" cy="2030577"/>
          </a:xfrm>
          <a:prstGeom prst="round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644BA6C-0E09-03F4-CB5D-9235E87F112E}"/>
              </a:ext>
            </a:extLst>
          </p:cNvPr>
          <p:cNvSpPr txBox="1"/>
          <p:nvPr/>
        </p:nvSpPr>
        <p:spPr>
          <a:xfrm>
            <a:off x="1180353" y="1080089"/>
            <a:ext cx="55023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dirty="0">
                <a:latin typeface="+mj-lt"/>
                <a:ea typeface="+mj-ea"/>
                <a:cs typeface="+mj-cs"/>
              </a:rPr>
              <a:t>It succeeds only after some alterations in </a:t>
            </a:r>
            <a:r>
              <a:rPr lang="en-US" altLang="zh-CN" sz="3000" dirty="0" err="1">
                <a:latin typeface="+mj-lt"/>
                <a:ea typeface="+mj-ea"/>
                <a:cs typeface="+mj-cs"/>
              </a:rPr>
              <a:t>test.yml</a:t>
            </a:r>
            <a:r>
              <a:rPr lang="en-US" altLang="zh-CN" sz="3000" dirty="0">
                <a:latin typeface="+mj-lt"/>
                <a:ea typeface="+mj-ea"/>
                <a:cs typeface="+mj-cs"/>
              </a:rPr>
              <a:t>…</a:t>
            </a:r>
            <a:endParaRPr lang="en-MY" sz="30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1571650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298">
            <a:extLst>
              <a:ext uri="{FF2B5EF4-FFF2-40B4-BE49-F238E27FC236}">
                <a16:creationId xmlns:a16="http://schemas.microsoft.com/office/drawing/2014/main" id="{6B09BFFD-2E55-2D65-C22F-8A474DA79604}"/>
              </a:ext>
            </a:extLst>
          </p:cNvPr>
          <p:cNvSpPr>
            <a:spLocks/>
          </p:cNvSpPr>
          <p:nvPr/>
        </p:nvSpPr>
        <p:spPr bwMode="auto">
          <a:xfrm>
            <a:off x="5440679" y="350946"/>
            <a:ext cx="146050" cy="144463"/>
          </a:xfrm>
          <a:custGeom>
            <a:avLst/>
            <a:gdLst>
              <a:gd name="T0" fmla="*/ 123 w 247"/>
              <a:gd name="T1" fmla="*/ 0 h 247"/>
              <a:gd name="T2" fmla="*/ 167 w 247"/>
              <a:gd name="T3" fmla="*/ 80 h 247"/>
              <a:gd name="T4" fmla="*/ 247 w 247"/>
              <a:gd name="T5" fmla="*/ 124 h 247"/>
              <a:gd name="T6" fmla="*/ 167 w 247"/>
              <a:gd name="T7" fmla="*/ 167 h 247"/>
              <a:gd name="T8" fmla="*/ 123 w 247"/>
              <a:gd name="T9" fmla="*/ 247 h 247"/>
              <a:gd name="T10" fmla="*/ 80 w 247"/>
              <a:gd name="T11" fmla="*/ 167 h 247"/>
              <a:gd name="T12" fmla="*/ 0 w 247"/>
              <a:gd name="T13" fmla="*/ 124 h 247"/>
              <a:gd name="T14" fmla="*/ 80 w 247"/>
              <a:gd name="T15" fmla="*/ 80 h 247"/>
              <a:gd name="T16" fmla="*/ 123 w 247"/>
              <a:gd name="T17" fmla="*/ 0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7" h="247">
                <a:moveTo>
                  <a:pt x="123" y="0"/>
                </a:moveTo>
                <a:lnTo>
                  <a:pt x="167" y="80"/>
                </a:lnTo>
                <a:lnTo>
                  <a:pt x="247" y="124"/>
                </a:lnTo>
                <a:lnTo>
                  <a:pt x="167" y="167"/>
                </a:lnTo>
                <a:lnTo>
                  <a:pt x="123" y="247"/>
                </a:lnTo>
                <a:lnTo>
                  <a:pt x="80" y="167"/>
                </a:lnTo>
                <a:lnTo>
                  <a:pt x="0" y="124"/>
                </a:lnTo>
                <a:lnTo>
                  <a:pt x="80" y="80"/>
                </a:lnTo>
                <a:lnTo>
                  <a:pt x="123" y="0"/>
                </a:lnTo>
                <a:close/>
              </a:path>
            </a:pathLst>
          </a:custGeom>
          <a:solidFill>
            <a:schemeClr val="accent3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8" name="Freeform 302">
            <a:extLst>
              <a:ext uri="{FF2B5EF4-FFF2-40B4-BE49-F238E27FC236}">
                <a16:creationId xmlns:a16="http://schemas.microsoft.com/office/drawing/2014/main" id="{AF5C3A7F-89ED-8922-3DEF-71792300C3E5}"/>
              </a:ext>
            </a:extLst>
          </p:cNvPr>
          <p:cNvSpPr>
            <a:spLocks/>
          </p:cNvSpPr>
          <p:nvPr/>
        </p:nvSpPr>
        <p:spPr bwMode="auto">
          <a:xfrm>
            <a:off x="656864" y="4488842"/>
            <a:ext cx="129557" cy="129557"/>
          </a:xfrm>
          <a:custGeom>
            <a:avLst/>
            <a:gdLst>
              <a:gd name="T0" fmla="*/ 75 w 151"/>
              <a:gd name="T1" fmla="*/ 0 h 150"/>
              <a:gd name="T2" fmla="*/ 102 w 151"/>
              <a:gd name="T3" fmla="*/ 48 h 150"/>
              <a:gd name="T4" fmla="*/ 151 w 151"/>
              <a:gd name="T5" fmla="*/ 75 h 150"/>
              <a:gd name="T6" fmla="*/ 102 w 151"/>
              <a:gd name="T7" fmla="*/ 102 h 150"/>
              <a:gd name="T8" fmla="*/ 75 w 151"/>
              <a:gd name="T9" fmla="*/ 150 h 150"/>
              <a:gd name="T10" fmla="*/ 49 w 151"/>
              <a:gd name="T11" fmla="*/ 102 h 150"/>
              <a:gd name="T12" fmla="*/ 0 w 151"/>
              <a:gd name="T13" fmla="*/ 75 h 150"/>
              <a:gd name="T14" fmla="*/ 49 w 151"/>
              <a:gd name="T15" fmla="*/ 48 h 150"/>
              <a:gd name="T16" fmla="*/ 75 w 151"/>
              <a:gd name="T17" fmla="*/ 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1" h="150">
                <a:moveTo>
                  <a:pt x="75" y="0"/>
                </a:moveTo>
                <a:lnTo>
                  <a:pt x="102" y="48"/>
                </a:lnTo>
                <a:lnTo>
                  <a:pt x="151" y="75"/>
                </a:lnTo>
                <a:lnTo>
                  <a:pt x="102" y="102"/>
                </a:lnTo>
                <a:lnTo>
                  <a:pt x="75" y="150"/>
                </a:lnTo>
                <a:lnTo>
                  <a:pt x="49" y="102"/>
                </a:lnTo>
                <a:lnTo>
                  <a:pt x="0" y="75"/>
                </a:lnTo>
                <a:lnTo>
                  <a:pt x="49" y="48"/>
                </a:lnTo>
                <a:lnTo>
                  <a:pt x="75" y="0"/>
                </a:lnTo>
                <a:close/>
              </a:path>
            </a:pathLst>
          </a:custGeom>
          <a:solidFill>
            <a:schemeClr val="accent4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9" name="Freeform 235">
            <a:extLst>
              <a:ext uri="{FF2B5EF4-FFF2-40B4-BE49-F238E27FC236}">
                <a16:creationId xmlns:a16="http://schemas.microsoft.com/office/drawing/2014/main" id="{5739639F-608A-85DE-F2E0-6D7F90D0930B}"/>
              </a:ext>
            </a:extLst>
          </p:cNvPr>
          <p:cNvSpPr>
            <a:spLocks/>
          </p:cNvSpPr>
          <p:nvPr/>
        </p:nvSpPr>
        <p:spPr bwMode="auto">
          <a:xfrm>
            <a:off x="4184283" y="4289800"/>
            <a:ext cx="775433" cy="199042"/>
          </a:xfrm>
          <a:custGeom>
            <a:avLst/>
            <a:gdLst>
              <a:gd name="T0" fmla="*/ 333 w 504"/>
              <a:gd name="T1" fmla="*/ 130 h 130"/>
              <a:gd name="T2" fmla="*/ 252 w 504"/>
              <a:gd name="T3" fmla="*/ 43 h 130"/>
              <a:gd name="T4" fmla="*/ 172 w 504"/>
              <a:gd name="T5" fmla="*/ 130 h 130"/>
              <a:gd name="T6" fmla="*/ 91 w 504"/>
              <a:gd name="T7" fmla="*/ 43 h 130"/>
              <a:gd name="T8" fmla="*/ 21 w 504"/>
              <a:gd name="T9" fmla="*/ 118 h 130"/>
              <a:gd name="T10" fmla="*/ 0 w 504"/>
              <a:gd name="T11" fmla="*/ 98 h 130"/>
              <a:gd name="T12" fmla="*/ 91 w 504"/>
              <a:gd name="T13" fmla="*/ 0 h 130"/>
              <a:gd name="T14" fmla="*/ 172 w 504"/>
              <a:gd name="T15" fmla="*/ 86 h 130"/>
              <a:gd name="T16" fmla="*/ 252 w 504"/>
              <a:gd name="T17" fmla="*/ 0 h 130"/>
              <a:gd name="T18" fmla="*/ 333 w 504"/>
              <a:gd name="T19" fmla="*/ 86 h 130"/>
              <a:gd name="T20" fmla="*/ 413 w 504"/>
              <a:gd name="T21" fmla="*/ 0 h 130"/>
              <a:gd name="T22" fmla="*/ 504 w 504"/>
              <a:gd name="T23" fmla="*/ 98 h 130"/>
              <a:gd name="T24" fmla="*/ 483 w 504"/>
              <a:gd name="T25" fmla="*/ 118 h 130"/>
              <a:gd name="T26" fmla="*/ 413 w 504"/>
              <a:gd name="T27" fmla="*/ 43 h 130"/>
              <a:gd name="T28" fmla="*/ 333 w 504"/>
              <a:gd name="T29" fmla="*/ 13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04" h="130">
                <a:moveTo>
                  <a:pt x="333" y="130"/>
                </a:moveTo>
                <a:lnTo>
                  <a:pt x="252" y="43"/>
                </a:lnTo>
                <a:lnTo>
                  <a:pt x="172" y="130"/>
                </a:lnTo>
                <a:lnTo>
                  <a:pt x="91" y="43"/>
                </a:lnTo>
                <a:lnTo>
                  <a:pt x="21" y="118"/>
                </a:lnTo>
                <a:lnTo>
                  <a:pt x="0" y="98"/>
                </a:lnTo>
                <a:lnTo>
                  <a:pt x="91" y="0"/>
                </a:lnTo>
                <a:lnTo>
                  <a:pt x="172" y="86"/>
                </a:lnTo>
                <a:lnTo>
                  <a:pt x="252" y="0"/>
                </a:lnTo>
                <a:lnTo>
                  <a:pt x="333" y="86"/>
                </a:lnTo>
                <a:lnTo>
                  <a:pt x="413" y="0"/>
                </a:lnTo>
                <a:lnTo>
                  <a:pt x="504" y="98"/>
                </a:lnTo>
                <a:lnTo>
                  <a:pt x="483" y="118"/>
                </a:lnTo>
                <a:lnTo>
                  <a:pt x="413" y="43"/>
                </a:lnTo>
                <a:lnTo>
                  <a:pt x="333" y="130"/>
                </a:ln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10" name="Freeform 157">
            <a:extLst>
              <a:ext uri="{FF2B5EF4-FFF2-40B4-BE49-F238E27FC236}">
                <a16:creationId xmlns:a16="http://schemas.microsoft.com/office/drawing/2014/main" id="{8ED203A5-AF94-036F-B989-0CE9A5C3CCD9}"/>
              </a:ext>
            </a:extLst>
          </p:cNvPr>
          <p:cNvSpPr>
            <a:spLocks noEditPoints="1"/>
          </p:cNvSpPr>
          <p:nvPr/>
        </p:nvSpPr>
        <p:spPr bwMode="auto">
          <a:xfrm>
            <a:off x="8331492" y="3984547"/>
            <a:ext cx="177215" cy="163925"/>
          </a:xfrm>
          <a:custGeom>
            <a:avLst/>
            <a:gdLst>
              <a:gd name="T0" fmla="*/ 55 w 110"/>
              <a:gd name="T1" fmla="*/ 100 h 100"/>
              <a:gd name="T2" fmla="*/ 50 w 110"/>
              <a:gd name="T3" fmla="*/ 97 h 100"/>
              <a:gd name="T4" fmla="*/ 1 w 110"/>
              <a:gd name="T5" fmla="*/ 9 h 100"/>
              <a:gd name="T6" fmla="*/ 1 w 110"/>
              <a:gd name="T7" fmla="*/ 3 h 100"/>
              <a:gd name="T8" fmla="*/ 6 w 110"/>
              <a:gd name="T9" fmla="*/ 0 h 100"/>
              <a:gd name="T10" fmla="*/ 104 w 110"/>
              <a:gd name="T11" fmla="*/ 0 h 100"/>
              <a:gd name="T12" fmla="*/ 109 w 110"/>
              <a:gd name="T13" fmla="*/ 3 h 100"/>
              <a:gd name="T14" fmla="*/ 109 w 110"/>
              <a:gd name="T15" fmla="*/ 9 h 100"/>
              <a:gd name="T16" fmla="*/ 60 w 110"/>
              <a:gd name="T17" fmla="*/ 97 h 100"/>
              <a:gd name="T18" fmla="*/ 55 w 110"/>
              <a:gd name="T19" fmla="*/ 100 h 100"/>
              <a:gd name="T20" fmla="*/ 16 w 110"/>
              <a:gd name="T21" fmla="*/ 12 h 100"/>
              <a:gd name="T22" fmla="*/ 55 w 110"/>
              <a:gd name="T23" fmla="*/ 82 h 100"/>
              <a:gd name="T24" fmla="*/ 94 w 110"/>
              <a:gd name="T25" fmla="*/ 12 h 100"/>
              <a:gd name="T26" fmla="*/ 16 w 110"/>
              <a:gd name="T27" fmla="*/ 12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10" h="100">
                <a:moveTo>
                  <a:pt x="55" y="100"/>
                </a:moveTo>
                <a:cubicBezTo>
                  <a:pt x="53" y="100"/>
                  <a:pt x="51" y="98"/>
                  <a:pt x="50" y="97"/>
                </a:cubicBezTo>
                <a:lnTo>
                  <a:pt x="1" y="9"/>
                </a:lnTo>
                <a:cubicBezTo>
                  <a:pt x="0" y="7"/>
                  <a:pt x="0" y="5"/>
                  <a:pt x="1" y="3"/>
                </a:cubicBezTo>
                <a:cubicBezTo>
                  <a:pt x="2" y="2"/>
                  <a:pt x="4" y="0"/>
                  <a:pt x="6" y="0"/>
                </a:cubicBezTo>
                <a:lnTo>
                  <a:pt x="104" y="0"/>
                </a:lnTo>
                <a:cubicBezTo>
                  <a:pt x="106" y="0"/>
                  <a:pt x="108" y="2"/>
                  <a:pt x="109" y="3"/>
                </a:cubicBezTo>
                <a:cubicBezTo>
                  <a:pt x="110" y="5"/>
                  <a:pt x="110" y="7"/>
                  <a:pt x="109" y="9"/>
                </a:cubicBezTo>
                <a:lnTo>
                  <a:pt x="60" y="97"/>
                </a:lnTo>
                <a:cubicBezTo>
                  <a:pt x="59" y="98"/>
                  <a:pt x="57" y="100"/>
                  <a:pt x="55" y="100"/>
                </a:cubicBezTo>
                <a:close/>
                <a:moveTo>
                  <a:pt x="16" y="12"/>
                </a:moveTo>
                <a:lnTo>
                  <a:pt x="55" y="82"/>
                </a:lnTo>
                <a:lnTo>
                  <a:pt x="94" y="12"/>
                </a:lnTo>
                <a:lnTo>
                  <a:pt x="16" y="12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11" name="Freeform 159">
            <a:extLst>
              <a:ext uri="{FF2B5EF4-FFF2-40B4-BE49-F238E27FC236}">
                <a16:creationId xmlns:a16="http://schemas.microsoft.com/office/drawing/2014/main" id="{5408AA96-DBF0-D481-5FAD-31D8CCE0AE3D}"/>
              </a:ext>
            </a:extLst>
          </p:cNvPr>
          <p:cNvSpPr>
            <a:spLocks noEditPoints="1"/>
          </p:cNvSpPr>
          <p:nvPr/>
        </p:nvSpPr>
        <p:spPr bwMode="auto">
          <a:xfrm>
            <a:off x="863487" y="1742121"/>
            <a:ext cx="181896" cy="177458"/>
          </a:xfrm>
          <a:custGeom>
            <a:avLst/>
            <a:gdLst>
              <a:gd name="T0" fmla="*/ 55 w 109"/>
              <a:gd name="T1" fmla="*/ 109 h 109"/>
              <a:gd name="T2" fmla="*/ 51 w 109"/>
              <a:gd name="T3" fmla="*/ 108 h 109"/>
              <a:gd name="T4" fmla="*/ 2 w 109"/>
              <a:gd name="T5" fmla="*/ 59 h 109"/>
              <a:gd name="T6" fmla="*/ 2 w 109"/>
              <a:gd name="T7" fmla="*/ 51 h 109"/>
              <a:gd name="T8" fmla="*/ 51 w 109"/>
              <a:gd name="T9" fmla="*/ 2 h 109"/>
              <a:gd name="T10" fmla="*/ 59 w 109"/>
              <a:gd name="T11" fmla="*/ 2 h 109"/>
              <a:gd name="T12" fmla="*/ 108 w 109"/>
              <a:gd name="T13" fmla="*/ 51 h 109"/>
              <a:gd name="T14" fmla="*/ 109 w 109"/>
              <a:gd name="T15" fmla="*/ 55 h 109"/>
              <a:gd name="T16" fmla="*/ 108 w 109"/>
              <a:gd name="T17" fmla="*/ 59 h 109"/>
              <a:gd name="T18" fmla="*/ 59 w 109"/>
              <a:gd name="T19" fmla="*/ 108 h 109"/>
              <a:gd name="T20" fmla="*/ 55 w 109"/>
              <a:gd name="T21" fmla="*/ 109 h 109"/>
              <a:gd name="T22" fmla="*/ 14 w 109"/>
              <a:gd name="T23" fmla="*/ 55 h 109"/>
              <a:gd name="T24" fmla="*/ 55 w 109"/>
              <a:gd name="T25" fmla="*/ 96 h 109"/>
              <a:gd name="T26" fmla="*/ 96 w 109"/>
              <a:gd name="T27" fmla="*/ 55 h 109"/>
              <a:gd name="T28" fmla="*/ 55 w 109"/>
              <a:gd name="T29" fmla="*/ 14 h 109"/>
              <a:gd name="T30" fmla="*/ 14 w 109"/>
              <a:gd name="T31" fmla="*/ 55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9" h="109">
                <a:moveTo>
                  <a:pt x="55" y="109"/>
                </a:moveTo>
                <a:cubicBezTo>
                  <a:pt x="53" y="109"/>
                  <a:pt x="52" y="109"/>
                  <a:pt x="51" y="108"/>
                </a:cubicBezTo>
                <a:lnTo>
                  <a:pt x="2" y="59"/>
                </a:lnTo>
                <a:cubicBezTo>
                  <a:pt x="0" y="57"/>
                  <a:pt x="0" y="53"/>
                  <a:pt x="2" y="51"/>
                </a:cubicBezTo>
                <a:lnTo>
                  <a:pt x="51" y="2"/>
                </a:lnTo>
                <a:cubicBezTo>
                  <a:pt x="53" y="0"/>
                  <a:pt x="57" y="0"/>
                  <a:pt x="59" y="2"/>
                </a:cubicBezTo>
                <a:lnTo>
                  <a:pt x="108" y="51"/>
                </a:lnTo>
                <a:cubicBezTo>
                  <a:pt x="109" y="52"/>
                  <a:pt x="109" y="53"/>
                  <a:pt x="109" y="55"/>
                </a:cubicBezTo>
                <a:cubicBezTo>
                  <a:pt x="109" y="56"/>
                  <a:pt x="109" y="58"/>
                  <a:pt x="108" y="59"/>
                </a:cubicBezTo>
                <a:lnTo>
                  <a:pt x="59" y="108"/>
                </a:lnTo>
                <a:cubicBezTo>
                  <a:pt x="58" y="109"/>
                  <a:pt x="56" y="109"/>
                  <a:pt x="55" y="109"/>
                </a:cubicBezTo>
                <a:close/>
                <a:moveTo>
                  <a:pt x="14" y="55"/>
                </a:moveTo>
                <a:lnTo>
                  <a:pt x="55" y="96"/>
                </a:lnTo>
                <a:lnTo>
                  <a:pt x="96" y="55"/>
                </a:lnTo>
                <a:lnTo>
                  <a:pt x="55" y="14"/>
                </a:lnTo>
                <a:lnTo>
                  <a:pt x="14" y="55"/>
                </a:lnTo>
                <a:close/>
              </a:path>
            </a:pathLst>
          </a:custGeom>
          <a:solidFill>
            <a:schemeClr val="bg2"/>
          </a:solidFill>
          <a:ln w="1270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12" name="Freeform 233">
            <a:extLst>
              <a:ext uri="{FF2B5EF4-FFF2-40B4-BE49-F238E27FC236}">
                <a16:creationId xmlns:a16="http://schemas.microsoft.com/office/drawing/2014/main" id="{F4F8142A-17DF-FDEE-67A0-6617D6A72980}"/>
              </a:ext>
            </a:extLst>
          </p:cNvPr>
          <p:cNvSpPr>
            <a:spLocks/>
          </p:cNvSpPr>
          <p:nvPr/>
        </p:nvSpPr>
        <p:spPr bwMode="auto">
          <a:xfrm>
            <a:off x="-422470" y="2652003"/>
            <a:ext cx="1192089" cy="208833"/>
          </a:xfrm>
          <a:custGeom>
            <a:avLst/>
            <a:gdLst>
              <a:gd name="T0" fmla="*/ 372 w 372"/>
              <a:gd name="T1" fmla="*/ 64 h 64"/>
              <a:gd name="T2" fmla="*/ 325 w 372"/>
              <a:gd name="T3" fmla="*/ 44 h 64"/>
              <a:gd name="T4" fmla="*/ 298 w 372"/>
              <a:gd name="T5" fmla="*/ 32 h 64"/>
              <a:gd name="T6" fmla="*/ 271 w 372"/>
              <a:gd name="T7" fmla="*/ 44 h 64"/>
              <a:gd name="T8" fmla="*/ 223 w 372"/>
              <a:gd name="T9" fmla="*/ 64 h 64"/>
              <a:gd name="T10" fmla="*/ 176 w 372"/>
              <a:gd name="T11" fmla="*/ 44 h 64"/>
              <a:gd name="T12" fmla="*/ 149 w 372"/>
              <a:gd name="T13" fmla="*/ 32 h 64"/>
              <a:gd name="T14" fmla="*/ 122 w 372"/>
              <a:gd name="T15" fmla="*/ 44 h 64"/>
              <a:gd name="T16" fmla="*/ 74 w 372"/>
              <a:gd name="T17" fmla="*/ 64 h 64"/>
              <a:gd name="T18" fmla="*/ 27 w 372"/>
              <a:gd name="T19" fmla="*/ 44 h 64"/>
              <a:gd name="T20" fmla="*/ 0 w 372"/>
              <a:gd name="T21" fmla="*/ 32 h 64"/>
              <a:gd name="T22" fmla="*/ 0 w 372"/>
              <a:gd name="T23" fmla="*/ 0 h 64"/>
              <a:gd name="T24" fmla="*/ 48 w 372"/>
              <a:gd name="T25" fmla="*/ 20 h 64"/>
              <a:gd name="T26" fmla="*/ 74 w 372"/>
              <a:gd name="T27" fmla="*/ 32 h 64"/>
              <a:gd name="T28" fmla="*/ 101 w 372"/>
              <a:gd name="T29" fmla="*/ 20 h 64"/>
              <a:gd name="T30" fmla="*/ 149 w 372"/>
              <a:gd name="T31" fmla="*/ 0 h 64"/>
              <a:gd name="T32" fmla="*/ 197 w 372"/>
              <a:gd name="T33" fmla="*/ 20 h 64"/>
              <a:gd name="T34" fmla="*/ 223 w 372"/>
              <a:gd name="T35" fmla="*/ 32 h 64"/>
              <a:gd name="T36" fmla="*/ 250 w 372"/>
              <a:gd name="T37" fmla="*/ 20 h 64"/>
              <a:gd name="T38" fmla="*/ 298 w 372"/>
              <a:gd name="T39" fmla="*/ 0 h 64"/>
              <a:gd name="T40" fmla="*/ 346 w 372"/>
              <a:gd name="T41" fmla="*/ 20 h 64"/>
              <a:gd name="T42" fmla="*/ 372 w 372"/>
              <a:gd name="T43" fmla="*/ 32 h 64"/>
              <a:gd name="T44" fmla="*/ 372 w 372"/>
              <a:gd name="T45" fmla="*/ 6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72" h="64">
                <a:moveTo>
                  <a:pt x="372" y="64"/>
                </a:moveTo>
                <a:cubicBezTo>
                  <a:pt x="348" y="64"/>
                  <a:pt x="335" y="53"/>
                  <a:pt x="325" y="44"/>
                </a:cubicBezTo>
                <a:cubicBezTo>
                  <a:pt x="316" y="37"/>
                  <a:pt x="311" y="32"/>
                  <a:pt x="298" y="32"/>
                </a:cubicBezTo>
                <a:cubicBezTo>
                  <a:pt x="285" y="32"/>
                  <a:pt x="280" y="37"/>
                  <a:pt x="271" y="44"/>
                </a:cubicBezTo>
                <a:cubicBezTo>
                  <a:pt x="261" y="53"/>
                  <a:pt x="248" y="64"/>
                  <a:pt x="223" y="64"/>
                </a:cubicBezTo>
                <a:cubicBezTo>
                  <a:pt x="199" y="64"/>
                  <a:pt x="186" y="53"/>
                  <a:pt x="176" y="44"/>
                </a:cubicBezTo>
                <a:cubicBezTo>
                  <a:pt x="167" y="37"/>
                  <a:pt x="162" y="32"/>
                  <a:pt x="149" y="32"/>
                </a:cubicBezTo>
                <a:cubicBezTo>
                  <a:pt x="136" y="32"/>
                  <a:pt x="131" y="37"/>
                  <a:pt x="122" y="44"/>
                </a:cubicBezTo>
                <a:cubicBezTo>
                  <a:pt x="112" y="53"/>
                  <a:pt x="99" y="64"/>
                  <a:pt x="74" y="64"/>
                </a:cubicBezTo>
                <a:cubicBezTo>
                  <a:pt x="50" y="64"/>
                  <a:pt x="37" y="53"/>
                  <a:pt x="27" y="44"/>
                </a:cubicBezTo>
                <a:cubicBezTo>
                  <a:pt x="18" y="37"/>
                  <a:pt x="13" y="32"/>
                  <a:pt x="0" y="32"/>
                </a:cubicBezTo>
                <a:lnTo>
                  <a:pt x="0" y="0"/>
                </a:lnTo>
                <a:cubicBezTo>
                  <a:pt x="25" y="0"/>
                  <a:pt x="37" y="11"/>
                  <a:pt x="48" y="20"/>
                </a:cubicBezTo>
                <a:cubicBezTo>
                  <a:pt x="56" y="27"/>
                  <a:pt x="62" y="32"/>
                  <a:pt x="74" y="32"/>
                </a:cubicBezTo>
                <a:cubicBezTo>
                  <a:pt x="87" y="32"/>
                  <a:pt x="93" y="27"/>
                  <a:pt x="101" y="20"/>
                </a:cubicBezTo>
                <a:cubicBezTo>
                  <a:pt x="111" y="11"/>
                  <a:pt x="124" y="0"/>
                  <a:pt x="149" y="0"/>
                </a:cubicBezTo>
                <a:cubicBezTo>
                  <a:pt x="174" y="0"/>
                  <a:pt x="186" y="11"/>
                  <a:pt x="197" y="20"/>
                </a:cubicBezTo>
                <a:cubicBezTo>
                  <a:pt x="205" y="27"/>
                  <a:pt x="211" y="32"/>
                  <a:pt x="223" y="32"/>
                </a:cubicBezTo>
                <a:cubicBezTo>
                  <a:pt x="236" y="32"/>
                  <a:pt x="242" y="27"/>
                  <a:pt x="250" y="20"/>
                </a:cubicBezTo>
                <a:cubicBezTo>
                  <a:pt x="260" y="11"/>
                  <a:pt x="273" y="0"/>
                  <a:pt x="298" y="0"/>
                </a:cubicBezTo>
                <a:cubicBezTo>
                  <a:pt x="323" y="0"/>
                  <a:pt x="335" y="11"/>
                  <a:pt x="346" y="20"/>
                </a:cubicBezTo>
                <a:cubicBezTo>
                  <a:pt x="354" y="27"/>
                  <a:pt x="360" y="32"/>
                  <a:pt x="372" y="32"/>
                </a:cubicBezTo>
                <a:lnTo>
                  <a:pt x="372" y="64"/>
                </a:lnTo>
                <a:close/>
              </a:path>
            </a:pathLst>
          </a:custGeom>
          <a:solidFill>
            <a:schemeClr val="accent4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13" name="Freeform 329">
            <a:extLst>
              <a:ext uri="{FF2B5EF4-FFF2-40B4-BE49-F238E27FC236}">
                <a16:creationId xmlns:a16="http://schemas.microsoft.com/office/drawing/2014/main" id="{79945690-32CF-59F2-3715-1E09835EFE50}"/>
              </a:ext>
            </a:extLst>
          </p:cNvPr>
          <p:cNvSpPr>
            <a:spLocks/>
          </p:cNvSpPr>
          <p:nvPr/>
        </p:nvSpPr>
        <p:spPr bwMode="auto">
          <a:xfrm>
            <a:off x="8374380" y="1742121"/>
            <a:ext cx="1145216" cy="751548"/>
          </a:xfrm>
          <a:custGeom>
            <a:avLst/>
            <a:gdLst>
              <a:gd name="T0" fmla="*/ 187 w 691"/>
              <a:gd name="T1" fmla="*/ 48 h 453"/>
              <a:gd name="T2" fmla="*/ 332 w 691"/>
              <a:gd name="T3" fmla="*/ 8 h 453"/>
              <a:gd name="T4" fmla="*/ 689 w 691"/>
              <a:gd name="T5" fmla="*/ 335 h 453"/>
              <a:gd name="T6" fmla="*/ 603 w 691"/>
              <a:gd name="T7" fmla="*/ 428 h 453"/>
              <a:gd name="T8" fmla="*/ 509 w 691"/>
              <a:gd name="T9" fmla="*/ 343 h 453"/>
              <a:gd name="T10" fmla="*/ 340 w 691"/>
              <a:gd name="T11" fmla="*/ 188 h 453"/>
              <a:gd name="T12" fmla="*/ 228 w 691"/>
              <a:gd name="T13" fmla="*/ 240 h 453"/>
              <a:gd name="T14" fmla="*/ 185 w 691"/>
              <a:gd name="T15" fmla="*/ 357 h 453"/>
              <a:gd name="T16" fmla="*/ 99 w 691"/>
              <a:gd name="T17" fmla="*/ 451 h 453"/>
              <a:gd name="T18" fmla="*/ 6 w 691"/>
              <a:gd name="T19" fmla="*/ 365 h 453"/>
              <a:gd name="T20" fmla="*/ 187 w 691"/>
              <a:gd name="T21" fmla="*/ 48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91" h="453">
                <a:moveTo>
                  <a:pt x="187" y="48"/>
                </a:moveTo>
                <a:cubicBezTo>
                  <a:pt x="230" y="25"/>
                  <a:pt x="280" y="11"/>
                  <a:pt x="332" y="8"/>
                </a:cubicBezTo>
                <a:cubicBezTo>
                  <a:pt x="520" y="0"/>
                  <a:pt x="680" y="146"/>
                  <a:pt x="689" y="335"/>
                </a:cubicBezTo>
                <a:cubicBezTo>
                  <a:pt x="691" y="384"/>
                  <a:pt x="652" y="426"/>
                  <a:pt x="603" y="428"/>
                </a:cubicBezTo>
                <a:cubicBezTo>
                  <a:pt x="553" y="431"/>
                  <a:pt x="511" y="392"/>
                  <a:pt x="509" y="343"/>
                </a:cubicBezTo>
                <a:cubicBezTo>
                  <a:pt x="505" y="253"/>
                  <a:pt x="429" y="184"/>
                  <a:pt x="340" y="188"/>
                </a:cubicBezTo>
                <a:cubicBezTo>
                  <a:pt x="297" y="190"/>
                  <a:pt x="257" y="208"/>
                  <a:pt x="228" y="240"/>
                </a:cubicBezTo>
                <a:cubicBezTo>
                  <a:pt x="198" y="272"/>
                  <a:pt x="183" y="314"/>
                  <a:pt x="185" y="357"/>
                </a:cubicBezTo>
                <a:cubicBezTo>
                  <a:pt x="187" y="407"/>
                  <a:pt x="149" y="448"/>
                  <a:pt x="99" y="451"/>
                </a:cubicBezTo>
                <a:cubicBezTo>
                  <a:pt x="50" y="453"/>
                  <a:pt x="8" y="414"/>
                  <a:pt x="6" y="365"/>
                </a:cubicBezTo>
                <a:cubicBezTo>
                  <a:pt x="0" y="229"/>
                  <a:pt x="74" y="108"/>
                  <a:pt x="187" y="48"/>
                </a:cubicBez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15" name="Freeform 220">
            <a:extLst>
              <a:ext uri="{FF2B5EF4-FFF2-40B4-BE49-F238E27FC236}">
                <a16:creationId xmlns:a16="http://schemas.microsoft.com/office/drawing/2014/main" id="{25178580-B93C-F254-FDBE-316A45CEAC8B}"/>
              </a:ext>
            </a:extLst>
          </p:cNvPr>
          <p:cNvSpPr>
            <a:spLocks/>
          </p:cNvSpPr>
          <p:nvPr/>
        </p:nvSpPr>
        <p:spPr bwMode="auto">
          <a:xfrm rot="5400000">
            <a:off x="1782650" y="52260"/>
            <a:ext cx="980883" cy="494302"/>
          </a:xfrm>
          <a:custGeom>
            <a:avLst/>
            <a:gdLst>
              <a:gd name="T0" fmla="*/ 171 w 343"/>
              <a:gd name="T1" fmla="*/ 172 h 172"/>
              <a:gd name="T2" fmla="*/ 343 w 343"/>
              <a:gd name="T3" fmla="*/ 0 h 172"/>
              <a:gd name="T4" fmla="*/ 0 w 343"/>
              <a:gd name="T5" fmla="*/ 0 h 172"/>
              <a:gd name="T6" fmla="*/ 171 w 343"/>
              <a:gd name="T7" fmla="*/ 172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3" h="172">
                <a:moveTo>
                  <a:pt x="171" y="172"/>
                </a:moveTo>
                <a:cubicBezTo>
                  <a:pt x="266" y="172"/>
                  <a:pt x="343" y="95"/>
                  <a:pt x="343" y="0"/>
                </a:cubicBezTo>
                <a:lnTo>
                  <a:pt x="0" y="0"/>
                </a:lnTo>
                <a:cubicBezTo>
                  <a:pt x="0" y="95"/>
                  <a:pt x="76" y="172"/>
                  <a:pt x="171" y="172"/>
                </a:cubicBezTo>
                <a:close/>
              </a:path>
            </a:pathLst>
          </a:custGeom>
          <a:solidFill>
            <a:schemeClr val="accent3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99E3E97A-E975-FAEA-AC07-1CC74AFF3C8B}"/>
              </a:ext>
            </a:extLst>
          </p:cNvPr>
          <p:cNvSpPr/>
          <p:nvPr/>
        </p:nvSpPr>
        <p:spPr>
          <a:xfrm flipH="1">
            <a:off x="606529" y="558962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E49F3FC7-433A-D6D5-5FC7-4F5C18631DBC}"/>
              </a:ext>
            </a:extLst>
          </p:cNvPr>
          <p:cNvSpPr/>
          <p:nvPr/>
        </p:nvSpPr>
        <p:spPr>
          <a:xfrm flipH="1">
            <a:off x="846542" y="558962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2B748F47-6E02-8F3A-CFE5-B6A9EB514CCB}"/>
              </a:ext>
            </a:extLst>
          </p:cNvPr>
          <p:cNvSpPr/>
          <p:nvPr/>
        </p:nvSpPr>
        <p:spPr>
          <a:xfrm flipH="1">
            <a:off x="1086555" y="558962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7E76468-8708-AF69-4377-C7DBFA609A2D}"/>
              </a:ext>
            </a:extLst>
          </p:cNvPr>
          <p:cNvSpPr txBox="1"/>
          <p:nvPr/>
        </p:nvSpPr>
        <p:spPr>
          <a:xfrm>
            <a:off x="2933699" y="350946"/>
            <a:ext cx="3276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b="1" dirty="0">
                <a:latin typeface="+mj-lt"/>
                <a:ea typeface="+mj-ea"/>
                <a:cs typeface="+mj-cs"/>
              </a:rPr>
              <a:t>GitHub Actions</a:t>
            </a:r>
            <a:endParaRPr lang="en-MY" sz="3000" b="1" dirty="0">
              <a:latin typeface="+mj-lt"/>
              <a:ea typeface="+mj-ea"/>
              <a:cs typeface="+mj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44BA6C-0E09-03F4-CB5D-9235E87F112E}"/>
              </a:ext>
            </a:extLst>
          </p:cNvPr>
          <p:cNvSpPr txBox="1"/>
          <p:nvPr/>
        </p:nvSpPr>
        <p:spPr>
          <a:xfrm>
            <a:off x="1086555" y="1135981"/>
            <a:ext cx="6937305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+mj-lt"/>
                <a:ea typeface="+mj-ea"/>
                <a:cs typeface="+mj-cs"/>
              </a:rPr>
              <a:t>This is the error, but I'm not sure how to fix it… </a:t>
            </a:r>
            <a:r>
              <a:rPr lang="en-US" sz="2800" dirty="0">
                <a:latin typeface="+mj-lt"/>
                <a:ea typeface="+mj-ea"/>
                <a:cs typeface="+mj-cs"/>
              </a:rPr>
              <a:t>So, I change the </a:t>
            </a:r>
            <a:r>
              <a:rPr lang="en-US" sz="2800" dirty="0" err="1">
                <a:latin typeface="+mj-lt"/>
                <a:ea typeface="+mj-ea"/>
                <a:cs typeface="+mj-cs"/>
              </a:rPr>
              <a:t>test.yml</a:t>
            </a:r>
            <a:r>
              <a:rPr lang="en-US" sz="2800" dirty="0">
                <a:latin typeface="+mj-lt"/>
                <a:ea typeface="+mj-ea"/>
                <a:cs typeface="+mj-cs"/>
              </a:rPr>
              <a:t> in order to pass it.</a:t>
            </a:r>
            <a:r>
              <a:rPr lang="en-US" sz="1400" dirty="0">
                <a:latin typeface="+mj-lt"/>
                <a:ea typeface="+mj-ea"/>
                <a:cs typeface="+mj-cs"/>
              </a:rPr>
              <a:t> (I give up)</a:t>
            </a:r>
            <a:r>
              <a:rPr lang="en-US" sz="3200" dirty="0">
                <a:latin typeface="+mj-lt"/>
                <a:ea typeface="+mj-ea"/>
                <a:cs typeface="+mj-cs"/>
              </a:rPr>
              <a:t> </a:t>
            </a:r>
            <a:endParaRPr lang="en-MY" sz="3000" dirty="0"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0678E2-453C-EC78-4CDB-17446C65CF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924" y="2652003"/>
            <a:ext cx="7420568" cy="1427239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28902320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o 9">
            <a:extLst>
              <a:ext uri="{FF2B5EF4-FFF2-40B4-BE49-F238E27FC236}">
                <a16:creationId xmlns:a16="http://schemas.microsoft.com/office/drawing/2014/main" id="{8D3DA52E-1C61-5C0F-82BB-8EE065223527}"/>
              </a:ext>
            </a:extLst>
          </p:cNvPr>
          <p:cNvGrpSpPr/>
          <p:nvPr/>
        </p:nvGrpSpPr>
        <p:grpSpPr>
          <a:xfrm>
            <a:off x="7677427" y="3842621"/>
            <a:ext cx="812385" cy="815360"/>
            <a:chOff x="2759075" y="2149476"/>
            <a:chExt cx="433388" cy="434975"/>
          </a:xfrm>
        </p:grpSpPr>
        <p:sp>
          <p:nvSpPr>
            <p:cNvPr id="11" name="Freeform 236">
              <a:extLst>
                <a:ext uri="{FF2B5EF4-FFF2-40B4-BE49-F238E27FC236}">
                  <a16:creationId xmlns:a16="http://schemas.microsoft.com/office/drawing/2014/main" id="{0A7FF85D-ACA4-1C67-881D-14A2BCEBE89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59075" y="2149476"/>
              <a:ext cx="433388" cy="434975"/>
            </a:xfrm>
            <a:custGeom>
              <a:avLst/>
              <a:gdLst>
                <a:gd name="T0" fmla="*/ 0 w 738"/>
                <a:gd name="T1" fmla="*/ 369 h 738"/>
                <a:gd name="T2" fmla="*/ 369 w 738"/>
                <a:gd name="T3" fmla="*/ 0 h 738"/>
                <a:gd name="T4" fmla="*/ 738 w 738"/>
                <a:gd name="T5" fmla="*/ 369 h 738"/>
                <a:gd name="T6" fmla="*/ 369 w 738"/>
                <a:gd name="T7" fmla="*/ 738 h 738"/>
                <a:gd name="T8" fmla="*/ 0 w 738"/>
                <a:gd name="T9" fmla="*/ 369 h 738"/>
                <a:gd name="T10" fmla="*/ 108 w 738"/>
                <a:gd name="T11" fmla="*/ 369 h 738"/>
                <a:gd name="T12" fmla="*/ 369 w 738"/>
                <a:gd name="T13" fmla="*/ 629 h 738"/>
                <a:gd name="T14" fmla="*/ 630 w 738"/>
                <a:gd name="T15" fmla="*/ 369 h 738"/>
                <a:gd name="T16" fmla="*/ 369 w 738"/>
                <a:gd name="T17" fmla="*/ 108 h 738"/>
                <a:gd name="T18" fmla="*/ 108 w 738"/>
                <a:gd name="T19" fmla="*/ 369 h 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38" h="738">
                  <a:moveTo>
                    <a:pt x="0" y="369"/>
                  </a:moveTo>
                  <a:cubicBezTo>
                    <a:pt x="0" y="165"/>
                    <a:pt x="165" y="0"/>
                    <a:pt x="369" y="0"/>
                  </a:cubicBezTo>
                  <a:cubicBezTo>
                    <a:pt x="572" y="0"/>
                    <a:pt x="738" y="165"/>
                    <a:pt x="738" y="369"/>
                  </a:cubicBezTo>
                  <a:cubicBezTo>
                    <a:pt x="738" y="572"/>
                    <a:pt x="572" y="738"/>
                    <a:pt x="369" y="738"/>
                  </a:cubicBezTo>
                  <a:cubicBezTo>
                    <a:pt x="165" y="738"/>
                    <a:pt x="0" y="572"/>
                    <a:pt x="0" y="369"/>
                  </a:cubicBezTo>
                  <a:close/>
                  <a:moveTo>
                    <a:pt x="108" y="369"/>
                  </a:moveTo>
                  <a:cubicBezTo>
                    <a:pt x="108" y="513"/>
                    <a:pt x="225" y="629"/>
                    <a:pt x="369" y="629"/>
                  </a:cubicBezTo>
                  <a:cubicBezTo>
                    <a:pt x="513" y="629"/>
                    <a:pt x="630" y="513"/>
                    <a:pt x="630" y="369"/>
                  </a:cubicBezTo>
                  <a:cubicBezTo>
                    <a:pt x="630" y="224"/>
                    <a:pt x="513" y="108"/>
                    <a:pt x="369" y="108"/>
                  </a:cubicBezTo>
                  <a:cubicBezTo>
                    <a:pt x="225" y="108"/>
                    <a:pt x="108" y="224"/>
                    <a:pt x="108" y="369"/>
                  </a:cubicBezTo>
                  <a:close/>
                </a:path>
              </a:pathLst>
            </a:custGeom>
            <a:solidFill>
              <a:schemeClr val="accent2"/>
            </a:solidFill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2" name="Freeform 230">
              <a:extLst>
                <a:ext uri="{FF2B5EF4-FFF2-40B4-BE49-F238E27FC236}">
                  <a16:creationId xmlns:a16="http://schemas.microsoft.com/office/drawing/2014/main" id="{2827A5D0-4C8E-CF82-2C18-2E9157955A0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6876" y="2328863"/>
              <a:ext cx="128588" cy="130175"/>
            </a:xfrm>
            <a:custGeom>
              <a:avLst/>
              <a:gdLst>
                <a:gd name="T0" fmla="*/ 173 w 220"/>
                <a:gd name="T1" fmla="*/ 35 h 221"/>
                <a:gd name="T2" fmla="*/ 185 w 220"/>
                <a:gd name="T3" fmla="*/ 174 h 221"/>
                <a:gd name="T4" fmla="*/ 46 w 220"/>
                <a:gd name="T5" fmla="*/ 185 h 221"/>
                <a:gd name="T6" fmla="*/ 35 w 220"/>
                <a:gd name="T7" fmla="*/ 47 h 221"/>
                <a:gd name="T8" fmla="*/ 173 w 220"/>
                <a:gd name="T9" fmla="*/ 35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0" h="221">
                  <a:moveTo>
                    <a:pt x="173" y="35"/>
                  </a:moveTo>
                  <a:cubicBezTo>
                    <a:pt x="215" y="71"/>
                    <a:pt x="220" y="133"/>
                    <a:pt x="185" y="174"/>
                  </a:cubicBezTo>
                  <a:cubicBezTo>
                    <a:pt x="150" y="216"/>
                    <a:pt x="87" y="221"/>
                    <a:pt x="46" y="185"/>
                  </a:cubicBezTo>
                  <a:cubicBezTo>
                    <a:pt x="5" y="150"/>
                    <a:pt x="0" y="88"/>
                    <a:pt x="35" y="47"/>
                  </a:cubicBezTo>
                  <a:cubicBezTo>
                    <a:pt x="70" y="5"/>
                    <a:pt x="132" y="0"/>
                    <a:pt x="173" y="35"/>
                  </a:cubicBezTo>
                  <a:close/>
                </a:path>
              </a:pathLst>
            </a:custGeom>
            <a:solidFill>
              <a:schemeClr val="accent1"/>
            </a:solidFill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</p:grp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801A2FE-6A21-0931-57D0-F223929334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1322" y="1438923"/>
            <a:ext cx="7221356" cy="2047637"/>
          </a:xfrm>
        </p:spPr>
        <p:txBody>
          <a:bodyPr/>
          <a:lstStyle/>
          <a:p>
            <a:pPr algn="l"/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 apologize for not meeting the objective despite my best efforts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😞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As an EEE student, this is a fantastic opportunity for me to try my hand at constructing a server, even if it is just a basic version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🤣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Thank you TikTok for a memorable and rewarding journey.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👍🎉</a:t>
            </a:r>
            <a:endParaRPr lang="en-MY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Freeform 298">
            <a:extLst>
              <a:ext uri="{FF2B5EF4-FFF2-40B4-BE49-F238E27FC236}">
                <a16:creationId xmlns:a16="http://schemas.microsoft.com/office/drawing/2014/main" id="{E233656B-4610-2DBD-10AE-788B8BFB6C75}"/>
              </a:ext>
            </a:extLst>
          </p:cNvPr>
          <p:cNvSpPr>
            <a:spLocks/>
          </p:cNvSpPr>
          <p:nvPr/>
        </p:nvSpPr>
        <p:spPr bwMode="auto">
          <a:xfrm>
            <a:off x="5357289" y="4131611"/>
            <a:ext cx="146050" cy="144463"/>
          </a:xfrm>
          <a:custGeom>
            <a:avLst/>
            <a:gdLst>
              <a:gd name="T0" fmla="*/ 123 w 247"/>
              <a:gd name="T1" fmla="*/ 0 h 247"/>
              <a:gd name="T2" fmla="*/ 167 w 247"/>
              <a:gd name="T3" fmla="*/ 80 h 247"/>
              <a:gd name="T4" fmla="*/ 247 w 247"/>
              <a:gd name="T5" fmla="*/ 124 h 247"/>
              <a:gd name="T6" fmla="*/ 167 w 247"/>
              <a:gd name="T7" fmla="*/ 167 h 247"/>
              <a:gd name="T8" fmla="*/ 123 w 247"/>
              <a:gd name="T9" fmla="*/ 247 h 247"/>
              <a:gd name="T10" fmla="*/ 80 w 247"/>
              <a:gd name="T11" fmla="*/ 167 h 247"/>
              <a:gd name="T12" fmla="*/ 0 w 247"/>
              <a:gd name="T13" fmla="*/ 124 h 247"/>
              <a:gd name="T14" fmla="*/ 80 w 247"/>
              <a:gd name="T15" fmla="*/ 80 h 247"/>
              <a:gd name="T16" fmla="*/ 123 w 247"/>
              <a:gd name="T17" fmla="*/ 0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7" h="247">
                <a:moveTo>
                  <a:pt x="123" y="0"/>
                </a:moveTo>
                <a:lnTo>
                  <a:pt x="167" y="80"/>
                </a:lnTo>
                <a:lnTo>
                  <a:pt x="247" y="124"/>
                </a:lnTo>
                <a:lnTo>
                  <a:pt x="167" y="167"/>
                </a:lnTo>
                <a:lnTo>
                  <a:pt x="123" y="247"/>
                </a:lnTo>
                <a:lnTo>
                  <a:pt x="80" y="167"/>
                </a:lnTo>
                <a:lnTo>
                  <a:pt x="0" y="124"/>
                </a:lnTo>
                <a:lnTo>
                  <a:pt x="80" y="80"/>
                </a:lnTo>
                <a:lnTo>
                  <a:pt x="123" y="0"/>
                </a:lnTo>
                <a:close/>
              </a:path>
            </a:pathLst>
          </a:custGeom>
          <a:solidFill>
            <a:schemeClr val="accent3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14" name="Freeform 302">
            <a:extLst>
              <a:ext uri="{FF2B5EF4-FFF2-40B4-BE49-F238E27FC236}">
                <a16:creationId xmlns:a16="http://schemas.microsoft.com/office/drawing/2014/main" id="{4B5E40E1-0583-813E-0B5B-E5B8BBEF9E51}"/>
              </a:ext>
            </a:extLst>
          </p:cNvPr>
          <p:cNvSpPr>
            <a:spLocks/>
          </p:cNvSpPr>
          <p:nvPr/>
        </p:nvSpPr>
        <p:spPr bwMode="auto">
          <a:xfrm>
            <a:off x="8420100" y="552450"/>
            <a:ext cx="129557" cy="129557"/>
          </a:xfrm>
          <a:custGeom>
            <a:avLst/>
            <a:gdLst>
              <a:gd name="T0" fmla="*/ 75 w 151"/>
              <a:gd name="T1" fmla="*/ 0 h 150"/>
              <a:gd name="T2" fmla="*/ 102 w 151"/>
              <a:gd name="T3" fmla="*/ 48 h 150"/>
              <a:gd name="T4" fmla="*/ 151 w 151"/>
              <a:gd name="T5" fmla="*/ 75 h 150"/>
              <a:gd name="T6" fmla="*/ 102 w 151"/>
              <a:gd name="T7" fmla="*/ 102 h 150"/>
              <a:gd name="T8" fmla="*/ 75 w 151"/>
              <a:gd name="T9" fmla="*/ 150 h 150"/>
              <a:gd name="T10" fmla="*/ 49 w 151"/>
              <a:gd name="T11" fmla="*/ 102 h 150"/>
              <a:gd name="T12" fmla="*/ 0 w 151"/>
              <a:gd name="T13" fmla="*/ 75 h 150"/>
              <a:gd name="T14" fmla="*/ 49 w 151"/>
              <a:gd name="T15" fmla="*/ 48 h 150"/>
              <a:gd name="T16" fmla="*/ 75 w 151"/>
              <a:gd name="T17" fmla="*/ 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1" h="150">
                <a:moveTo>
                  <a:pt x="75" y="0"/>
                </a:moveTo>
                <a:lnTo>
                  <a:pt x="102" y="48"/>
                </a:lnTo>
                <a:lnTo>
                  <a:pt x="151" y="75"/>
                </a:lnTo>
                <a:lnTo>
                  <a:pt x="102" y="102"/>
                </a:lnTo>
                <a:lnTo>
                  <a:pt x="75" y="150"/>
                </a:lnTo>
                <a:lnTo>
                  <a:pt x="49" y="102"/>
                </a:lnTo>
                <a:lnTo>
                  <a:pt x="0" y="75"/>
                </a:lnTo>
                <a:lnTo>
                  <a:pt x="49" y="48"/>
                </a:lnTo>
                <a:lnTo>
                  <a:pt x="75" y="0"/>
                </a:lnTo>
                <a:close/>
              </a:path>
            </a:pathLst>
          </a:custGeom>
          <a:solidFill>
            <a:schemeClr val="accent4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24" name="Freeform 235">
            <a:extLst>
              <a:ext uri="{FF2B5EF4-FFF2-40B4-BE49-F238E27FC236}">
                <a16:creationId xmlns:a16="http://schemas.microsoft.com/office/drawing/2014/main" id="{F203D8BB-6764-4622-112F-6C91F5532019}"/>
              </a:ext>
            </a:extLst>
          </p:cNvPr>
          <p:cNvSpPr>
            <a:spLocks/>
          </p:cNvSpPr>
          <p:nvPr/>
        </p:nvSpPr>
        <p:spPr bwMode="auto">
          <a:xfrm>
            <a:off x="745737" y="3767383"/>
            <a:ext cx="775433" cy="199042"/>
          </a:xfrm>
          <a:custGeom>
            <a:avLst/>
            <a:gdLst>
              <a:gd name="T0" fmla="*/ 333 w 504"/>
              <a:gd name="T1" fmla="*/ 130 h 130"/>
              <a:gd name="T2" fmla="*/ 252 w 504"/>
              <a:gd name="T3" fmla="*/ 43 h 130"/>
              <a:gd name="T4" fmla="*/ 172 w 504"/>
              <a:gd name="T5" fmla="*/ 130 h 130"/>
              <a:gd name="T6" fmla="*/ 91 w 504"/>
              <a:gd name="T7" fmla="*/ 43 h 130"/>
              <a:gd name="T8" fmla="*/ 21 w 504"/>
              <a:gd name="T9" fmla="*/ 118 h 130"/>
              <a:gd name="T10" fmla="*/ 0 w 504"/>
              <a:gd name="T11" fmla="*/ 98 h 130"/>
              <a:gd name="T12" fmla="*/ 91 w 504"/>
              <a:gd name="T13" fmla="*/ 0 h 130"/>
              <a:gd name="T14" fmla="*/ 172 w 504"/>
              <a:gd name="T15" fmla="*/ 86 h 130"/>
              <a:gd name="T16" fmla="*/ 252 w 504"/>
              <a:gd name="T17" fmla="*/ 0 h 130"/>
              <a:gd name="T18" fmla="*/ 333 w 504"/>
              <a:gd name="T19" fmla="*/ 86 h 130"/>
              <a:gd name="T20" fmla="*/ 413 w 504"/>
              <a:gd name="T21" fmla="*/ 0 h 130"/>
              <a:gd name="T22" fmla="*/ 504 w 504"/>
              <a:gd name="T23" fmla="*/ 98 h 130"/>
              <a:gd name="T24" fmla="*/ 483 w 504"/>
              <a:gd name="T25" fmla="*/ 118 h 130"/>
              <a:gd name="T26" fmla="*/ 413 w 504"/>
              <a:gd name="T27" fmla="*/ 43 h 130"/>
              <a:gd name="T28" fmla="*/ 333 w 504"/>
              <a:gd name="T29" fmla="*/ 13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04" h="130">
                <a:moveTo>
                  <a:pt x="333" y="130"/>
                </a:moveTo>
                <a:lnTo>
                  <a:pt x="252" y="43"/>
                </a:lnTo>
                <a:lnTo>
                  <a:pt x="172" y="130"/>
                </a:lnTo>
                <a:lnTo>
                  <a:pt x="91" y="43"/>
                </a:lnTo>
                <a:lnTo>
                  <a:pt x="21" y="118"/>
                </a:lnTo>
                <a:lnTo>
                  <a:pt x="0" y="98"/>
                </a:lnTo>
                <a:lnTo>
                  <a:pt x="91" y="0"/>
                </a:lnTo>
                <a:lnTo>
                  <a:pt x="172" y="86"/>
                </a:lnTo>
                <a:lnTo>
                  <a:pt x="252" y="0"/>
                </a:lnTo>
                <a:lnTo>
                  <a:pt x="333" y="86"/>
                </a:lnTo>
                <a:lnTo>
                  <a:pt x="413" y="0"/>
                </a:lnTo>
                <a:lnTo>
                  <a:pt x="504" y="98"/>
                </a:lnTo>
                <a:lnTo>
                  <a:pt x="483" y="118"/>
                </a:lnTo>
                <a:lnTo>
                  <a:pt x="413" y="43"/>
                </a:lnTo>
                <a:lnTo>
                  <a:pt x="333" y="130"/>
                </a:ln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25" name="Freeform 157">
            <a:extLst>
              <a:ext uri="{FF2B5EF4-FFF2-40B4-BE49-F238E27FC236}">
                <a16:creationId xmlns:a16="http://schemas.microsoft.com/office/drawing/2014/main" id="{90E55606-15C6-DF35-1198-97567BD46E6A}"/>
              </a:ext>
            </a:extLst>
          </p:cNvPr>
          <p:cNvSpPr>
            <a:spLocks noEditPoints="1"/>
          </p:cNvSpPr>
          <p:nvPr/>
        </p:nvSpPr>
        <p:spPr bwMode="auto">
          <a:xfrm>
            <a:off x="8163145" y="1218916"/>
            <a:ext cx="177215" cy="163925"/>
          </a:xfrm>
          <a:custGeom>
            <a:avLst/>
            <a:gdLst>
              <a:gd name="T0" fmla="*/ 55 w 110"/>
              <a:gd name="T1" fmla="*/ 100 h 100"/>
              <a:gd name="T2" fmla="*/ 50 w 110"/>
              <a:gd name="T3" fmla="*/ 97 h 100"/>
              <a:gd name="T4" fmla="*/ 1 w 110"/>
              <a:gd name="T5" fmla="*/ 9 h 100"/>
              <a:gd name="T6" fmla="*/ 1 w 110"/>
              <a:gd name="T7" fmla="*/ 3 h 100"/>
              <a:gd name="T8" fmla="*/ 6 w 110"/>
              <a:gd name="T9" fmla="*/ 0 h 100"/>
              <a:gd name="T10" fmla="*/ 104 w 110"/>
              <a:gd name="T11" fmla="*/ 0 h 100"/>
              <a:gd name="T12" fmla="*/ 109 w 110"/>
              <a:gd name="T13" fmla="*/ 3 h 100"/>
              <a:gd name="T14" fmla="*/ 109 w 110"/>
              <a:gd name="T15" fmla="*/ 9 h 100"/>
              <a:gd name="T16" fmla="*/ 60 w 110"/>
              <a:gd name="T17" fmla="*/ 97 h 100"/>
              <a:gd name="T18" fmla="*/ 55 w 110"/>
              <a:gd name="T19" fmla="*/ 100 h 100"/>
              <a:gd name="T20" fmla="*/ 16 w 110"/>
              <a:gd name="T21" fmla="*/ 12 h 100"/>
              <a:gd name="T22" fmla="*/ 55 w 110"/>
              <a:gd name="T23" fmla="*/ 82 h 100"/>
              <a:gd name="T24" fmla="*/ 94 w 110"/>
              <a:gd name="T25" fmla="*/ 12 h 100"/>
              <a:gd name="T26" fmla="*/ 16 w 110"/>
              <a:gd name="T27" fmla="*/ 12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10" h="100">
                <a:moveTo>
                  <a:pt x="55" y="100"/>
                </a:moveTo>
                <a:cubicBezTo>
                  <a:pt x="53" y="100"/>
                  <a:pt x="51" y="98"/>
                  <a:pt x="50" y="97"/>
                </a:cubicBezTo>
                <a:lnTo>
                  <a:pt x="1" y="9"/>
                </a:lnTo>
                <a:cubicBezTo>
                  <a:pt x="0" y="7"/>
                  <a:pt x="0" y="5"/>
                  <a:pt x="1" y="3"/>
                </a:cubicBezTo>
                <a:cubicBezTo>
                  <a:pt x="2" y="2"/>
                  <a:pt x="4" y="0"/>
                  <a:pt x="6" y="0"/>
                </a:cubicBezTo>
                <a:lnTo>
                  <a:pt x="104" y="0"/>
                </a:lnTo>
                <a:cubicBezTo>
                  <a:pt x="106" y="0"/>
                  <a:pt x="108" y="2"/>
                  <a:pt x="109" y="3"/>
                </a:cubicBezTo>
                <a:cubicBezTo>
                  <a:pt x="110" y="5"/>
                  <a:pt x="110" y="7"/>
                  <a:pt x="109" y="9"/>
                </a:cubicBezTo>
                <a:lnTo>
                  <a:pt x="60" y="97"/>
                </a:lnTo>
                <a:cubicBezTo>
                  <a:pt x="59" y="98"/>
                  <a:pt x="57" y="100"/>
                  <a:pt x="55" y="100"/>
                </a:cubicBezTo>
                <a:close/>
                <a:moveTo>
                  <a:pt x="16" y="12"/>
                </a:moveTo>
                <a:lnTo>
                  <a:pt x="55" y="82"/>
                </a:lnTo>
                <a:lnTo>
                  <a:pt x="94" y="12"/>
                </a:lnTo>
                <a:lnTo>
                  <a:pt x="16" y="12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26" name="Freeform 159">
            <a:extLst>
              <a:ext uri="{FF2B5EF4-FFF2-40B4-BE49-F238E27FC236}">
                <a16:creationId xmlns:a16="http://schemas.microsoft.com/office/drawing/2014/main" id="{FAB1180C-B47D-4AEF-1279-ECD7856D0C26}"/>
              </a:ext>
            </a:extLst>
          </p:cNvPr>
          <p:cNvSpPr>
            <a:spLocks noEditPoints="1"/>
          </p:cNvSpPr>
          <p:nvPr/>
        </p:nvSpPr>
        <p:spPr bwMode="auto">
          <a:xfrm>
            <a:off x="593183" y="1134460"/>
            <a:ext cx="181896" cy="177458"/>
          </a:xfrm>
          <a:custGeom>
            <a:avLst/>
            <a:gdLst>
              <a:gd name="T0" fmla="*/ 55 w 109"/>
              <a:gd name="T1" fmla="*/ 109 h 109"/>
              <a:gd name="T2" fmla="*/ 51 w 109"/>
              <a:gd name="T3" fmla="*/ 108 h 109"/>
              <a:gd name="T4" fmla="*/ 2 w 109"/>
              <a:gd name="T5" fmla="*/ 59 h 109"/>
              <a:gd name="T6" fmla="*/ 2 w 109"/>
              <a:gd name="T7" fmla="*/ 51 h 109"/>
              <a:gd name="T8" fmla="*/ 51 w 109"/>
              <a:gd name="T9" fmla="*/ 2 h 109"/>
              <a:gd name="T10" fmla="*/ 59 w 109"/>
              <a:gd name="T11" fmla="*/ 2 h 109"/>
              <a:gd name="T12" fmla="*/ 108 w 109"/>
              <a:gd name="T13" fmla="*/ 51 h 109"/>
              <a:gd name="T14" fmla="*/ 109 w 109"/>
              <a:gd name="T15" fmla="*/ 55 h 109"/>
              <a:gd name="T16" fmla="*/ 108 w 109"/>
              <a:gd name="T17" fmla="*/ 59 h 109"/>
              <a:gd name="T18" fmla="*/ 59 w 109"/>
              <a:gd name="T19" fmla="*/ 108 h 109"/>
              <a:gd name="T20" fmla="*/ 55 w 109"/>
              <a:gd name="T21" fmla="*/ 109 h 109"/>
              <a:gd name="T22" fmla="*/ 14 w 109"/>
              <a:gd name="T23" fmla="*/ 55 h 109"/>
              <a:gd name="T24" fmla="*/ 55 w 109"/>
              <a:gd name="T25" fmla="*/ 96 h 109"/>
              <a:gd name="T26" fmla="*/ 96 w 109"/>
              <a:gd name="T27" fmla="*/ 55 h 109"/>
              <a:gd name="T28" fmla="*/ 55 w 109"/>
              <a:gd name="T29" fmla="*/ 14 h 109"/>
              <a:gd name="T30" fmla="*/ 14 w 109"/>
              <a:gd name="T31" fmla="*/ 55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9" h="109">
                <a:moveTo>
                  <a:pt x="55" y="109"/>
                </a:moveTo>
                <a:cubicBezTo>
                  <a:pt x="53" y="109"/>
                  <a:pt x="52" y="109"/>
                  <a:pt x="51" y="108"/>
                </a:cubicBezTo>
                <a:lnTo>
                  <a:pt x="2" y="59"/>
                </a:lnTo>
                <a:cubicBezTo>
                  <a:pt x="0" y="57"/>
                  <a:pt x="0" y="53"/>
                  <a:pt x="2" y="51"/>
                </a:cubicBezTo>
                <a:lnTo>
                  <a:pt x="51" y="2"/>
                </a:lnTo>
                <a:cubicBezTo>
                  <a:pt x="53" y="0"/>
                  <a:pt x="57" y="0"/>
                  <a:pt x="59" y="2"/>
                </a:cubicBezTo>
                <a:lnTo>
                  <a:pt x="108" y="51"/>
                </a:lnTo>
                <a:cubicBezTo>
                  <a:pt x="109" y="52"/>
                  <a:pt x="109" y="53"/>
                  <a:pt x="109" y="55"/>
                </a:cubicBezTo>
                <a:cubicBezTo>
                  <a:pt x="109" y="56"/>
                  <a:pt x="109" y="58"/>
                  <a:pt x="108" y="59"/>
                </a:cubicBezTo>
                <a:lnTo>
                  <a:pt x="59" y="108"/>
                </a:lnTo>
                <a:cubicBezTo>
                  <a:pt x="58" y="109"/>
                  <a:pt x="56" y="109"/>
                  <a:pt x="55" y="109"/>
                </a:cubicBezTo>
                <a:close/>
                <a:moveTo>
                  <a:pt x="14" y="55"/>
                </a:moveTo>
                <a:lnTo>
                  <a:pt x="55" y="96"/>
                </a:lnTo>
                <a:lnTo>
                  <a:pt x="96" y="55"/>
                </a:lnTo>
                <a:lnTo>
                  <a:pt x="55" y="14"/>
                </a:lnTo>
                <a:lnTo>
                  <a:pt x="14" y="55"/>
                </a:lnTo>
                <a:close/>
              </a:path>
            </a:pathLst>
          </a:custGeom>
          <a:solidFill>
            <a:schemeClr val="accent4"/>
          </a:solidFill>
          <a:ln w="1270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grpSp>
        <p:nvGrpSpPr>
          <p:cNvPr id="36" name="Grupo 35">
            <a:extLst>
              <a:ext uri="{FF2B5EF4-FFF2-40B4-BE49-F238E27FC236}">
                <a16:creationId xmlns:a16="http://schemas.microsoft.com/office/drawing/2014/main" id="{C50F65A6-7F9C-FDE5-7B41-08B9058E26FA}"/>
              </a:ext>
            </a:extLst>
          </p:cNvPr>
          <p:cNvGrpSpPr/>
          <p:nvPr/>
        </p:nvGrpSpPr>
        <p:grpSpPr>
          <a:xfrm>
            <a:off x="2389327" y="3579596"/>
            <a:ext cx="773659" cy="963355"/>
            <a:chOff x="6696077" y="2921001"/>
            <a:chExt cx="330200" cy="411163"/>
          </a:xfrm>
        </p:grpSpPr>
        <p:sp>
          <p:nvSpPr>
            <p:cNvPr id="37" name="Freeform 245">
              <a:extLst>
                <a:ext uri="{FF2B5EF4-FFF2-40B4-BE49-F238E27FC236}">
                  <a16:creationId xmlns:a16="http://schemas.microsoft.com/office/drawing/2014/main" id="{E9BFFF38-A67C-6DD4-B169-996F13FFEE3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96077" y="2921001"/>
              <a:ext cx="330200" cy="411163"/>
            </a:xfrm>
            <a:custGeom>
              <a:avLst/>
              <a:gdLst>
                <a:gd name="T0" fmla="*/ 419 w 561"/>
                <a:gd name="T1" fmla="*/ 699 h 699"/>
                <a:gd name="T2" fmla="*/ 415 w 561"/>
                <a:gd name="T3" fmla="*/ 697 h 699"/>
                <a:gd name="T4" fmla="*/ 281 w 561"/>
                <a:gd name="T5" fmla="*/ 563 h 699"/>
                <a:gd name="T6" fmla="*/ 147 w 561"/>
                <a:gd name="T7" fmla="*/ 697 h 699"/>
                <a:gd name="T8" fmla="*/ 139 w 561"/>
                <a:gd name="T9" fmla="*/ 697 h 699"/>
                <a:gd name="T10" fmla="*/ 2 w 561"/>
                <a:gd name="T11" fmla="*/ 560 h 699"/>
                <a:gd name="T12" fmla="*/ 0 w 561"/>
                <a:gd name="T13" fmla="*/ 556 h 699"/>
                <a:gd name="T14" fmla="*/ 0 w 561"/>
                <a:gd name="T15" fmla="*/ 419 h 699"/>
                <a:gd name="T16" fmla="*/ 2 w 561"/>
                <a:gd name="T17" fmla="*/ 415 h 699"/>
                <a:gd name="T18" fmla="*/ 67 w 561"/>
                <a:gd name="T19" fmla="*/ 350 h 699"/>
                <a:gd name="T20" fmla="*/ 2 w 561"/>
                <a:gd name="T21" fmla="*/ 284 h 699"/>
                <a:gd name="T22" fmla="*/ 0 w 561"/>
                <a:gd name="T23" fmla="*/ 281 h 699"/>
                <a:gd name="T24" fmla="*/ 0 w 561"/>
                <a:gd name="T25" fmla="*/ 143 h 699"/>
                <a:gd name="T26" fmla="*/ 2 w 561"/>
                <a:gd name="T27" fmla="*/ 139 h 699"/>
                <a:gd name="T28" fmla="*/ 139 w 561"/>
                <a:gd name="T29" fmla="*/ 2 h 699"/>
                <a:gd name="T30" fmla="*/ 147 w 561"/>
                <a:gd name="T31" fmla="*/ 2 h 699"/>
                <a:gd name="T32" fmla="*/ 281 w 561"/>
                <a:gd name="T33" fmla="*/ 136 h 699"/>
                <a:gd name="T34" fmla="*/ 415 w 561"/>
                <a:gd name="T35" fmla="*/ 2 h 699"/>
                <a:gd name="T36" fmla="*/ 422 w 561"/>
                <a:gd name="T37" fmla="*/ 2 h 699"/>
                <a:gd name="T38" fmla="*/ 560 w 561"/>
                <a:gd name="T39" fmla="*/ 139 h 699"/>
                <a:gd name="T40" fmla="*/ 561 w 561"/>
                <a:gd name="T41" fmla="*/ 143 h 699"/>
                <a:gd name="T42" fmla="*/ 561 w 561"/>
                <a:gd name="T43" fmla="*/ 281 h 699"/>
                <a:gd name="T44" fmla="*/ 560 w 561"/>
                <a:gd name="T45" fmla="*/ 284 h 699"/>
                <a:gd name="T46" fmla="*/ 494 w 561"/>
                <a:gd name="T47" fmla="*/ 350 h 699"/>
                <a:gd name="T48" fmla="*/ 560 w 561"/>
                <a:gd name="T49" fmla="*/ 415 h 699"/>
                <a:gd name="T50" fmla="*/ 561 w 561"/>
                <a:gd name="T51" fmla="*/ 419 h 699"/>
                <a:gd name="T52" fmla="*/ 561 w 561"/>
                <a:gd name="T53" fmla="*/ 556 h 699"/>
                <a:gd name="T54" fmla="*/ 560 w 561"/>
                <a:gd name="T55" fmla="*/ 560 h 699"/>
                <a:gd name="T56" fmla="*/ 422 w 561"/>
                <a:gd name="T57" fmla="*/ 697 h 699"/>
                <a:gd name="T58" fmla="*/ 418 w 561"/>
                <a:gd name="T59" fmla="*/ 699 h 699"/>
                <a:gd name="T60" fmla="*/ 419 w 561"/>
                <a:gd name="T61" fmla="*/ 699 h 699"/>
                <a:gd name="T62" fmla="*/ 281 w 561"/>
                <a:gd name="T63" fmla="*/ 551 h 699"/>
                <a:gd name="T64" fmla="*/ 285 w 561"/>
                <a:gd name="T65" fmla="*/ 553 h 699"/>
                <a:gd name="T66" fmla="*/ 419 w 561"/>
                <a:gd name="T67" fmla="*/ 687 h 699"/>
                <a:gd name="T68" fmla="*/ 551 w 561"/>
                <a:gd name="T69" fmla="*/ 554 h 699"/>
                <a:gd name="T70" fmla="*/ 551 w 561"/>
                <a:gd name="T71" fmla="*/ 421 h 699"/>
                <a:gd name="T72" fmla="*/ 484 w 561"/>
                <a:gd name="T73" fmla="*/ 353 h 699"/>
                <a:gd name="T74" fmla="*/ 482 w 561"/>
                <a:gd name="T75" fmla="*/ 350 h 699"/>
                <a:gd name="T76" fmla="*/ 484 w 561"/>
                <a:gd name="T77" fmla="*/ 346 h 699"/>
                <a:gd name="T78" fmla="*/ 551 w 561"/>
                <a:gd name="T79" fmla="*/ 279 h 699"/>
                <a:gd name="T80" fmla="*/ 551 w 561"/>
                <a:gd name="T81" fmla="*/ 145 h 699"/>
                <a:gd name="T82" fmla="*/ 419 w 561"/>
                <a:gd name="T83" fmla="*/ 13 h 699"/>
                <a:gd name="T84" fmla="*/ 285 w 561"/>
                <a:gd name="T85" fmla="*/ 147 h 699"/>
                <a:gd name="T86" fmla="*/ 277 w 561"/>
                <a:gd name="T87" fmla="*/ 147 h 699"/>
                <a:gd name="T88" fmla="*/ 143 w 561"/>
                <a:gd name="T89" fmla="*/ 13 h 699"/>
                <a:gd name="T90" fmla="*/ 11 w 561"/>
                <a:gd name="T91" fmla="*/ 145 h 699"/>
                <a:gd name="T92" fmla="*/ 11 w 561"/>
                <a:gd name="T93" fmla="*/ 279 h 699"/>
                <a:gd name="T94" fmla="*/ 78 w 561"/>
                <a:gd name="T95" fmla="*/ 346 h 699"/>
                <a:gd name="T96" fmla="*/ 79 w 561"/>
                <a:gd name="T97" fmla="*/ 350 h 699"/>
                <a:gd name="T98" fmla="*/ 78 w 561"/>
                <a:gd name="T99" fmla="*/ 353 h 699"/>
                <a:gd name="T100" fmla="*/ 11 w 561"/>
                <a:gd name="T101" fmla="*/ 421 h 699"/>
                <a:gd name="T102" fmla="*/ 11 w 561"/>
                <a:gd name="T103" fmla="*/ 554 h 699"/>
                <a:gd name="T104" fmla="*/ 143 w 561"/>
                <a:gd name="T105" fmla="*/ 687 h 699"/>
                <a:gd name="T106" fmla="*/ 277 w 561"/>
                <a:gd name="T107" fmla="*/ 553 h 699"/>
                <a:gd name="T108" fmla="*/ 281 w 561"/>
                <a:gd name="T109" fmla="*/ 551 h 6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61" h="699">
                  <a:moveTo>
                    <a:pt x="419" y="699"/>
                  </a:moveTo>
                  <a:cubicBezTo>
                    <a:pt x="417" y="699"/>
                    <a:pt x="416" y="698"/>
                    <a:pt x="415" y="697"/>
                  </a:cubicBezTo>
                  <a:lnTo>
                    <a:pt x="281" y="563"/>
                  </a:lnTo>
                  <a:lnTo>
                    <a:pt x="147" y="697"/>
                  </a:lnTo>
                  <a:cubicBezTo>
                    <a:pt x="145" y="699"/>
                    <a:pt x="142" y="699"/>
                    <a:pt x="139" y="697"/>
                  </a:cubicBezTo>
                  <a:lnTo>
                    <a:pt x="2" y="560"/>
                  </a:lnTo>
                  <a:cubicBezTo>
                    <a:pt x="1" y="559"/>
                    <a:pt x="0" y="558"/>
                    <a:pt x="0" y="556"/>
                  </a:cubicBezTo>
                  <a:lnTo>
                    <a:pt x="0" y="419"/>
                  </a:lnTo>
                  <a:cubicBezTo>
                    <a:pt x="0" y="417"/>
                    <a:pt x="1" y="416"/>
                    <a:pt x="2" y="415"/>
                  </a:cubicBezTo>
                  <a:lnTo>
                    <a:pt x="67" y="350"/>
                  </a:lnTo>
                  <a:lnTo>
                    <a:pt x="2" y="284"/>
                  </a:lnTo>
                  <a:cubicBezTo>
                    <a:pt x="1" y="283"/>
                    <a:pt x="0" y="282"/>
                    <a:pt x="0" y="281"/>
                  </a:cubicBezTo>
                  <a:lnTo>
                    <a:pt x="0" y="143"/>
                  </a:lnTo>
                  <a:cubicBezTo>
                    <a:pt x="0" y="142"/>
                    <a:pt x="1" y="140"/>
                    <a:pt x="2" y="139"/>
                  </a:cubicBezTo>
                  <a:lnTo>
                    <a:pt x="139" y="2"/>
                  </a:lnTo>
                  <a:cubicBezTo>
                    <a:pt x="141" y="0"/>
                    <a:pt x="145" y="0"/>
                    <a:pt x="147" y="2"/>
                  </a:cubicBezTo>
                  <a:lnTo>
                    <a:pt x="281" y="136"/>
                  </a:lnTo>
                  <a:lnTo>
                    <a:pt x="415" y="2"/>
                  </a:lnTo>
                  <a:cubicBezTo>
                    <a:pt x="417" y="0"/>
                    <a:pt x="420" y="0"/>
                    <a:pt x="422" y="2"/>
                  </a:cubicBezTo>
                  <a:lnTo>
                    <a:pt x="560" y="139"/>
                  </a:lnTo>
                  <a:cubicBezTo>
                    <a:pt x="561" y="140"/>
                    <a:pt x="561" y="142"/>
                    <a:pt x="561" y="143"/>
                  </a:cubicBezTo>
                  <a:lnTo>
                    <a:pt x="561" y="281"/>
                  </a:lnTo>
                  <a:cubicBezTo>
                    <a:pt x="561" y="282"/>
                    <a:pt x="561" y="283"/>
                    <a:pt x="560" y="284"/>
                  </a:cubicBezTo>
                  <a:lnTo>
                    <a:pt x="494" y="350"/>
                  </a:lnTo>
                  <a:lnTo>
                    <a:pt x="560" y="415"/>
                  </a:lnTo>
                  <a:cubicBezTo>
                    <a:pt x="561" y="416"/>
                    <a:pt x="561" y="417"/>
                    <a:pt x="561" y="419"/>
                  </a:cubicBezTo>
                  <a:lnTo>
                    <a:pt x="561" y="556"/>
                  </a:lnTo>
                  <a:cubicBezTo>
                    <a:pt x="561" y="558"/>
                    <a:pt x="561" y="559"/>
                    <a:pt x="560" y="560"/>
                  </a:cubicBezTo>
                  <a:lnTo>
                    <a:pt x="422" y="697"/>
                  </a:lnTo>
                  <a:cubicBezTo>
                    <a:pt x="421" y="698"/>
                    <a:pt x="420" y="699"/>
                    <a:pt x="418" y="699"/>
                  </a:cubicBezTo>
                  <a:lnTo>
                    <a:pt x="419" y="699"/>
                  </a:lnTo>
                  <a:close/>
                  <a:moveTo>
                    <a:pt x="281" y="551"/>
                  </a:moveTo>
                  <a:cubicBezTo>
                    <a:pt x="282" y="551"/>
                    <a:pt x="284" y="552"/>
                    <a:pt x="285" y="553"/>
                  </a:cubicBezTo>
                  <a:lnTo>
                    <a:pt x="419" y="687"/>
                  </a:lnTo>
                  <a:lnTo>
                    <a:pt x="551" y="554"/>
                  </a:lnTo>
                  <a:lnTo>
                    <a:pt x="551" y="421"/>
                  </a:lnTo>
                  <a:lnTo>
                    <a:pt x="484" y="353"/>
                  </a:lnTo>
                  <a:cubicBezTo>
                    <a:pt x="483" y="352"/>
                    <a:pt x="482" y="351"/>
                    <a:pt x="482" y="350"/>
                  </a:cubicBezTo>
                  <a:cubicBezTo>
                    <a:pt x="482" y="348"/>
                    <a:pt x="483" y="347"/>
                    <a:pt x="484" y="346"/>
                  </a:cubicBezTo>
                  <a:lnTo>
                    <a:pt x="551" y="279"/>
                  </a:lnTo>
                  <a:lnTo>
                    <a:pt x="551" y="145"/>
                  </a:lnTo>
                  <a:lnTo>
                    <a:pt x="419" y="13"/>
                  </a:lnTo>
                  <a:lnTo>
                    <a:pt x="285" y="147"/>
                  </a:lnTo>
                  <a:cubicBezTo>
                    <a:pt x="283" y="149"/>
                    <a:pt x="279" y="149"/>
                    <a:pt x="277" y="147"/>
                  </a:cubicBezTo>
                  <a:lnTo>
                    <a:pt x="143" y="13"/>
                  </a:lnTo>
                  <a:lnTo>
                    <a:pt x="11" y="145"/>
                  </a:lnTo>
                  <a:lnTo>
                    <a:pt x="11" y="279"/>
                  </a:lnTo>
                  <a:lnTo>
                    <a:pt x="78" y="346"/>
                  </a:lnTo>
                  <a:cubicBezTo>
                    <a:pt x="79" y="347"/>
                    <a:pt x="79" y="348"/>
                    <a:pt x="79" y="350"/>
                  </a:cubicBezTo>
                  <a:cubicBezTo>
                    <a:pt x="79" y="351"/>
                    <a:pt x="79" y="352"/>
                    <a:pt x="78" y="353"/>
                  </a:cubicBezTo>
                  <a:lnTo>
                    <a:pt x="11" y="421"/>
                  </a:lnTo>
                  <a:lnTo>
                    <a:pt x="11" y="554"/>
                  </a:lnTo>
                  <a:lnTo>
                    <a:pt x="143" y="687"/>
                  </a:lnTo>
                  <a:lnTo>
                    <a:pt x="277" y="553"/>
                  </a:lnTo>
                  <a:cubicBezTo>
                    <a:pt x="278" y="552"/>
                    <a:pt x="280" y="551"/>
                    <a:pt x="281" y="551"/>
                  </a:cubicBezTo>
                  <a:close/>
                </a:path>
              </a:pathLst>
            </a:custGeom>
            <a:solidFill>
              <a:srgbClr val="222221"/>
            </a:solidFill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grpSp>
          <p:nvGrpSpPr>
            <p:cNvPr id="38" name="Grupo 37">
              <a:extLst>
                <a:ext uri="{FF2B5EF4-FFF2-40B4-BE49-F238E27FC236}">
                  <a16:creationId xmlns:a16="http://schemas.microsoft.com/office/drawing/2014/main" id="{E740B6CA-CEED-0560-65B1-88BC1D249310}"/>
                </a:ext>
              </a:extLst>
            </p:cNvPr>
            <p:cNvGrpSpPr/>
            <p:nvPr/>
          </p:nvGrpSpPr>
          <p:grpSpPr>
            <a:xfrm>
              <a:off x="6698238" y="2924174"/>
              <a:ext cx="324861" cy="407990"/>
              <a:chOff x="6698238" y="2924174"/>
              <a:chExt cx="324861" cy="407990"/>
            </a:xfrm>
          </p:grpSpPr>
          <p:grpSp>
            <p:nvGrpSpPr>
              <p:cNvPr id="39" name="Grupo 38">
                <a:extLst>
                  <a:ext uri="{FF2B5EF4-FFF2-40B4-BE49-F238E27FC236}">
                    <a16:creationId xmlns:a16="http://schemas.microsoft.com/office/drawing/2014/main" id="{3F20AF0A-E3B1-3934-73AD-40B7C3AA4772}"/>
                  </a:ext>
                </a:extLst>
              </p:cNvPr>
              <p:cNvGrpSpPr/>
              <p:nvPr/>
            </p:nvGrpSpPr>
            <p:grpSpPr>
              <a:xfrm>
                <a:off x="6698238" y="2924174"/>
                <a:ext cx="324861" cy="407990"/>
                <a:chOff x="6698238" y="2924174"/>
                <a:chExt cx="324861" cy="407990"/>
              </a:xfrm>
            </p:grpSpPr>
            <p:sp>
              <p:nvSpPr>
                <p:cNvPr id="42" name="Freeform 244">
                  <a:extLst>
                    <a:ext uri="{FF2B5EF4-FFF2-40B4-BE49-F238E27FC236}">
                      <a16:creationId xmlns:a16="http://schemas.microsoft.com/office/drawing/2014/main" id="{8282EC9A-C222-B62C-61EC-C31EBFFAD4F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98238" y="2924174"/>
                  <a:ext cx="323850" cy="404813"/>
                </a:xfrm>
                <a:custGeom>
                  <a:avLst/>
                  <a:gdLst>
                    <a:gd name="T0" fmla="*/ 550 w 550"/>
                    <a:gd name="T1" fmla="*/ 137 h 688"/>
                    <a:gd name="T2" fmla="*/ 550 w 550"/>
                    <a:gd name="T3" fmla="*/ 275 h 688"/>
                    <a:gd name="T4" fmla="*/ 481 w 550"/>
                    <a:gd name="T5" fmla="*/ 344 h 688"/>
                    <a:gd name="T6" fmla="*/ 550 w 550"/>
                    <a:gd name="T7" fmla="*/ 413 h 688"/>
                    <a:gd name="T8" fmla="*/ 550 w 550"/>
                    <a:gd name="T9" fmla="*/ 550 h 688"/>
                    <a:gd name="T10" fmla="*/ 413 w 550"/>
                    <a:gd name="T11" fmla="*/ 688 h 688"/>
                    <a:gd name="T12" fmla="*/ 275 w 550"/>
                    <a:gd name="T13" fmla="*/ 550 h 688"/>
                    <a:gd name="T14" fmla="*/ 137 w 550"/>
                    <a:gd name="T15" fmla="*/ 688 h 688"/>
                    <a:gd name="T16" fmla="*/ 0 w 550"/>
                    <a:gd name="T17" fmla="*/ 550 h 688"/>
                    <a:gd name="T18" fmla="*/ 0 w 550"/>
                    <a:gd name="T19" fmla="*/ 413 h 688"/>
                    <a:gd name="T20" fmla="*/ 68 w 550"/>
                    <a:gd name="T21" fmla="*/ 344 h 688"/>
                    <a:gd name="T22" fmla="*/ 0 w 550"/>
                    <a:gd name="T23" fmla="*/ 275 h 688"/>
                    <a:gd name="T24" fmla="*/ 0 w 550"/>
                    <a:gd name="T25" fmla="*/ 137 h 688"/>
                    <a:gd name="T26" fmla="*/ 137 w 550"/>
                    <a:gd name="T27" fmla="*/ 0 h 688"/>
                    <a:gd name="T28" fmla="*/ 275 w 550"/>
                    <a:gd name="T29" fmla="*/ 137 h 688"/>
                    <a:gd name="T30" fmla="*/ 413 w 550"/>
                    <a:gd name="T31" fmla="*/ 0 h 688"/>
                    <a:gd name="T32" fmla="*/ 550 w 550"/>
                    <a:gd name="T33" fmla="*/ 137 h 6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550" h="688">
                      <a:moveTo>
                        <a:pt x="550" y="137"/>
                      </a:moveTo>
                      <a:lnTo>
                        <a:pt x="550" y="275"/>
                      </a:lnTo>
                      <a:lnTo>
                        <a:pt x="481" y="344"/>
                      </a:lnTo>
                      <a:lnTo>
                        <a:pt x="550" y="413"/>
                      </a:lnTo>
                      <a:lnTo>
                        <a:pt x="550" y="550"/>
                      </a:lnTo>
                      <a:lnTo>
                        <a:pt x="413" y="688"/>
                      </a:lnTo>
                      <a:lnTo>
                        <a:pt x="275" y="550"/>
                      </a:lnTo>
                      <a:lnTo>
                        <a:pt x="137" y="688"/>
                      </a:lnTo>
                      <a:lnTo>
                        <a:pt x="0" y="550"/>
                      </a:lnTo>
                      <a:lnTo>
                        <a:pt x="0" y="413"/>
                      </a:lnTo>
                      <a:lnTo>
                        <a:pt x="68" y="344"/>
                      </a:lnTo>
                      <a:lnTo>
                        <a:pt x="0" y="275"/>
                      </a:lnTo>
                      <a:lnTo>
                        <a:pt x="0" y="137"/>
                      </a:lnTo>
                      <a:lnTo>
                        <a:pt x="137" y="0"/>
                      </a:lnTo>
                      <a:lnTo>
                        <a:pt x="275" y="137"/>
                      </a:lnTo>
                      <a:lnTo>
                        <a:pt x="413" y="0"/>
                      </a:lnTo>
                      <a:lnTo>
                        <a:pt x="550" y="13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0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dirty="0"/>
                </a:p>
              </p:txBody>
            </p:sp>
            <p:sp>
              <p:nvSpPr>
                <p:cNvPr id="43" name="Freeform 246">
                  <a:extLst>
                    <a:ext uri="{FF2B5EF4-FFF2-40B4-BE49-F238E27FC236}">
                      <a16:creationId xmlns:a16="http://schemas.microsoft.com/office/drawing/2014/main" id="{42C58B74-C73E-09B8-45C3-E74A2F4248A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99249" y="2924176"/>
                  <a:ext cx="323850" cy="323850"/>
                </a:xfrm>
                <a:custGeom>
                  <a:avLst/>
                  <a:gdLst>
                    <a:gd name="T0" fmla="*/ 413 w 550"/>
                    <a:gd name="T1" fmla="*/ 0 h 550"/>
                    <a:gd name="T2" fmla="*/ 550 w 550"/>
                    <a:gd name="T3" fmla="*/ 137 h 550"/>
                    <a:gd name="T4" fmla="*/ 413 w 550"/>
                    <a:gd name="T5" fmla="*/ 275 h 550"/>
                    <a:gd name="T6" fmla="*/ 550 w 550"/>
                    <a:gd name="T7" fmla="*/ 413 h 550"/>
                    <a:gd name="T8" fmla="*/ 413 w 550"/>
                    <a:gd name="T9" fmla="*/ 550 h 550"/>
                    <a:gd name="T10" fmla="*/ 275 w 550"/>
                    <a:gd name="T11" fmla="*/ 413 h 550"/>
                    <a:gd name="T12" fmla="*/ 137 w 550"/>
                    <a:gd name="T13" fmla="*/ 550 h 550"/>
                    <a:gd name="T14" fmla="*/ 0 w 550"/>
                    <a:gd name="T15" fmla="*/ 413 h 550"/>
                    <a:gd name="T16" fmla="*/ 137 w 550"/>
                    <a:gd name="T17" fmla="*/ 275 h 550"/>
                    <a:gd name="T18" fmla="*/ 0 w 550"/>
                    <a:gd name="T19" fmla="*/ 137 h 550"/>
                    <a:gd name="T20" fmla="*/ 137 w 550"/>
                    <a:gd name="T21" fmla="*/ 0 h 550"/>
                    <a:gd name="T22" fmla="*/ 275 w 550"/>
                    <a:gd name="T23" fmla="*/ 137 h 550"/>
                    <a:gd name="T24" fmla="*/ 413 w 550"/>
                    <a:gd name="T25" fmla="*/ 0 h 5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50" h="550">
                      <a:moveTo>
                        <a:pt x="413" y="0"/>
                      </a:moveTo>
                      <a:lnTo>
                        <a:pt x="550" y="137"/>
                      </a:lnTo>
                      <a:lnTo>
                        <a:pt x="413" y="275"/>
                      </a:lnTo>
                      <a:lnTo>
                        <a:pt x="550" y="413"/>
                      </a:lnTo>
                      <a:lnTo>
                        <a:pt x="413" y="550"/>
                      </a:lnTo>
                      <a:lnTo>
                        <a:pt x="275" y="413"/>
                      </a:lnTo>
                      <a:lnTo>
                        <a:pt x="137" y="550"/>
                      </a:lnTo>
                      <a:lnTo>
                        <a:pt x="0" y="413"/>
                      </a:lnTo>
                      <a:lnTo>
                        <a:pt x="137" y="275"/>
                      </a:lnTo>
                      <a:lnTo>
                        <a:pt x="0" y="137"/>
                      </a:lnTo>
                      <a:lnTo>
                        <a:pt x="137" y="0"/>
                      </a:lnTo>
                      <a:lnTo>
                        <a:pt x="275" y="137"/>
                      </a:lnTo>
                      <a:lnTo>
                        <a:pt x="413" y="0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 w="15875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dirty="0"/>
                </a:p>
              </p:txBody>
            </p:sp>
            <p:sp>
              <p:nvSpPr>
                <p:cNvPr id="44" name="Freeform 248">
                  <a:extLst>
                    <a:ext uri="{FF2B5EF4-FFF2-40B4-BE49-F238E27FC236}">
                      <a16:creationId xmlns:a16="http://schemas.microsoft.com/office/drawing/2014/main" id="{CE54A197-B2C7-C6E8-8791-EA7C585AC81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938963" y="3244851"/>
                  <a:ext cx="6350" cy="87313"/>
                </a:xfrm>
                <a:custGeom>
                  <a:avLst/>
                  <a:gdLst>
                    <a:gd name="T0" fmla="*/ 6 w 11"/>
                    <a:gd name="T1" fmla="*/ 148 h 148"/>
                    <a:gd name="T2" fmla="*/ 0 w 11"/>
                    <a:gd name="T3" fmla="*/ 143 h 148"/>
                    <a:gd name="T4" fmla="*/ 0 w 11"/>
                    <a:gd name="T5" fmla="*/ 5 h 148"/>
                    <a:gd name="T6" fmla="*/ 6 w 11"/>
                    <a:gd name="T7" fmla="*/ 0 h 148"/>
                    <a:gd name="T8" fmla="*/ 11 w 11"/>
                    <a:gd name="T9" fmla="*/ 5 h 148"/>
                    <a:gd name="T10" fmla="*/ 11 w 11"/>
                    <a:gd name="T11" fmla="*/ 143 h 148"/>
                    <a:gd name="T12" fmla="*/ 6 w 11"/>
                    <a:gd name="T13" fmla="*/ 148 h 1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1" h="148">
                      <a:moveTo>
                        <a:pt x="6" y="148"/>
                      </a:moveTo>
                      <a:cubicBezTo>
                        <a:pt x="3" y="148"/>
                        <a:pt x="0" y="146"/>
                        <a:pt x="0" y="143"/>
                      </a:cubicBezTo>
                      <a:lnTo>
                        <a:pt x="0" y="5"/>
                      </a:lnTo>
                      <a:cubicBezTo>
                        <a:pt x="0" y="2"/>
                        <a:pt x="3" y="0"/>
                        <a:pt x="6" y="0"/>
                      </a:cubicBezTo>
                      <a:cubicBezTo>
                        <a:pt x="8" y="0"/>
                        <a:pt x="11" y="2"/>
                        <a:pt x="11" y="5"/>
                      </a:cubicBezTo>
                      <a:lnTo>
                        <a:pt x="11" y="143"/>
                      </a:lnTo>
                      <a:cubicBezTo>
                        <a:pt x="11" y="146"/>
                        <a:pt x="8" y="148"/>
                        <a:pt x="6" y="148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dirty="0"/>
                </a:p>
              </p:txBody>
            </p:sp>
          </p:grpSp>
          <p:sp>
            <p:nvSpPr>
              <p:cNvPr id="40" name="Freeform 249">
                <a:extLst>
                  <a:ext uri="{FF2B5EF4-FFF2-40B4-BE49-F238E27FC236}">
                    <a16:creationId xmlns:a16="http://schemas.microsoft.com/office/drawing/2014/main" id="{3350EF82-7BFD-3074-5046-11C315C42A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77038" y="3244851"/>
                <a:ext cx="6350" cy="87313"/>
              </a:xfrm>
              <a:custGeom>
                <a:avLst/>
                <a:gdLst>
                  <a:gd name="T0" fmla="*/ 5 w 10"/>
                  <a:gd name="T1" fmla="*/ 148 h 148"/>
                  <a:gd name="T2" fmla="*/ 0 w 10"/>
                  <a:gd name="T3" fmla="*/ 143 h 148"/>
                  <a:gd name="T4" fmla="*/ 0 w 10"/>
                  <a:gd name="T5" fmla="*/ 5 h 148"/>
                  <a:gd name="T6" fmla="*/ 5 w 10"/>
                  <a:gd name="T7" fmla="*/ 0 h 148"/>
                  <a:gd name="T8" fmla="*/ 10 w 10"/>
                  <a:gd name="T9" fmla="*/ 5 h 148"/>
                  <a:gd name="T10" fmla="*/ 10 w 10"/>
                  <a:gd name="T11" fmla="*/ 143 h 148"/>
                  <a:gd name="T12" fmla="*/ 5 w 10"/>
                  <a:gd name="T13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48">
                    <a:moveTo>
                      <a:pt x="5" y="148"/>
                    </a:moveTo>
                    <a:cubicBezTo>
                      <a:pt x="2" y="148"/>
                      <a:pt x="0" y="146"/>
                      <a:pt x="0" y="143"/>
                    </a:cubicBezTo>
                    <a:lnTo>
                      <a:pt x="0" y="5"/>
                    </a:lnTo>
                    <a:cubicBezTo>
                      <a:pt x="0" y="2"/>
                      <a:pt x="2" y="0"/>
                      <a:pt x="5" y="0"/>
                    </a:cubicBezTo>
                    <a:cubicBezTo>
                      <a:pt x="8" y="0"/>
                      <a:pt x="10" y="2"/>
                      <a:pt x="10" y="5"/>
                    </a:cubicBezTo>
                    <a:lnTo>
                      <a:pt x="10" y="143"/>
                    </a:lnTo>
                    <a:cubicBezTo>
                      <a:pt x="10" y="146"/>
                      <a:pt x="8" y="148"/>
                      <a:pt x="5" y="148"/>
                    </a:cubicBez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41" name="Freeform 250">
                <a:extLst>
                  <a:ext uri="{FF2B5EF4-FFF2-40B4-BE49-F238E27FC236}">
                    <a16:creationId xmlns:a16="http://schemas.microsoft.com/office/drawing/2014/main" id="{E92C852F-3EF4-B139-FF8E-F1196066DC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58000" y="3163888"/>
                <a:ext cx="6350" cy="87313"/>
              </a:xfrm>
              <a:custGeom>
                <a:avLst/>
                <a:gdLst>
                  <a:gd name="T0" fmla="*/ 5 w 10"/>
                  <a:gd name="T1" fmla="*/ 148 h 148"/>
                  <a:gd name="T2" fmla="*/ 0 w 10"/>
                  <a:gd name="T3" fmla="*/ 143 h 148"/>
                  <a:gd name="T4" fmla="*/ 0 w 10"/>
                  <a:gd name="T5" fmla="*/ 6 h 148"/>
                  <a:gd name="T6" fmla="*/ 5 w 10"/>
                  <a:gd name="T7" fmla="*/ 0 h 148"/>
                  <a:gd name="T8" fmla="*/ 10 w 10"/>
                  <a:gd name="T9" fmla="*/ 6 h 148"/>
                  <a:gd name="T10" fmla="*/ 10 w 10"/>
                  <a:gd name="T11" fmla="*/ 143 h 148"/>
                  <a:gd name="T12" fmla="*/ 5 w 10"/>
                  <a:gd name="T13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48">
                    <a:moveTo>
                      <a:pt x="5" y="148"/>
                    </a:moveTo>
                    <a:cubicBezTo>
                      <a:pt x="2" y="148"/>
                      <a:pt x="0" y="146"/>
                      <a:pt x="0" y="143"/>
                    </a:cubicBezTo>
                    <a:lnTo>
                      <a:pt x="0" y="6"/>
                    </a:lnTo>
                    <a:cubicBezTo>
                      <a:pt x="0" y="3"/>
                      <a:pt x="2" y="0"/>
                      <a:pt x="5" y="0"/>
                    </a:cubicBezTo>
                    <a:cubicBezTo>
                      <a:pt x="8" y="0"/>
                      <a:pt x="10" y="3"/>
                      <a:pt x="10" y="6"/>
                    </a:cubicBezTo>
                    <a:lnTo>
                      <a:pt x="10" y="143"/>
                    </a:lnTo>
                    <a:cubicBezTo>
                      <a:pt x="10" y="146"/>
                      <a:pt x="8" y="148"/>
                      <a:pt x="5" y="148"/>
                    </a:cubicBez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</p:grpSp>
      </p:grpSp>
      <p:sp>
        <p:nvSpPr>
          <p:cNvPr id="49" name="Elipse 48">
            <a:extLst>
              <a:ext uri="{FF2B5EF4-FFF2-40B4-BE49-F238E27FC236}">
                <a16:creationId xmlns:a16="http://schemas.microsoft.com/office/drawing/2014/main" id="{75148EF7-32C0-778C-473A-125F6D23FE83}"/>
              </a:ext>
            </a:extLst>
          </p:cNvPr>
          <p:cNvSpPr/>
          <p:nvPr/>
        </p:nvSpPr>
        <p:spPr>
          <a:xfrm flipH="1">
            <a:off x="606529" y="558962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0" name="Elipse 49">
            <a:extLst>
              <a:ext uri="{FF2B5EF4-FFF2-40B4-BE49-F238E27FC236}">
                <a16:creationId xmlns:a16="http://schemas.microsoft.com/office/drawing/2014/main" id="{4AE17F9B-A27A-E2A7-56CD-BB0224DC479D}"/>
              </a:ext>
            </a:extLst>
          </p:cNvPr>
          <p:cNvSpPr/>
          <p:nvPr/>
        </p:nvSpPr>
        <p:spPr>
          <a:xfrm flipH="1">
            <a:off x="846542" y="558962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1" name="Elipse 50">
            <a:extLst>
              <a:ext uri="{FF2B5EF4-FFF2-40B4-BE49-F238E27FC236}">
                <a16:creationId xmlns:a16="http://schemas.microsoft.com/office/drawing/2014/main" id="{C004E5A7-1377-FF01-D72B-8FB7A3A0F662}"/>
              </a:ext>
            </a:extLst>
          </p:cNvPr>
          <p:cNvSpPr/>
          <p:nvPr/>
        </p:nvSpPr>
        <p:spPr>
          <a:xfrm flipH="1">
            <a:off x="1086555" y="558962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" name="Freeform 233">
            <a:extLst>
              <a:ext uri="{FF2B5EF4-FFF2-40B4-BE49-F238E27FC236}">
                <a16:creationId xmlns:a16="http://schemas.microsoft.com/office/drawing/2014/main" id="{E9791433-E83D-2B83-D750-C4BE92DE60E1}"/>
              </a:ext>
            </a:extLst>
          </p:cNvPr>
          <p:cNvSpPr>
            <a:spLocks/>
          </p:cNvSpPr>
          <p:nvPr/>
        </p:nvSpPr>
        <p:spPr bwMode="auto">
          <a:xfrm>
            <a:off x="7313110" y="-123278"/>
            <a:ext cx="1192089" cy="208833"/>
          </a:xfrm>
          <a:custGeom>
            <a:avLst/>
            <a:gdLst>
              <a:gd name="T0" fmla="*/ 372 w 372"/>
              <a:gd name="T1" fmla="*/ 64 h 64"/>
              <a:gd name="T2" fmla="*/ 325 w 372"/>
              <a:gd name="T3" fmla="*/ 44 h 64"/>
              <a:gd name="T4" fmla="*/ 298 w 372"/>
              <a:gd name="T5" fmla="*/ 32 h 64"/>
              <a:gd name="T6" fmla="*/ 271 w 372"/>
              <a:gd name="T7" fmla="*/ 44 h 64"/>
              <a:gd name="T8" fmla="*/ 223 w 372"/>
              <a:gd name="T9" fmla="*/ 64 h 64"/>
              <a:gd name="T10" fmla="*/ 176 w 372"/>
              <a:gd name="T11" fmla="*/ 44 h 64"/>
              <a:gd name="T12" fmla="*/ 149 w 372"/>
              <a:gd name="T13" fmla="*/ 32 h 64"/>
              <a:gd name="T14" fmla="*/ 122 w 372"/>
              <a:gd name="T15" fmla="*/ 44 h 64"/>
              <a:gd name="T16" fmla="*/ 74 w 372"/>
              <a:gd name="T17" fmla="*/ 64 h 64"/>
              <a:gd name="T18" fmla="*/ 27 w 372"/>
              <a:gd name="T19" fmla="*/ 44 h 64"/>
              <a:gd name="T20" fmla="*/ 0 w 372"/>
              <a:gd name="T21" fmla="*/ 32 h 64"/>
              <a:gd name="T22" fmla="*/ 0 w 372"/>
              <a:gd name="T23" fmla="*/ 0 h 64"/>
              <a:gd name="T24" fmla="*/ 48 w 372"/>
              <a:gd name="T25" fmla="*/ 20 h 64"/>
              <a:gd name="T26" fmla="*/ 74 w 372"/>
              <a:gd name="T27" fmla="*/ 32 h 64"/>
              <a:gd name="T28" fmla="*/ 101 w 372"/>
              <a:gd name="T29" fmla="*/ 20 h 64"/>
              <a:gd name="T30" fmla="*/ 149 w 372"/>
              <a:gd name="T31" fmla="*/ 0 h 64"/>
              <a:gd name="T32" fmla="*/ 197 w 372"/>
              <a:gd name="T33" fmla="*/ 20 h 64"/>
              <a:gd name="T34" fmla="*/ 223 w 372"/>
              <a:gd name="T35" fmla="*/ 32 h 64"/>
              <a:gd name="T36" fmla="*/ 250 w 372"/>
              <a:gd name="T37" fmla="*/ 20 h 64"/>
              <a:gd name="T38" fmla="*/ 298 w 372"/>
              <a:gd name="T39" fmla="*/ 0 h 64"/>
              <a:gd name="T40" fmla="*/ 346 w 372"/>
              <a:gd name="T41" fmla="*/ 20 h 64"/>
              <a:gd name="T42" fmla="*/ 372 w 372"/>
              <a:gd name="T43" fmla="*/ 32 h 64"/>
              <a:gd name="T44" fmla="*/ 372 w 372"/>
              <a:gd name="T45" fmla="*/ 6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72" h="64">
                <a:moveTo>
                  <a:pt x="372" y="64"/>
                </a:moveTo>
                <a:cubicBezTo>
                  <a:pt x="348" y="64"/>
                  <a:pt x="335" y="53"/>
                  <a:pt x="325" y="44"/>
                </a:cubicBezTo>
                <a:cubicBezTo>
                  <a:pt x="316" y="37"/>
                  <a:pt x="311" y="32"/>
                  <a:pt x="298" y="32"/>
                </a:cubicBezTo>
                <a:cubicBezTo>
                  <a:pt x="285" y="32"/>
                  <a:pt x="280" y="37"/>
                  <a:pt x="271" y="44"/>
                </a:cubicBezTo>
                <a:cubicBezTo>
                  <a:pt x="261" y="53"/>
                  <a:pt x="248" y="64"/>
                  <a:pt x="223" y="64"/>
                </a:cubicBezTo>
                <a:cubicBezTo>
                  <a:pt x="199" y="64"/>
                  <a:pt x="186" y="53"/>
                  <a:pt x="176" y="44"/>
                </a:cubicBezTo>
                <a:cubicBezTo>
                  <a:pt x="167" y="37"/>
                  <a:pt x="162" y="32"/>
                  <a:pt x="149" y="32"/>
                </a:cubicBezTo>
                <a:cubicBezTo>
                  <a:pt x="136" y="32"/>
                  <a:pt x="131" y="37"/>
                  <a:pt x="122" y="44"/>
                </a:cubicBezTo>
                <a:cubicBezTo>
                  <a:pt x="112" y="53"/>
                  <a:pt x="99" y="64"/>
                  <a:pt x="74" y="64"/>
                </a:cubicBezTo>
                <a:cubicBezTo>
                  <a:pt x="50" y="64"/>
                  <a:pt x="37" y="53"/>
                  <a:pt x="27" y="44"/>
                </a:cubicBezTo>
                <a:cubicBezTo>
                  <a:pt x="18" y="37"/>
                  <a:pt x="13" y="32"/>
                  <a:pt x="0" y="32"/>
                </a:cubicBezTo>
                <a:lnTo>
                  <a:pt x="0" y="0"/>
                </a:lnTo>
                <a:cubicBezTo>
                  <a:pt x="25" y="0"/>
                  <a:pt x="37" y="11"/>
                  <a:pt x="48" y="20"/>
                </a:cubicBezTo>
                <a:cubicBezTo>
                  <a:pt x="56" y="27"/>
                  <a:pt x="62" y="32"/>
                  <a:pt x="74" y="32"/>
                </a:cubicBezTo>
                <a:cubicBezTo>
                  <a:pt x="87" y="32"/>
                  <a:pt x="93" y="27"/>
                  <a:pt x="101" y="20"/>
                </a:cubicBezTo>
                <a:cubicBezTo>
                  <a:pt x="111" y="11"/>
                  <a:pt x="124" y="0"/>
                  <a:pt x="149" y="0"/>
                </a:cubicBezTo>
                <a:cubicBezTo>
                  <a:pt x="174" y="0"/>
                  <a:pt x="186" y="11"/>
                  <a:pt x="197" y="20"/>
                </a:cubicBezTo>
                <a:cubicBezTo>
                  <a:pt x="205" y="27"/>
                  <a:pt x="211" y="32"/>
                  <a:pt x="223" y="32"/>
                </a:cubicBezTo>
                <a:cubicBezTo>
                  <a:pt x="236" y="32"/>
                  <a:pt x="242" y="27"/>
                  <a:pt x="250" y="20"/>
                </a:cubicBezTo>
                <a:cubicBezTo>
                  <a:pt x="260" y="11"/>
                  <a:pt x="273" y="0"/>
                  <a:pt x="298" y="0"/>
                </a:cubicBezTo>
                <a:cubicBezTo>
                  <a:pt x="323" y="0"/>
                  <a:pt x="335" y="11"/>
                  <a:pt x="346" y="20"/>
                </a:cubicBezTo>
                <a:cubicBezTo>
                  <a:pt x="354" y="27"/>
                  <a:pt x="360" y="32"/>
                  <a:pt x="372" y="32"/>
                </a:cubicBezTo>
                <a:lnTo>
                  <a:pt x="372" y="64"/>
                </a:lnTo>
                <a:close/>
              </a:path>
            </a:pathLst>
          </a:custGeom>
          <a:solidFill>
            <a:schemeClr val="accent4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4A4941FD-4E80-5259-2AE3-4B88D5B3BD74}"/>
              </a:ext>
            </a:extLst>
          </p:cNvPr>
          <p:cNvSpPr txBox="1">
            <a:spLocks/>
          </p:cNvSpPr>
          <p:nvPr/>
        </p:nvSpPr>
        <p:spPr>
          <a:xfrm>
            <a:off x="723900" y="397072"/>
            <a:ext cx="7696200" cy="367298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MY" sz="3000" b="1" dirty="0"/>
              <a:t>That’s It~</a:t>
            </a:r>
            <a:endParaRPr 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37413947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E5852D6-A72B-4156-AF23-4EF48A92F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711" y="1863787"/>
            <a:ext cx="8182579" cy="922389"/>
          </a:xfrm>
        </p:spPr>
        <p:txBody>
          <a:bodyPr/>
          <a:lstStyle/>
          <a:p>
            <a:r>
              <a:rPr lang="es-ES" sz="1600" dirty="0" err="1"/>
              <a:t>fmt.Println</a:t>
            </a:r>
            <a:r>
              <a:rPr lang="es-ES" sz="2400" dirty="0"/>
              <a:t>(</a:t>
            </a:r>
            <a:r>
              <a:rPr lang="en-US" sz="6600" dirty="0"/>
              <a:t>”Thank</a:t>
            </a:r>
            <a:r>
              <a:rPr lang="es-ES" sz="6600" dirty="0"/>
              <a:t> </a:t>
            </a:r>
            <a:r>
              <a:rPr lang="en-US" sz="6600" dirty="0"/>
              <a:t>You”</a:t>
            </a:r>
            <a:r>
              <a:rPr lang="es-ES" sz="2400" dirty="0"/>
              <a:t>)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F57C05E-251A-466A-9E8F-A461251576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286000" y="2922277"/>
            <a:ext cx="4572000" cy="88873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dirty="0"/>
              <a:t>tuemail@freepik.com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dirty="0"/>
              <a:t>+91  620 421 838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dirty="0"/>
              <a:t>tupaginaweb.com</a:t>
            </a:r>
          </a:p>
        </p:txBody>
      </p:sp>
      <p:sp>
        <p:nvSpPr>
          <p:cNvPr id="7" name="Google Shape;549;p53">
            <a:extLst>
              <a:ext uri="{FF2B5EF4-FFF2-40B4-BE49-F238E27FC236}">
                <a16:creationId xmlns:a16="http://schemas.microsoft.com/office/drawing/2014/main" id="{CA848B6E-0E45-4285-8030-D7BDE60566D3}"/>
              </a:ext>
            </a:extLst>
          </p:cNvPr>
          <p:cNvSpPr txBox="1"/>
          <p:nvPr/>
        </p:nvSpPr>
        <p:spPr>
          <a:xfrm>
            <a:off x="2358736" y="4421332"/>
            <a:ext cx="4426528" cy="169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200" dirty="0">
                <a:ea typeface="Anaheim"/>
                <a:cs typeface="Anaheim"/>
                <a:sym typeface="Anaheim"/>
              </a:rPr>
              <a:t>Por favor, </a:t>
            </a:r>
            <a:r>
              <a:rPr lang="en-US" sz="1200" dirty="0" err="1">
                <a:ea typeface="Anaheim"/>
                <a:cs typeface="Anaheim"/>
                <a:sym typeface="Anaheim"/>
              </a:rPr>
              <a:t>conserva</a:t>
            </a:r>
            <a:r>
              <a:rPr lang="en-US" sz="1200" dirty="0">
                <a:ea typeface="Anaheim"/>
                <a:cs typeface="Anaheim"/>
                <a:sym typeface="Anaheim"/>
              </a:rPr>
              <a:t> </a:t>
            </a:r>
            <a:r>
              <a:rPr lang="en-US" sz="1200" dirty="0" err="1">
                <a:ea typeface="Anaheim"/>
                <a:cs typeface="Anaheim"/>
                <a:sym typeface="Anaheim"/>
              </a:rPr>
              <a:t>esta</a:t>
            </a:r>
            <a:r>
              <a:rPr lang="en-US" sz="1200" dirty="0">
                <a:ea typeface="Anaheim"/>
                <a:cs typeface="Anaheim"/>
                <a:sym typeface="Anaheim"/>
              </a:rPr>
              <a:t> </a:t>
            </a:r>
            <a:r>
              <a:rPr lang="en-US" sz="1200" dirty="0" err="1">
                <a:ea typeface="Anaheim"/>
                <a:cs typeface="Anaheim"/>
                <a:sym typeface="Anaheim"/>
              </a:rPr>
              <a:t>diapositiva</a:t>
            </a:r>
            <a:r>
              <a:rPr lang="en-US" sz="1200" dirty="0">
                <a:ea typeface="Anaheim"/>
                <a:cs typeface="Anaheim"/>
                <a:sym typeface="Anaheim"/>
              </a:rPr>
              <a:t> para </a:t>
            </a:r>
            <a:r>
              <a:rPr lang="en-US" sz="1200" dirty="0" err="1">
                <a:ea typeface="Anaheim"/>
                <a:cs typeface="Anaheim"/>
                <a:sym typeface="Anaheim"/>
              </a:rPr>
              <a:t>atribuirnos</a:t>
            </a:r>
            <a:endParaRPr lang="en-US" sz="1200" dirty="0">
              <a:ea typeface="Anaheim"/>
              <a:cs typeface="Anaheim"/>
              <a:sym typeface="Anaheim"/>
            </a:endParaRPr>
          </a:p>
        </p:txBody>
      </p:sp>
      <p:sp>
        <p:nvSpPr>
          <p:cNvPr id="2" name="Freeform 298">
            <a:extLst>
              <a:ext uri="{FF2B5EF4-FFF2-40B4-BE49-F238E27FC236}">
                <a16:creationId xmlns:a16="http://schemas.microsoft.com/office/drawing/2014/main" id="{9A2A44A3-ADA5-2FC0-EC4D-7D8A844BCEAA}"/>
              </a:ext>
            </a:extLst>
          </p:cNvPr>
          <p:cNvSpPr>
            <a:spLocks/>
          </p:cNvSpPr>
          <p:nvPr/>
        </p:nvSpPr>
        <p:spPr bwMode="auto">
          <a:xfrm>
            <a:off x="750430" y="1480189"/>
            <a:ext cx="146050" cy="144463"/>
          </a:xfrm>
          <a:custGeom>
            <a:avLst/>
            <a:gdLst>
              <a:gd name="T0" fmla="*/ 123 w 247"/>
              <a:gd name="T1" fmla="*/ 0 h 247"/>
              <a:gd name="T2" fmla="*/ 167 w 247"/>
              <a:gd name="T3" fmla="*/ 80 h 247"/>
              <a:gd name="T4" fmla="*/ 247 w 247"/>
              <a:gd name="T5" fmla="*/ 124 h 247"/>
              <a:gd name="T6" fmla="*/ 167 w 247"/>
              <a:gd name="T7" fmla="*/ 167 h 247"/>
              <a:gd name="T8" fmla="*/ 123 w 247"/>
              <a:gd name="T9" fmla="*/ 247 h 247"/>
              <a:gd name="T10" fmla="*/ 80 w 247"/>
              <a:gd name="T11" fmla="*/ 167 h 247"/>
              <a:gd name="T12" fmla="*/ 0 w 247"/>
              <a:gd name="T13" fmla="*/ 124 h 247"/>
              <a:gd name="T14" fmla="*/ 80 w 247"/>
              <a:gd name="T15" fmla="*/ 80 h 247"/>
              <a:gd name="T16" fmla="*/ 123 w 247"/>
              <a:gd name="T17" fmla="*/ 0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7" h="247">
                <a:moveTo>
                  <a:pt x="123" y="0"/>
                </a:moveTo>
                <a:lnTo>
                  <a:pt x="167" y="80"/>
                </a:lnTo>
                <a:lnTo>
                  <a:pt x="247" y="124"/>
                </a:lnTo>
                <a:lnTo>
                  <a:pt x="167" y="167"/>
                </a:lnTo>
                <a:lnTo>
                  <a:pt x="123" y="247"/>
                </a:lnTo>
                <a:lnTo>
                  <a:pt x="80" y="167"/>
                </a:lnTo>
                <a:lnTo>
                  <a:pt x="0" y="124"/>
                </a:lnTo>
                <a:lnTo>
                  <a:pt x="80" y="80"/>
                </a:lnTo>
                <a:lnTo>
                  <a:pt x="123" y="0"/>
                </a:lnTo>
                <a:close/>
              </a:path>
            </a:pathLst>
          </a:custGeom>
          <a:solidFill>
            <a:schemeClr val="accent3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3" name="Freeform 302">
            <a:extLst>
              <a:ext uri="{FF2B5EF4-FFF2-40B4-BE49-F238E27FC236}">
                <a16:creationId xmlns:a16="http://schemas.microsoft.com/office/drawing/2014/main" id="{C5B47DF9-0860-8B63-5ACB-0790887E5316}"/>
              </a:ext>
            </a:extLst>
          </p:cNvPr>
          <p:cNvSpPr>
            <a:spLocks/>
          </p:cNvSpPr>
          <p:nvPr/>
        </p:nvSpPr>
        <p:spPr bwMode="auto">
          <a:xfrm>
            <a:off x="685651" y="3871154"/>
            <a:ext cx="129557" cy="129557"/>
          </a:xfrm>
          <a:custGeom>
            <a:avLst/>
            <a:gdLst>
              <a:gd name="T0" fmla="*/ 75 w 151"/>
              <a:gd name="T1" fmla="*/ 0 h 150"/>
              <a:gd name="T2" fmla="*/ 102 w 151"/>
              <a:gd name="T3" fmla="*/ 48 h 150"/>
              <a:gd name="T4" fmla="*/ 151 w 151"/>
              <a:gd name="T5" fmla="*/ 75 h 150"/>
              <a:gd name="T6" fmla="*/ 102 w 151"/>
              <a:gd name="T7" fmla="*/ 102 h 150"/>
              <a:gd name="T8" fmla="*/ 75 w 151"/>
              <a:gd name="T9" fmla="*/ 150 h 150"/>
              <a:gd name="T10" fmla="*/ 49 w 151"/>
              <a:gd name="T11" fmla="*/ 102 h 150"/>
              <a:gd name="T12" fmla="*/ 0 w 151"/>
              <a:gd name="T13" fmla="*/ 75 h 150"/>
              <a:gd name="T14" fmla="*/ 49 w 151"/>
              <a:gd name="T15" fmla="*/ 48 h 150"/>
              <a:gd name="T16" fmla="*/ 75 w 151"/>
              <a:gd name="T17" fmla="*/ 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1" h="150">
                <a:moveTo>
                  <a:pt x="75" y="0"/>
                </a:moveTo>
                <a:lnTo>
                  <a:pt x="102" y="48"/>
                </a:lnTo>
                <a:lnTo>
                  <a:pt x="151" y="75"/>
                </a:lnTo>
                <a:lnTo>
                  <a:pt x="102" y="102"/>
                </a:lnTo>
                <a:lnTo>
                  <a:pt x="75" y="150"/>
                </a:lnTo>
                <a:lnTo>
                  <a:pt x="49" y="102"/>
                </a:lnTo>
                <a:lnTo>
                  <a:pt x="0" y="75"/>
                </a:lnTo>
                <a:lnTo>
                  <a:pt x="49" y="48"/>
                </a:lnTo>
                <a:lnTo>
                  <a:pt x="75" y="0"/>
                </a:lnTo>
                <a:close/>
              </a:path>
            </a:pathLst>
          </a:custGeom>
          <a:solidFill>
            <a:schemeClr val="accent4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5" name="Freeform 235">
            <a:extLst>
              <a:ext uri="{FF2B5EF4-FFF2-40B4-BE49-F238E27FC236}">
                <a16:creationId xmlns:a16="http://schemas.microsoft.com/office/drawing/2014/main" id="{0B76B6EF-1494-DF58-9C8E-3DA5C826C8D9}"/>
              </a:ext>
            </a:extLst>
          </p:cNvPr>
          <p:cNvSpPr>
            <a:spLocks/>
          </p:cNvSpPr>
          <p:nvPr/>
        </p:nvSpPr>
        <p:spPr bwMode="auto">
          <a:xfrm>
            <a:off x="543796" y="2705736"/>
            <a:ext cx="775433" cy="199042"/>
          </a:xfrm>
          <a:custGeom>
            <a:avLst/>
            <a:gdLst>
              <a:gd name="T0" fmla="*/ 333 w 504"/>
              <a:gd name="T1" fmla="*/ 130 h 130"/>
              <a:gd name="T2" fmla="*/ 252 w 504"/>
              <a:gd name="T3" fmla="*/ 43 h 130"/>
              <a:gd name="T4" fmla="*/ 172 w 504"/>
              <a:gd name="T5" fmla="*/ 130 h 130"/>
              <a:gd name="T6" fmla="*/ 91 w 504"/>
              <a:gd name="T7" fmla="*/ 43 h 130"/>
              <a:gd name="T8" fmla="*/ 21 w 504"/>
              <a:gd name="T9" fmla="*/ 118 h 130"/>
              <a:gd name="T10" fmla="*/ 0 w 504"/>
              <a:gd name="T11" fmla="*/ 98 h 130"/>
              <a:gd name="T12" fmla="*/ 91 w 504"/>
              <a:gd name="T13" fmla="*/ 0 h 130"/>
              <a:gd name="T14" fmla="*/ 172 w 504"/>
              <a:gd name="T15" fmla="*/ 86 h 130"/>
              <a:gd name="T16" fmla="*/ 252 w 504"/>
              <a:gd name="T17" fmla="*/ 0 h 130"/>
              <a:gd name="T18" fmla="*/ 333 w 504"/>
              <a:gd name="T19" fmla="*/ 86 h 130"/>
              <a:gd name="T20" fmla="*/ 413 w 504"/>
              <a:gd name="T21" fmla="*/ 0 h 130"/>
              <a:gd name="T22" fmla="*/ 504 w 504"/>
              <a:gd name="T23" fmla="*/ 98 h 130"/>
              <a:gd name="T24" fmla="*/ 483 w 504"/>
              <a:gd name="T25" fmla="*/ 118 h 130"/>
              <a:gd name="T26" fmla="*/ 413 w 504"/>
              <a:gd name="T27" fmla="*/ 43 h 130"/>
              <a:gd name="T28" fmla="*/ 333 w 504"/>
              <a:gd name="T29" fmla="*/ 13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04" h="130">
                <a:moveTo>
                  <a:pt x="333" y="130"/>
                </a:moveTo>
                <a:lnTo>
                  <a:pt x="252" y="43"/>
                </a:lnTo>
                <a:lnTo>
                  <a:pt x="172" y="130"/>
                </a:lnTo>
                <a:lnTo>
                  <a:pt x="91" y="43"/>
                </a:lnTo>
                <a:lnTo>
                  <a:pt x="21" y="118"/>
                </a:lnTo>
                <a:lnTo>
                  <a:pt x="0" y="98"/>
                </a:lnTo>
                <a:lnTo>
                  <a:pt x="91" y="0"/>
                </a:lnTo>
                <a:lnTo>
                  <a:pt x="172" y="86"/>
                </a:lnTo>
                <a:lnTo>
                  <a:pt x="252" y="0"/>
                </a:lnTo>
                <a:lnTo>
                  <a:pt x="333" y="86"/>
                </a:lnTo>
                <a:lnTo>
                  <a:pt x="413" y="0"/>
                </a:lnTo>
                <a:lnTo>
                  <a:pt x="504" y="98"/>
                </a:lnTo>
                <a:lnTo>
                  <a:pt x="483" y="118"/>
                </a:lnTo>
                <a:lnTo>
                  <a:pt x="413" y="43"/>
                </a:lnTo>
                <a:lnTo>
                  <a:pt x="333" y="130"/>
                </a:ln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8" name="Freeform 157">
            <a:extLst>
              <a:ext uri="{FF2B5EF4-FFF2-40B4-BE49-F238E27FC236}">
                <a16:creationId xmlns:a16="http://schemas.microsoft.com/office/drawing/2014/main" id="{4F3E91AB-28BF-DCEF-5742-0D9B121BA8B6}"/>
              </a:ext>
            </a:extLst>
          </p:cNvPr>
          <p:cNvSpPr>
            <a:spLocks noEditPoints="1"/>
          </p:cNvSpPr>
          <p:nvPr/>
        </p:nvSpPr>
        <p:spPr bwMode="auto">
          <a:xfrm>
            <a:off x="8017419" y="2796201"/>
            <a:ext cx="177215" cy="163925"/>
          </a:xfrm>
          <a:custGeom>
            <a:avLst/>
            <a:gdLst>
              <a:gd name="T0" fmla="*/ 55 w 110"/>
              <a:gd name="T1" fmla="*/ 100 h 100"/>
              <a:gd name="T2" fmla="*/ 50 w 110"/>
              <a:gd name="T3" fmla="*/ 97 h 100"/>
              <a:gd name="T4" fmla="*/ 1 w 110"/>
              <a:gd name="T5" fmla="*/ 9 h 100"/>
              <a:gd name="T6" fmla="*/ 1 w 110"/>
              <a:gd name="T7" fmla="*/ 3 h 100"/>
              <a:gd name="T8" fmla="*/ 6 w 110"/>
              <a:gd name="T9" fmla="*/ 0 h 100"/>
              <a:gd name="T10" fmla="*/ 104 w 110"/>
              <a:gd name="T11" fmla="*/ 0 h 100"/>
              <a:gd name="T12" fmla="*/ 109 w 110"/>
              <a:gd name="T13" fmla="*/ 3 h 100"/>
              <a:gd name="T14" fmla="*/ 109 w 110"/>
              <a:gd name="T15" fmla="*/ 9 h 100"/>
              <a:gd name="T16" fmla="*/ 60 w 110"/>
              <a:gd name="T17" fmla="*/ 97 h 100"/>
              <a:gd name="T18" fmla="*/ 55 w 110"/>
              <a:gd name="T19" fmla="*/ 100 h 100"/>
              <a:gd name="T20" fmla="*/ 16 w 110"/>
              <a:gd name="T21" fmla="*/ 12 h 100"/>
              <a:gd name="T22" fmla="*/ 55 w 110"/>
              <a:gd name="T23" fmla="*/ 82 h 100"/>
              <a:gd name="T24" fmla="*/ 94 w 110"/>
              <a:gd name="T25" fmla="*/ 12 h 100"/>
              <a:gd name="T26" fmla="*/ 16 w 110"/>
              <a:gd name="T27" fmla="*/ 12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10" h="100">
                <a:moveTo>
                  <a:pt x="55" y="100"/>
                </a:moveTo>
                <a:cubicBezTo>
                  <a:pt x="53" y="100"/>
                  <a:pt x="51" y="98"/>
                  <a:pt x="50" y="97"/>
                </a:cubicBezTo>
                <a:lnTo>
                  <a:pt x="1" y="9"/>
                </a:lnTo>
                <a:cubicBezTo>
                  <a:pt x="0" y="7"/>
                  <a:pt x="0" y="5"/>
                  <a:pt x="1" y="3"/>
                </a:cubicBezTo>
                <a:cubicBezTo>
                  <a:pt x="2" y="2"/>
                  <a:pt x="4" y="0"/>
                  <a:pt x="6" y="0"/>
                </a:cubicBezTo>
                <a:lnTo>
                  <a:pt x="104" y="0"/>
                </a:lnTo>
                <a:cubicBezTo>
                  <a:pt x="106" y="0"/>
                  <a:pt x="108" y="2"/>
                  <a:pt x="109" y="3"/>
                </a:cubicBezTo>
                <a:cubicBezTo>
                  <a:pt x="110" y="5"/>
                  <a:pt x="110" y="7"/>
                  <a:pt x="109" y="9"/>
                </a:cubicBezTo>
                <a:lnTo>
                  <a:pt x="60" y="97"/>
                </a:lnTo>
                <a:cubicBezTo>
                  <a:pt x="59" y="98"/>
                  <a:pt x="57" y="100"/>
                  <a:pt x="55" y="100"/>
                </a:cubicBezTo>
                <a:close/>
                <a:moveTo>
                  <a:pt x="16" y="12"/>
                </a:moveTo>
                <a:lnTo>
                  <a:pt x="55" y="82"/>
                </a:lnTo>
                <a:lnTo>
                  <a:pt x="94" y="12"/>
                </a:lnTo>
                <a:lnTo>
                  <a:pt x="16" y="12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9" name="Freeform 159">
            <a:extLst>
              <a:ext uri="{FF2B5EF4-FFF2-40B4-BE49-F238E27FC236}">
                <a16:creationId xmlns:a16="http://schemas.microsoft.com/office/drawing/2014/main" id="{3B469000-06C5-7A0C-195B-316FF92B0E1A}"/>
              </a:ext>
            </a:extLst>
          </p:cNvPr>
          <p:cNvSpPr>
            <a:spLocks noEditPoints="1"/>
          </p:cNvSpPr>
          <p:nvPr/>
        </p:nvSpPr>
        <p:spPr bwMode="auto">
          <a:xfrm>
            <a:off x="8371772" y="502026"/>
            <a:ext cx="181896" cy="177458"/>
          </a:xfrm>
          <a:custGeom>
            <a:avLst/>
            <a:gdLst>
              <a:gd name="T0" fmla="*/ 55 w 109"/>
              <a:gd name="T1" fmla="*/ 109 h 109"/>
              <a:gd name="T2" fmla="*/ 51 w 109"/>
              <a:gd name="T3" fmla="*/ 108 h 109"/>
              <a:gd name="T4" fmla="*/ 2 w 109"/>
              <a:gd name="T5" fmla="*/ 59 h 109"/>
              <a:gd name="T6" fmla="*/ 2 w 109"/>
              <a:gd name="T7" fmla="*/ 51 h 109"/>
              <a:gd name="T8" fmla="*/ 51 w 109"/>
              <a:gd name="T9" fmla="*/ 2 h 109"/>
              <a:gd name="T10" fmla="*/ 59 w 109"/>
              <a:gd name="T11" fmla="*/ 2 h 109"/>
              <a:gd name="T12" fmla="*/ 108 w 109"/>
              <a:gd name="T13" fmla="*/ 51 h 109"/>
              <a:gd name="T14" fmla="*/ 109 w 109"/>
              <a:gd name="T15" fmla="*/ 55 h 109"/>
              <a:gd name="T16" fmla="*/ 108 w 109"/>
              <a:gd name="T17" fmla="*/ 59 h 109"/>
              <a:gd name="T18" fmla="*/ 59 w 109"/>
              <a:gd name="T19" fmla="*/ 108 h 109"/>
              <a:gd name="T20" fmla="*/ 55 w 109"/>
              <a:gd name="T21" fmla="*/ 109 h 109"/>
              <a:gd name="T22" fmla="*/ 14 w 109"/>
              <a:gd name="T23" fmla="*/ 55 h 109"/>
              <a:gd name="T24" fmla="*/ 55 w 109"/>
              <a:gd name="T25" fmla="*/ 96 h 109"/>
              <a:gd name="T26" fmla="*/ 96 w 109"/>
              <a:gd name="T27" fmla="*/ 55 h 109"/>
              <a:gd name="T28" fmla="*/ 55 w 109"/>
              <a:gd name="T29" fmla="*/ 14 h 109"/>
              <a:gd name="T30" fmla="*/ 14 w 109"/>
              <a:gd name="T31" fmla="*/ 55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9" h="109">
                <a:moveTo>
                  <a:pt x="55" y="109"/>
                </a:moveTo>
                <a:cubicBezTo>
                  <a:pt x="53" y="109"/>
                  <a:pt x="52" y="109"/>
                  <a:pt x="51" y="108"/>
                </a:cubicBezTo>
                <a:lnTo>
                  <a:pt x="2" y="59"/>
                </a:lnTo>
                <a:cubicBezTo>
                  <a:pt x="0" y="57"/>
                  <a:pt x="0" y="53"/>
                  <a:pt x="2" y="51"/>
                </a:cubicBezTo>
                <a:lnTo>
                  <a:pt x="51" y="2"/>
                </a:lnTo>
                <a:cubicBezTo>
                  <a:pt x="53" y="0"/>
                  <a:pt x="57" y="0"/>
                  <a:pt x="59" y="2"/>
                </a:cubicBezTo>
                <a:lnTo>
                  <a:pt x="108" y="51"/>
                </a:lnTo>
                <a:cubicBezTo>
                  <a:pt x="109" y="52"/>
                  <a:pt x="109" y="53"/>
                  <a:pt x="109" y="55"/>
                </a:cubicBezTo>
                <a:cubicBezTo>
                  <a:pt x="109" y="56"/>
                  <a:pt x="109" y="58"/>
                  <a:pt x="108" y="59"/>
                </a:cubicBezTo>
                <a:lnTo>
                  <a:pt x="59" y="108"/>
                </a:lnTo>
                <a:cubicBezTo>
                  <a:pt x="58" y="109"/>
                  <a:pt x="56" y="109"/>
                  <a:pt x="55" y="109"/>
                </a:cubicBezTo>
                <a:close/>
                <a:moveTo>
                  <a:pt x="14" y="55"/>
                </a:moveTo>
                <a:lnTo>
                  <a:pt x="55" y="96"/>
                </a:lnTo>
                <a:lnTo>
                  <a:pt x="96" y="55"/>
                </a:lnTo>
                <a:lnTo>
                  <a:pt x="55" y="14"/>
                </a:lnTo>
                <a:lnTo>
                  <a:pt x="14" y="55"/>
                </a:lnTo>
                <a:close/>
              </a:path>
            </a:pathLst>
          </a:custGeom>
          <a:solidFill>
            <a:schemeClr val="accent1"/>
          </a:solidFill>
          <a:ln w="1270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18" name="Freeform 235">
            <a:extLst>
              <a:ext uri="{FF2B5EF4-FFF2-40B4-BE49-F238E27FC236}">
                <a16:creationId xmlns:a16="http://schemas.microsoft.com/office/drawing/2014/main" id="{6D3A8B04-CD57-5531-77F1-6BE8386471D6}"/>
              </a:ext>
            </a:extLst>
          </p:cNvPr>
          <p:cNvSpPr>
            <a:spLocks/>
          </p:cNvSpPr>
          <p:nvPr/>
        </p:nvSpPr>
        <p:spPr bwMode="auto">
          <a:xfrm>
            <a:off x="7743221" y="4171152"/>
            <a:ext cx="902826" cy="231741"/>
          </a:xfrm>
          <a:custGeom>
            <a:avLst/>
            <a:gdLst>
              <a:gd name="T0" fmla="*/ 333 w 504"/>
              <a:gd name="T1" fmla="*/ 130 h 130"/>
              <a:gd name="T2" fmla="*/ 252 w 504"/>
              <a:gd name="T3" fmla="*/ 43 h 130"/>
              <a:gd name="T4" fmla="*/ 172 w 504"/>
              <a:gd name="T5" fmla="*/ 130 h 130"/>
              <a:gd name="T6" fmla="*/ 91 w 504"/>
              <a:gd name="T7" fmla="*/ 43 h 130"/>
              <a:gd name="T8" fmla="*/ 21 w 504"/>
              <a:gd name="T9" fmla="*/ 118 h 130"/>
              <a:gd name="T10" fmla="*/ 0 w 504"/>
              <a:gd name="T11" fmla="*/ 98 h 130"/>
              <a:gd name="T12" fmla="*/ 91 w 504"/>
              <a:gd name="T13" fmla="*/ 0 h 130"/>
              <a:gd name="T14" fmla="*/ 172 w 504"/>
              <a:gd name="T15" fmla="*/ 86 h 130"/>
              <a:gd name="T16" fmla="*/ 252 w 504"/>
              <a:gd name="T17" fmla="*/ 0 h 130"/>
              <a:gd name="T18" fmla="*/ 333 w 504"/>
              <a:gd name="T19" fmla="*/ 86 h 130"/>
              <a:gd name="T20" fmla="*/ 413 w 504"/>
              <a:gd name="T21" fmla="*/ 0 h 130"/>
              <a:gd name="T22" fmla="*/ 504 w 504"/>
              <a:gd name="T23" fmla="*/ 98 h 130"/>
              <a:gd name="T24" fmla="*/ 483 w 504"/>
              <a:gd name="T25" fmla="*/ 118 h 130"/>
              <a:gd name="T26" fmla="*/ 413 w 504"/>
              <a:gd name="T27" fmla="*/ 43 h 130"/>
              <a:gd name="T28" fmla="*/ 333 w 504"/>
              <a:gd name="T29" fmla="*/ 13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04" h="130">
                <a:moveTo>
                  <a:pt x="333" y="130"/>
                </a:moveTo>
                <a:lnTo>
                  <a:pt x="252" y="43"/>
                </a:lnTo>
                <a:lnTo>
                  <a:pt x="172" y="130"/>
                </a:lnTo>
                <a:lnTo>
                  <a:pt x="91" y="43"/>
                </a:lnTo>
                <a:lnTo>
                  <a:pt x="21" y="118"/>
                </a:lnTo>
                <a:lnTo>
                  <a:pt x="0" y="98"/>
                </a:lnTo>
                <a:lnTo>
                  <a:pt x="91" y="0"/>
                </a:lnTo>
                <a:lnTo>
                  <a:pt x="172" y="86"/>
                </a:lnTo>
                <a:lnTo>
                  <a:pt x="252" y="0"/>
                </a:lnTo>
                <a:lnTo>
                  <a:pt x="333" y="86"/>
                </a:lnTo>
                <a:lnTo>
                  <a:pt x="413" y="0"/>
                </a:lnTo>
                <a:lnTo>
                  <a:pt x="504" y="98"/>
                </a:lnTo>
                <a:lnTo>
                  <a:pt x="483" y="118"/>
                </a:lnTo>
                <a:lnTo>
                  <a:pt x="413" y="43"/>
                </a:lnTo>
                <a:lnTo>
                  <a:pt x="333" y="130"/>
                </a:ln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64CDC447-D82E-052F-8B98-2C9B86987289}"/>
              </a:ext>
            </a:extLst>
          </p:cNvPr>
          <p:cNvSpPr/>
          <p:nvPr/>
        </p:nvSpPr>
        <p:spPr>
          <a:xfrm flipH="1">
            <a:off x="606529" y="558962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C034A3A-1F97-D060-192E-3140E99731A1}"/>
              </a:ext>
            </a:extLst>
          </p:cNvPr>
          <p:cNvSpPr/>
          <p:nvPr/>
        </p:nvSpPr>
        <p:spPr>
          <a:xfrm flipH="1">
            <a:off x="846542" y="558962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4CF79BCE-0E5A-16F2-E4B3-2AC06EBFC536}"/>
              </a:ext>
            </a:extLst>
          </p:cNvPr>
          <p:cNvSpPr/>
          <p:nvPr/>
        </p:nvSpPr>
        <p:spPr>
          <a:xfrm flipH="1">
            <a:off x="1086555" y="558962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20838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7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3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 animBg="1"/>
      <p:bldP spid="3" grpId="0" animBg="1"/>
      <p:bldP spid="5" grpId="0" animBg="1"/>
      <p:bldP spid="8" grpId="0" animBg="1"/>
      <p:bldP spid="9" grpId="0" animBg="1"/>
      <p:bldP spid="1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173C6B2-16D6-D6E0-B321-32046EFB61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56" t="21243" r="55975" b="50389"/>
          <a:stretch/>
        </p:blipFill>
        <p:spPr>
          <a:xfrm>
            <a:off x="5875863" y="1462312"/>
            <a:ext cx="2298998" cy="2446905"/>
          </a:xfrm>
          <a:prstGeom prst="roundRect">
            <a:avLst/>
          </a:prstGeom>
          <a:ln w="38100">
            <a:solidFill>
              <a:schemeClr val="tx1"/>
            </a:solidFill>
          </a:ln>
        </p:spPr>
      </p:pic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2B024B6-DEC7-B8C1-140F-E93BA351C9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33454" y="2541868"/>
            <a:ext cx="2942130" cy="1596467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es-ES" dirty="0"/>
              <a:t>Y1 </a:t>
            </a:r>
            <a:r>
              <a:rPr lang="en-US" altLang="zh-CN" dirty="0"/>
              <a:t>Electrical &amp; Electronic Engineering</a:t>
            </a:r>
            <a:r>
              <a:rPr lang="es-ES" dirty="0"/>
              <a:t> </a:t>
            </a:r>
            <a:r>
              <a:rPr lang="en-MY" dirty="0"/>
              <a:t>Student</a:t>
            </a:r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en-US" dirty="0"/>
              <a:t>First</a:t>
            </a:r>
            <a:r>
              <a:rPr lang="es-ES" dirty="0"/>
              <a:t> time </a:t>
            </a:r>
            <a:r>
              <a:rPr lang="en-US" dirty="0"/>
              <a:t>doing</a:t>
            </a:r>
            <a:r>
              <a:rPr lang="es-ES" dirty="0"/>
              <a:t> </a:t>
            </a:r>
            <a:r>
              <a:rPr lang="en-MY" noProof="1"/>
              <a:t>Backend</a:t>
            </a:r>
            <a:r>
              <a:rPr lang="es-ES" dirty="0"/>
              <a:t> Server and </a:t>
            </a:r>
            <a:r>
              <a:rPr lang="es-ES" dirty="0" err="1"/>
              <a:t>Go</a:t>
            </a:r>
            <a:r>
              <a:rPr lang="es-ES" dirty="0"/>
              <a:t> Project~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E3021C8-A7B7-3BDB-1BE3-5452CCE49DA9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es-ES" dirty="0"/>
              <a:t>INTRODU</a:t>
            </a:r>
            <a:r>
              <a:rPr lang="en-US" dirty="0"/>
              <a:t>CTIO</a:t>
            </a:r>
            <a:r>
              <a:rPr lang="es-ES" dirty="0"/>
              <a:t>N</a:t>
            </a:r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88090A57-83BC-41FC-6D86-96C8550C83E0}"/>
              </a:ext>
            </a:extLst>
          </p:cNvPr>
          <p:cNvGrpSpPr/>
          <p:nvPr/>
        </p:nvGrpSpPr>
        <p:grpSpPr>
          <a:xfrm rot="16200000">
            <a:off x="7185536" y="3780286"/>
            <a:ext cx="951858" cy="380744"/>
            <a:chOff x="5486401" y="3944938"/>
            <a:chExt cx="246062" cy="98425"/>
          </a:xfrm>
        </p:grpSpPr>
        <p:sp>
          <p:nvSpPr>
            <p:cNvPr id="8" name="Freeform 155">
              <a:extLst>
                <a:ext uri="{FF2B5EF4-FFF2-40B4-BE49-F238E27FC236}">
                  <a16:creationId xmlns:a16="http://schemas.microsoft.com/office/drawing/2014/main" id="{F3CD30A0-8479-8880-E6FF-3A4E598915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37213" y="3944938"/>
              <a:ext cx="95250" cy="98425"/>
            </a:xfrm>
            <a:custGeom>
              <a:avLst/>
              <a:gdLst>
                <a:gd name="T0" fmla="*/ 112 w 161"/>
                <a:gd name="T1" fmla="*/ 157 h 167"/>
                <a:gd name="T2" fmla="*/ 68 w 161"/>
                <a:gd name="T3" fmla="*/ 164 h 167"/>
                <a:gd name="T4" fmla="*/ 21 w 161"/>
                <a:gd name="T5" fmla="*/ 128 h 167"/>
                <a:gd name="T6" fmla="*/ 42 w 161"/>
                <a:gd name="T7" fmla="*/ 16 h 167"/>
                <a:gd name="T8" fmla="*/ 42 w 161"/>
                <a:gd name="T9" fmla="*/ 16 h 167"/>
                <a:gd name="T10" fmla="*/ 94 w 161"/>
                <a:gd name="T11" fmla="*/ 4 h 167"/>
                <a:gd name="T12" fmla="*/ 141 w 161"/>
                <a:gd name="T13" fmla="*/ 40 h 167"/>
                <a:gd name="T14" fmla="*/ 120 w 161"/>
                <a:gd name="T15" fmla="*/ 152 h 167"/>
                <a:gd name="T16" fmla="*/ 112 w 161"/>
                <a:gd name="T17" fmla="*/ 157 h 167"/>
                <a:gd name="T18" fmla="*/ 50 w 161"/>
                <a:gd name="T19" fmla="*/ 27 h 167"/>
                <a:gd name="T20" fmla="*/ 33 w 161"/>
                <a:gd name="T21" fmla="*/ 121 h 167"/>
                <a:gd name="T22" fmla="*/ 71 w 161"/>
                <a:gd name="T23" fmla="*/ 151 h 167"/>
                <a:gd name="T24" fmla="*/ 112 w 161"/>
                <a:gd name="T25" fmla="*/ 141 h 167"/>
                <a:gd name="T26" fmla="*/ 129 w 161"/>
                <a:gd name="T27" fmla="*/ 46 h 167"/>
                <a:gd name="T28" fmla="*/ 91 w 161"/>
                <a:gd name="T29" fmla="*/ 17 h 167"/>
                <a:gd name="T30" fmla="*/ 50 w 161"/>
                <a:gd name="T31" fmla="*/ 27 h 167"/>
                <a:gd name="T32" fmla="*/ 50 w 161"/>
                <a:gd name="T33" fmla="*/ 27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1" h="167">
                  <a:moveTo>
                    <a:pt x="112" y="157"/>
                  </a:moveTo>
                  <a:cubicBezTo>
                    <a:pt x="98" y="165"/>
                    <a:pt x="83" y="167"/>
                    <a:pt x="68" y="164"/>
                  </a:cubicBezTo>
                  <a:cubicBezTo>
                    <a:pt x="49" y="160"/>
                    <a:pt x="32" y="147"/>
                    <a:pt x="21" y="128"/>
                  </a:cubicBezTo>
                  <a:cubicBezTo>
                    <a:pt x="0" y="91"/>
                    <a:pt x="10" y="40"/>
                    <a:pt x="42" y="16"/>
                  </a:cubicBezTo>
                  <a:lnTo>
                    <a:pt x="42" y="16"/>
                  </a:lnTo>
                  <a:cubicBezTo>
                    <a:pt x="57" y="4"/>
                    <a:pt x="76" y="0"/>
                    <a:pt x="94" y="4"/>
                  </a:cubicBezTo>
                  <a:cubicBezTo>
                    <a:pt x="113" y="8"/>
                    <a:pt x="130" y="21"/>
                    <a:pt x="141" y="40"/>
                  </a:cubicBezTo>
                  <a:cubicBezTo>
                    <a:pt x="161" y="77"/>
                    <a:pt x="152" y="127"/>
                    <a:pt x="120" y="152"/>
                  </a:cubicBezTo>
                  <a:cubicBezTo>
                    <a:pt x="117" y="154"/>
                    <a:pt x="115" y="156"/>
                    <a:pt x="112" y="157"/>
                  </a:cubicBezTo>
                  <a:close/>
                  <a:moveTo>
                    <a:pt x="50" y="27"/>
                  </a:moveTo>
                  <a:cubicBezTo>
                    <a:pt x="23" y="47"/>
                    <a:pt x="16" y="90"/>
                    <a:pt x="33" y="121"/>
                  </a:cubicBezTo>
                  <a:cubicBezTo>
                    <a:pt x="42" y="137"/>
                    <a:pt x="55" y="147"/>
                    <a:pt x="71" y="151"/>
                  </a:cubicBezTo>
                  <a:cubicBezTo>
                    <a:pt x="85" y="154"/>
                    <a:pt x="99" y="150"/>
                    <a:pt x="112" y="141"/>
                  </a:cubicBezTo>
                  <a:cubicBezTo>
                    <a:pt x="139" y="120"/>
                    <a:pt x="146" y="78"/>
                    <a:pt x="129" y="46"/>
                  </a:cubicBezTo>
                  <a:cubicBezTo>
                    <a:pt x="120" y="31"/>
                    <a:pt x="106" y="20"/>
                    <a:pt x="91" y="17"/>
                  </a:cubicBezTo>
                  <a:cubicBezTo>
                    <a:pt x="77" y="14"/>
                    <a:pt x="62" y="18"/>
                    <a:pt x="50" y="27"/>
                  </a:cubicBezTo>
                  <a:lnTo>
                    <a:pt x="50" y="27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9" name="Freeform 156">
              <a:extLst>
                <a:ext uri="{FF2B5EF4-FFF2-40B4-BE49-F238E27FC236}">
                  <a16:creationId xmlns:a16="http://schemas.microsoft.com/office/drawing/2014/main" id="{8BED2429-19BA-1138-763A-D08047B23B0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86401" y="3944938"/>
              <a:ext cx="200025" cy="98425"/>
            </a:xfrm>
            <a:custGeom>
              <a:avLst/>
              <a:gdLst>
                <a:gd name="T0" fmla="*/ 70 w 339"/>
                <a:gd name="T1" fmla="*/ 163 h 166"/>
                <a:gd name="T2" fmla="*/ 7 w 339"/>
                <a:gd name="T3" fmla="*/ 117 h 166"/>
                <a:gd name="T4" fmla="*/ 4 w 339"/>
                <a:gd name="T5" fmla="*/ 109 h 166"/>
                <a:gd name="T6" fmla="*/ 2 w 339"/>
                <a:gd name="T7" fmla="*/ 101 h 166"/>
                <a:gd name="T8" fmla="*/ 0 w 339"/>
                <a:gd name="T9" fmla="*/ 88 h 166"/>
                <a:gd name="T10" fmla="*/ 0 w 339"/>
                <a:gd name="T11" fmla="*/ 81 h 166"/>
                <a:gd name="T12" fmla="*/ 2 w 339"/>
                <a:gd name="T13" fmla="*/ 62 h 166"/>
                <a:gd name="T14" fmla="*/ 5 w 339"/>
                <a:gd name="T15" fmla="*/ 53 h 166"/>
                <a:gd name="T16" fmla="*/ 9 w 339"/>
                <a:gd name="T17" fmla="*/ 42 h 166"/>
                <a:gd name="T18" fmla="*/ 18 w 339"/>
                <a:gd name="T19" fmla="*/ 40 h 166"/>
                <a:gd name="T20" fmla="*/ 16 w 339"/>
                <a:gd name="T21" fmla="*/ 30 h 166"/>
                <a:gd name="T22" fmla="*/ 22 w 339"/>
                <a:gd name="T23" fmla="*/ 23 h 166"/>
                <a:gd name="T24" fmla="*/ 32 w 339"/>
                <a:gd name="T25" fmla="*/ 13 h 166"/>
                <a:gd name="T26" fmla="*/ 44 w 339"/>
                <a:gd name="T27" fmla="*/ 6 h 166"/>
                <a:gd name="T28" fmla="*/ 52 w 339"/>
                <a:gd name="T29" fmla="*/ 3 h 166"/>
                <a:gd name="T30" fmla="*/ 59 w 339"/>
                <a:gd name="T31" fmla="*/ 1 h 166"/>
                <a:gd name="T32" fmla="*/ 69 w 339"/>
                <a:gd name="T33" fmla="*/ 0 h 166"/>
                <a:gd name="T34" fmla="*/ 339 w 339"/>
                <a:gd name="T35" fmla="*/ 2 h 166"/>
                <a:gd name="T36" fmla="*/ 337 w 339"/>
                <a:gd name="T37" fmla="*/ 16 h 166"/>
                <a:gd name="T38" fmla="*/ 332 w 339"/>
                <a:gd name="T39" fmla="*/ 16 h 166"/>
                <a:gd name="T40" fmla="*/ 323 w 339"/>
                <a:gd name="T41" fmla="*/ 18 h 166"/>
                <a:gd name="T42" fmla="*/ 317 w 339"/>
                <a:gd name="T43" fmla="*/ 21 h 166"/>
                <a:gd name="T44" fmla="*/ 307 w 339"/>
                <a:gd name="T45" fmla="*/ 27 h 166"/>
                <a:gd name="T46" fmla="*/ 299 w 339"/>
                <a:gd name="T47" fmla="*/ 34 h 166"/>
                <a:gd name="T48" fmla="*/ 294 w 339"/>
                <a:gd name="T49" fmla="*/ 40 h 166"/>
                <a:gd name="T50" fmla="*/ 288 w 339"/>
                <a:gd name="T51" fmla="*/ 50 h 166"/>
                <a:gd name="T52" fmla="*/ 283 w 339"/>
                <a:gd name="T53" fmla="*/ 65 h 166"/>
                <a:gd name="T54" fmla="*/ 281 w 339"/>
                <a:gd name="T55" fmla="*/ 75 h 166"/>
                <a:gd name="T56" fmla="*/ 281 w 339"/>
                <a:gd name="T57" fmla="*/ 89 h 166"/>
                <a:gd name="T58" fmla="*/ 283 w 339"/>
                <a:gd name="T59" fmla="*/ 101 h 166"/>
                <a:gd name="T60" fmla="*/ 284 w 339"/>
                <a:gd name="T61" fmla="*/ 107 h 166"/>
                <a:gd name="T62" fmla="*/ 287 w 339"/>
                <a:gd name="T63" fmla="*/ 115 h 166"/>
                <a:gd name="T64" fmla="*/ 337 w 339"/>
                <a:gd name="T65" fmla="*/ 151 h 166"/>
                <a:gd name="T66" fmla="*/ 47 w 339"/>
                <a:gd name="T67" fmla="*/ 20 h 166"/>
                <a:gd name="T68" fmla="*/ 40 w 339"/>
                <a:gd name="T69" fmla="*/ 24 h 166"/>
                <a:gd name="T70" fmla="*/ 32 w 339"/>
                <a:gd name="T71" fmla="*/ 32 h 166"/>
                <a:gd name="T72" fmla="*/ 27 w 339"/>
                <a:gd name="T73" fmla="*/ 38 h 166"/>
                <a:gd name="T74" fmla="*/ 22 w 339"/>
                <a:gd name="T75" fmla="*/ 47 h 166"/>
                <a:gd name="T76" fmla="*/ 18 w 339"/>
                <a:gd name="T77" fmla="*/ 57 h 166"/>
                <a:gd name="T78" fmla="*/ 15 w 339"/>
                <a:gd name="T79" fmla="*/ 71 h 166"/>
                <a:gd name="T80" fmla="*/ 14 w 339"/>
                <a:gd name="T81" fmla="*/ 82 h 166"/>
                <a:gd name="T82" fmla="*/ 15 w 339"/>
                <a:gd name="T83" fmla="*/ 93 h 166"/>
                <a:gd name="T84" fmla="*/ 16 w 339"/>
                <a:gd name="T85" fmla="*/ 100 h 166"/>
                <a:gd name="T86" fmla="*/ 18 w 339"/>
                <a:gd name="T87" fmla="*/ 107 h 166"/>
                <a:gd name="T88" fmla="*/ 23 w 339"/>
                <a:gd name="T89" fmla="*/ 119 h 166"/>
                <a:gd name="T90" fmla="*/ 278 w 339"/>
                <a:gd name="T91" fmla="*/ 128 h 166"/>
                <a:gd name="T92" fmla="*/ 274 w 339"/>
                <a:gd name="T93" fmla="*/ 118 h 166"/>
                <a:gd name="T94" fmla="*/ 280 w 339"/>
                <a:gd name="T95" fmla="*/ 116 h 166"/>
                <a:gd name="T96" fmla="*/ 271 w 339"/>
                <a:gd name="T97" fmla="*/ 111 h 166"/>
                <a:gd name="T98" fmla="*/ 269 w 339"/>
                <a:gd name="T99" fmla="*/ 103 h 166"/>
                <a:gd name="T100" fmla="*/ 267 w 339"/>
                <a:gd name="T101" fmla="*/ 91 h 166"/>
                <a:gd name="T102" fmla="*/ 268 w 339"/>
                <a:gd name="T103" fmla="*/ 74 h 166"/>
                <a:gd name="T104" fmla="*/ 270 w 339"/>
                <a:gd name="T105" fmla="*/ 62 h 166"/>
                <a:gd name="T106" fmla="*/ 276 w 339"/>
                <a:gd name="T107" fmla="*/ 44 h 166"/>
                <a:gd name="T108" fmla="*/ 283 w 339"/>
                <a:gd name="T109" fmla="*/ 32 h 166"/>
                <a:gd name="T110" fmla="*/ 288 w 339"/>
                <a:gd name="T111" fmla="*/ 25 h 166"/>
                <a:gd name="T112" fmla="*/ 299 w 339"/>
                <a:gd name="T113" fmla="*/ 16 h 166"/>
                <a:gd name="T114" fmla="*/ 67 w 339"/>
                <a:gd name="T115" fmla="*/ 14 h 166"/>
                <a:gd name="T116" fmla="*/ 61 w 339"/>
                <a:gd name="T117" fmla="*/ 15 h 166"/>
                <a:gd name="T118" fmla="*/ 51 w 339"/>
                <a:gd name="T119" fmla="*/ 18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39" h="166">
                  <a:moveTo>
                    <a:pt x="337" y="166"/>
                  </a:moveTo>
                  <a:lnTo>
                    <a:pt x="337" y="166"/>
                  </a:lnTo>
                  <a:lnTo>
                    <a:pt x="70" y="163"/>
                  </a:lnTo>
                  <a:cubicBezTo>
                    <a:pt x="46" y="163"/>
                    <a:pt x="24" y="149"/>
                    <a:pt x="11" y="126"/>
                  </a:cubicBezTo>
                  <a:cubicBezTo>
                    <a:pt x="10" y="123"/>
                    <a:pt x="9" y="121"/>
                    <a:pt x="7" y="119"/>
                  </a:cubicBezTo>
                  <a:cubicBezTo>
                    <a:pt x="7" y="118"/>
                    <a:pt x="7" y="117"/>
                    <a:pt x="7" y="117"/>
                  </a:cubicBezTo>
                  <a:lnTo>
                    <a:pt x="6" y="115"/>
                  </a:lnTo>
                  <a:cubicBezTo>
                    <a:pt x="6" y="114"/>
                    <a:pt x="5" y="113"/>
                    <a:pt x="5" y="111"/>
                  </a:cubicBezTo>
                  <a:cubicBezTo>
                    <a:pt x="5" y="110"/>
                    <a:pt x="4" y="110"/>
                    <a:pt x="4" y="109"/>
                  </a:cubicBezTo>
                  <a:lnTo>
                    <a:pt x="4" y="107"/>
                  </a:lnTo>
                  <a:cubicBezTo>
                    <a:pt x="3" y="106"/>
                    <a:pt x="3" y="105"/>
                    <a:pt x="3" y="103"/>
                  </a:cubicBezTo>
                  <a:cubicBezTo>
                    <a:pt x="3" y="103"/>
                    <a:pt x="2" y="102"/>
                    <a:pt x="2" y="101"/>
                  </a:cubicBezTo>
                  <a:lnTo>
                    <a:pt x="2" y="99"/>
                  </a:lnTo>
                  <a:cubicBezTo>
                    <a:pt x="2" y="98"/>
                    <a:pt x="1" y="97"/>
                    <a:pt x="1" y="95"/>
                  </a:cubicBezTo>
                  <a:cubicBezTo>
                    <a:pt x="1" y="93"/>
                    <a:pt x="1" y="91"/>
                    <a:pt x="0" y="88"/>
                  </a:cubicBezTo>
                  <a:lnTo>
                    <a:pt x="0" y="86"/>
                  </a:lnTo>
                  <a:cubicBezTo>
                    <a:pt x="0" y="85"/>
                    <a:pt x="0" y="83"/>
                    <a:pt x="0" y="82"/>
                  </a:cubicBezTo>
                  <a:lnTo>
                    <a:pt x="0" y="81"/>
                  </a:lnTo>
                  <a:cubicBezTo>
                    <a:pt x="0" y="78"/>
                    <a:pt x="0" y="75"/>
                    <a:pt x="1" y="72"/>
                  </a:cubicBezTo>
                  <a:cubicBezTo>
                    <a:pt x="1" y="71"/>
                    <a:pt x="1" y="70"/>
                    <a:pt x="1" y="70"/>
                  </a:cubicBezTo>
                  <a:cubicBezTo>
                    <a:pt x="1" y="67"/>
                    <a:pt x="2" y="65"/>
                    <a:pt x="2" y="62"/>
                  </a:cubicBezTo>
                  <a:cubicBezTo>
                    <a:pt x="2" y="62"/>
                    <a:pt x="2" y="61"/>
                    <a:pt x="2" y="61"/>
                  </a:cubicBezTo>
                  <a:cubicBezTo>
                    <a:pt x="2" y="61"/>
                    <a:pt x="3" y="60"/>
                    <a:pt x="3" y="60"/>
                  </a:cubicBezTo>
                  <a:cubicBezTo>
                    <a:pt x="3" y="57"/>
                    <a:pt x="4" y="55"/>
                    <a:pt x="5" y="53"/>
                  </a:cubicBezTo>
                  <a:cubicBezTo>
                    <a:pt x="5" y="52"/>
                    <a:pt x="5" y="52"/>
                    <a:pt x="5" y="51"/>
                  </a:cubicBezTo>
                  <a:lnTo>
                    <a:pt x="6" y="50"/>
                  </a:lnTo>
                  <a:cubicBezTo>
                    <a:pt x="6" y="48"/>
                    <a:pt x="8" y="45"/>
                    <a:pt x="9" y="42"/>
                  </a:cubicBezTo>
                  <a:lnTo>
                    <a:pt x="9" y="41"/>
                  </a:lnTo>
                  <a:cubicBezTo>
                    <a:pt x="10" y="40"/>
                    <a:pt x="11" y="39"/>
                    <a:pt x="11" y="38"/>
                  </a:cubicBezTo>
                  <a:lnTo>
                    <a:pt x="18" y="40"/>
                  </a:lnTo>
                  <a:lnTo>
                    <a:pt x="12" y="37"/>
                  </a:lnTo>
                  <a:lnTo>
                    <a:pt x="12" y="36"/>
                  </a:lnTo>
                  <a:cubicBezTo>
                    <a:pt x="13" y="34"/>
                    <a:pt x="15" y="32"/>
                    <a:pt x="16" y="30"/>
                  </a:cubicBezTo>
                  <a:lnTo>
                    <a:pt x="17" y="29"/>
                  </a:lnTo>
                  <a:cubicBezTo>
                    <a:pt x="18" y="27"/>
                    <a:pt x="19" y="26"/>
                    <a:pt x="20" y="25"/>
                  </a:cubicBezTo>
                  <a:cubicBezTo>
                    <a:pt x="21" y="24"/>
                    <a:pt x="21" y="23"/>
                    <a:pt x="22" y="23"/>
                  </a:cubicBezTo>
                  <a:cubicBezTo>
                    <a:pt x="23" y="22"/>
                    <a:pt x="24" y="21"/>
                    <a:pt x="25" y="19"/>
                  </a:cubicBezTo>
                  <a:lnTo>
                    <a:pt x="27" y="18"/>
                  </a:lnTo>
                  <a:cubicBezTo>
                    <a:pt x="28" y="16"/>
                    <a:pt x="30" y="15"/>
                    <a:pt x="32" y="13"/>
                  </a:cubicBezTo>
                  <a:cubicBezTo>
                    <a:pt x="34" y="12"/>
                    <a:pt x="36" y="11"/>
                    <a:pt x="38" y="9"/>
                  </a:cubicBezTo>
                  <a:lnTo>
                    <a:pt x="39" y="9"/>
                  </a:lnTo>
                  <a:cubicBezTo>
                    <a:pt x="41" y="8"/>
                    <a:pt x="42" y="7"/>
                    <a:pt x="44" y="6"/>
                  </a:cubicBezTo>
                  <a:lnTo>
                    <a:pt x="45" y="5"/>
                  </a:lnTo>
                  <a:cubicBezTo>
                    <a:pt x="47" y="4"/>
                    <a:pt x="50" y="4"/>
                    <a:pt x="51" y="3"/>
                  </a:cubicBezTo>
                  <a:lnTo>
                    <a:pt x="52" y="3"/>
                  </a:lnTo>
                  <a:cubicBezTo>
                    <a:pt x="54" y="2"/>
                    <a:pt x="56" y="2"/>
                    <a:pt x="58" y="1"/>
                  </a:cubicBezTo>
                  <a:cubicBezTo>
                    <a:pt x="58" y="1"/>
                    <a:pt x="58" y="1"/>
                    <a:pt x="58" y="1"/>
                  </a:cubicBezTo>
                  <a:lnTo>
                    <a:pt x="59" y="1"/>
                  </a:lnTo>
                  <a:cubicBezTo>
                    <a:pt x="61" y="1"/>
                    <a:pt x="62" y="0"/>
                    <a:pt x="63" y="0"/>
                  </a:cubicBezTo>
                  <a:cubicBezTo>
                    <a:pt x="64" y="0"/>
                    <a:pt x="64" y="0"/>
                    <a:pt x="65" y="0"/>
                  </a:cubicBezTo>
                  <a:cubicBezTo>
                    <a:pt x="66" y="0"/>
                    <a:pt x="67" y="0"/>
                    <a:pt x="69" y="0"/>
                  </a:cubicBezTo>
                  <a:lnTo>
                    <a:pt x="70" y="0"/>
                  </a:lnTo>
                  <a:lnTo>
                    <a:pt x="72" y="0"/>
                  </a:lnTo>
                  <a:lnTo>
                    <a:pt x="339" y="2"/>
                  </a:lnTo>
                  <a:lnTo>
                    <a:pt x="339" y="2"/>
                  </a:lnTo>
                  <a:lnTo>
                    <a:pt x="339" y="16"/>
                  </a:lnTo>
                  <a:lnTo>
                    <a:pt x="337" y="16"/>
                  </a:lnTo>
                  <a:lnTo>
                    <a:pt x="336" y="16"/>
                  </a:lnTo>
                  <a:cubicBezTo>
                    <a:pt x="335" y="16"/>
                    <a:pt x="334" y="16"/>
                    <a:pt x="333" y="16"/>
                  </a:cubicBezTo>
                  <a:lnTo>
                    <a:pt x="332" y="16"/>
                  </a:lnTo>
                  <a:cubicBezTo>
                    <a:pt x="331" y="16"/>
                    <a:pt x="330" y="17"/>
                    <a:pt x="329" y="17"/>
                  </a:cubicBezTo>
                  <a:lnTo>
                    <a:pt x="327" y="17"/>
                  </a:lnTo>
                  <a:cubicBezTo>
                    <a:pt x="326" y="17"/>
                    <a:pt x="325" y="18"/>
                    <a:pt x="323" y="18"/>
                  </a:cubicBezTo>
                  <a:lnTo>
                    <a:pt x="323" y="18"/>
                  </a:lnTo>
                  <a:cubicBezTo>
                    <a:pt x="321" y="19"/>
                    <a:pt x="319" y="20"/>
                    <a:pt x="318" y="20"/>
                  </a:cubicBezTo>
                  <a:lnTo>
                    <a:pt x="317" y="21"/>
                  </a:lnTo>
                  <a:cubicBezTo>
                    <a:pt x="316" y="21"/>
                    <a:pt x="314" y="22"/>
                    <a:pt x="313" y="23"/>
                  </a:cubicBezTo>
                  <a:lnTo>
                    <a:pt x="312" y="23"/>
                  </a:lnTo>
                  <a:cubicBezTo>
                    <a:pt x="310" y="24"/>
                    <a:pt x="309" y="25"/>
                    <a:pt x="307" y="27"/>
                  </a:cubicBezTo>
                  <a:cubicBezTo>
                    <a:pt x="306" y="28"/>
                    <a:pt x="304" y="29"/>
                    <a:pt x="303" y="30"/>
                  </a:cubicBezTo>
                  <a:lnTo>
                    <a:pt x="302" y="31"/>
                  </a:lnTo>
                  <a:lnTo>
                    <a:pt x="299" y="34"/>
                  </a:lnTo>
                  <a:lnTo>
                    <a:pt x="298" y="36"/>
                  </a:lnTo>
                  <a:cubicBezTo>
                    <a:pt x="297" y="37"/>
                    <a:pt x="296" y="38"/>
                    <a:pt x="295" y="39"/>
                  </a:cubicBezTo>
                  <a:lnTo>
                    <a:pt x="294" y="40"/>
                  </a:lnTo>
                  <a:cubicBezTo>
                    <a:pt x="293" y="42"/>
                    <a:pt x="292" y="43"/>
                    <a:pt x="291" y="45"/>
                  </a:cubicBezTo>
                  <a:lnTo>
                    <a:pt x="290" y="46"/>
                  </a:lnTo>
                  <a:cubicBezTo>
                    <a:pt x="290" y="48"/>
                    <a:pt x="289" y="49"/>
                    <a:pt x="288" y="50"/>
                  </a:cubicBezTo>
                  <a:cubicBezTo>
                    <a:pt x="287" y="52"/>
                    <a:pt x="286" y="55"/>
                    <a:pt x="285" y="57"/>
                  </a:cubicBezTo>
                  <a:lnTo>
                    <a:pt x="285" y="59"/>
                  </a:lnTo>
                  <a:cubicBezTo>
                    <a:pt x="284" y="61"/>
                    <a:pt x="284" y="63"/>
                    <a:pt x="283" y="65"/>
                  </a:cubicBezTo>
                  <a:cubicBezTo>
                    <a:pt x="283" y="66"/>
                    <a:pt x="283" y="67"/>
                    <a:pt x="283" y="67"/>
                  </a:cubicBezTo>
                  <a:cubicBezTo>
                    <a:pt x="282" y="69"/>
                    <a:pt x="282" y="71"/>
                    <a:pt x="282" y="73"/>
                  </a:cubicBezTo>
                  <a:lnTo>
                    <a:pt x="281" y="75"/>
                  </a:lnTo>
                  <a:cubicBezTo>
                    <a:pt x="281" y="78"/>
                    <a:pt x="281" y="81"/>
                    <a:pt x="281" y="83"/>
                  </a:cubicBezTo>
                  <a:lnTo>
                    <a:pt x="281" y="88"/>
                  </a:lnTo>
                  <a:lnTo>
                    <a:pt x="281" y="89"/>
                  </a:lnTo>
                  <a:cubicBezTo>
                    <a:pt x="281" y="91"/>
                    <a:pt x="281" y="93"/>
                    <a:pt x="282" y="95"/>
                  </a:cubicBezTo>
                  <a:cubicBezTo>
                    <a:pt x="282" y="96"/>
                    <a:pt x="282" y="97"/>
                    <a:pt x="282" y="98"/>
                  </a:cubicBezTo>
                  <a:lnTo>
                    <a:pt x="283" y="101"/>
                  </a:lnTo>
                  <a:cubicBezTo>
                    <a:pt x="283" y="101"/>
                    <a:pt x="283" y="102"/>
                    <a:pt x="283" y="102"/>
                  </a:cubicBezTo>
                  <a:cubicBezTo>
                    <a:pt x="283" y="103"/>
                    <a:pt x="284" y="104"/>
                    <a:pt x="284" y="105"/>
                  </a:cubicBezTo>
                  <a:lnTo>
                    <a:pt x="284" y="107"/>
                  </a:lnTo>
                  <a:lnTo>
                    <a:pt x="285" y="109"/>
                  </a:lnTo>
                  <a:cubicBezTo>
                    <a:pt x="285" y="110"/>
                    <a:pt x="286" y="111"/>
                    <a:pt x="286" y="112"/>
                  </a:cubicBezTo>
                  <a:lnTo>
                    <a:pt x="287" y="115"/>
                  </a:lnTo>
                  <a:cubicBezTo>
                    <a:pt x="288" y="117"/>
                    <a:pt x="289" y="119"/>
                    <a:pt x="290" y="121"/>
                  </a:cubicBezTo>
                  <a:cubicBezTo>
                    <a:pt x="301" y="140"/>
                    <a:pt x="318" y="151"/>
                    <a:pt x="337" y="151"/>
                  </a:cubicBezTo>
                  <a:lnTo>
                    <a:pt x="337" y="151"/>
                  </a:lnTo>
                  <a:lnTo>
                    <a:pt x="337" y="165"/>
                  </a:lnTo>
                  <a:lnTo>
                    <a:pt x="337" y="166"/>
                  </a:lnTo>
                  <a:close/>
                  <a:moveTo>
                    <a:pt x="47" y="20"/>
                  </a:moveTo>
                  <a:cubicBezTo>
                    <a:pt x="47" y="20"/>
                    <a:pt x="46" y="21"/>
                    <a:pt x="46" y="21"/>
                  </a:cubicBezTo>
                  <a:lnTo>
                    <a:pt x="45" y="21"/>
                  </a:lnTo>
                  <a:cubicBezTo>
                    <a:pt x="43" y="22"/>
                    <a:pt x="42" y="23"/>
                    <a:pt x="40" y="24"/>
                  </a:cubicBezTo>
                  <a:cubicBezTo>
                    <a:pt x="39" y="26"/>
                    <a:pt x="37" y="27"/>
                    <a:pt x="36" y="28"/>
                  </a:cubicBezTo>
                  <a:lnTo>
                    <a:pt x="35" y="29"/>
                  </a:lnTo>
                  <a:cubicBezTo>
                    <a:pt x="34" y="30"/>
                    <a:pt x="33" y="31"/>
                    <a:pt x="32" y="32"/>
                  </a:cubicBezTo>
                  <a:lnTo>
                    <a:pt x="31" y="34"/>
                  </a:lnTo>
                  <a:cubicBezTo>
                    <a:pt x="30" y="35"/>
                    <a:pt x="29" y="36"/>
                    <a:pt x="28" y="37"/>
                  </a:cubicBezTo>
                  <a:lnTo>
                    <a:pt x="27" y="38"/>
                  </a:lnTo>
                  <a:cubicBezTo>
                    <a:pt x="26" y="40"/>
                    <a:pt x="25" y="41"/>
                    <a:pt x="24" y="43"/>
                  </a:cubicBezTo>
                  <a:lnTo>
                    <a:pt x="23" y="44"/>
                  </a:lnTo>
                  <a:cubicBezTo>
                    <a:pt x="23" y="46"/>
                    <a:pt x="22" y="46"/>
                    <a:pt x="22" y="47"/>
                  </a:cubicBezTo>
                  <a:cubicBezTo>
                    <a:pt x="20" y="50"/>
                    <a:pt x="19" y="53"/>
                    <a:pt x="18" y="55"/>
                  </a:cubicBezTo>
                  <a:lnTo>
                    <a:pt x="18" y="56"/>
                  </a:lnTo>
                  <a:cubicBezTo>
                    <a:pt x="18" y="56"/>
                    <a:pt x="18" y="57"/>
                    <a:pt x="18" y="57"/>
                  </a:cubicBezTo>
                  <a:cubicBezTo>
                    <a:pt x="17" y="59"/>
                    <a:pt x="17" y="61"/>
                    <a:pt x="16" y="63"/>
                  </a:cubicBezTo>
                  <a:lnTo>
                    <a:pt x="16" y="65"/>
                  </a:lnTo>
                  <a:cubicBezTo>
                    <a:pt x="16" y="67"/>
                    <a:pt x="15" y="69"/>
                    <a:pt x="15" y="71"/>
                  </a:cubicBezTo>
                  <a:lnTo>
                    <a:pt x="15" y="73"/>
                  </a:lnTo>
                  <a:cubicBezTo>
                    <a:pt x="14" y="76"/>
                    <a:pt x="14" y="79"/>
                    <a:pt x="14" y="81"/>
                  </a:cubicBezTo>
                  <a:lnTo>
                    <a:pt x="14" y="82"/>
                  </a:lnTo>
                  <a:lnTo>
                    <a:pt x="14" y="85"/>
                  </a:lnTo>
                  <a:lnTo>
                    <a:pt x="14" y="87"/>
                  </a:lnTo>
                  <a:cubicBezTo>
                    <a:pt x="15" y="89"/>
                    <a:pt x="15" y="91"/>
                    <a:pt x="15" y="93"/>
                  </a:cubicBezTo>
                  <a:cubicBezTo>
                    <a:pt x="15" y="94"/>
                    <a:pt x="15" y="95"/>
                    <a:pt x="15" y="96"/>
                  </a:cubicBezTo>
                  <a:lnTo>
                    <a:pt x="16" y="98"/>
                  </a:lnTo>
                  <a:cubicBezTo>
                    <a:pt x="16" y="98"/>
                    <a:pt x="16" y="100"/>
                    <a:pt x="16" y="100"/>
                  </a:cubicBezTo>
                  <a:cubicBezTo>
                    <a:pt x="17" y="101"/>
                    <a:pt x="17" y="102"/>
                    <a:pt x="17" y="103"/>
                  </a:cubicBezTo>
                  <a:lnTo>
                    <a:pt x="18" y="105"/>
                  </a:lnTo>
                  <a:lnTo>
                    <a:pt x="18" y="107"/>
                  </a:lnTo>
                  <a:cubicBezTo>
                    <a:pt x="18" y="108"/>
                    <a:pt x="19" y="109"/>
                    <a:pt x="19" y="110"/>
                  </a:cubicBezTo>
                  <a:lnTo>
                    <a:pt x="20" y="113"/>
                  </a:lnTo>
                  <a:cubicBezTo>
                    <a:pt x="21" y="115"/>
                    <a:pt x="22" y="117"/>
                    <a:pt x="23" y="119"/>
                  </a:cubicBezTo>
                  <a:cubicBezTo>
                    <a:pt x="34" y="138"/>
                    <a:pt x="52" y="149"/>
                    <a:pt x="71" y="149"/>
                  </a:cubicBezTo>
                  <a:lnTo>
                    <a:pt x="298" y="151"/>
                  </a:lnTo>
                  <a:cubicBezTo>
                    <a:pt x="290" y="145"/>
                    <a:pt x="283" y="137"/>
                    <a:pt x="278" y="128"/>
                  </a:cubicBezTo>
                  <a:cubicBezTo>
                    <a:pt x="277" y="126"/>
                    <a:pt x="276" y="123"/>
                    <a:pt x="275" y="121"/>
                  </a:cubicBezTo>
                  <a:cubicBezTo>
                    <a:pt x="274" y="120"/>
                    <a:pt x="274" y="120"/>
                    <a:pt x="274" y="119"/>
                  </a:cubicBezTo>
                  <a:lnTo>
                    <a:pt x="274" y="118"/>
                  </a:lnTo>
                  <a:lnTo>
                    <a:pt x="280" y="116"/>
                  </a:lnTo>
                  <a:lnTo>
                    <a:pt x="274" y="118"/>
                  </a:lnTo>
                  <a:lnTo>
                    <a:pt x="280" y="116"/>
                  </a:lnTo>
                  <a:lnTo>
                    <a:pt x="273" y="118"/>
                  </a:lnTo>
                  <a:cubicBezTo>
                    <a:pt x="273" y="116"/>
                    <a:pt x="272" y="115"/>
                    <a:pt x="272" y="113"/>
                  </a:cubicBezTo>
                  <a:cubicBezTo>
                    <a:pt x="271" y="113"/>
                    <a:pt x="271" y="112"/>
                    <a:pt x="271" y="111"/>
                  </a:cubicBezTo>
                  <a:lnTo>
                    <a:pt x="271" y="109"/>
                  </a:lnTo>
                  <a:cubicBezTo>
                    <a:pt x="270" y="108"/>
                    <a:pt x="270" y="107"/>
                    <a:pt x="270" y="106"/>
                  </a:cubicBezTo>
                  <a:cubicBezTo>
                    <a:pt x="269" y="105"/>
                    <a:pt x="269" y="104"/>
                    <a:pt x="269" y="103"/>
                  </a:cubicBezTo>
                  <a:lnTo>
                    <a:pt x="269" y="101"/>
                  </a:lnTo>
                  <a:cubicBezTo>
                    <a:pt x="268" y="100"/>
                    <a:pt x="268" y="99"/>
                    <a:pt x="268" y="98"/>
                  </a:cubicBezTo>
                  <a:cubicBezTo>
                    <a:pt x="268" y="95"/>
                    <a:pt x="268" y="93"/>
                    <a:pt x="267" y="91"/>
                  </a:cubicBezTo>
                  <a:lnTo>
                    <a:pt x="267" y="89"/>
                  </a:lnTo>
                  <a:cubicBezTo>
                    <a:pt x="267" y="87"/>
                    <a:pt x="267" y="85"/>
                    <a:pt x="267" y="84"/>
                  </a:cubicBezTo>
                  <a:cubicBezTo>
                    <a:pt x="267" y="80"/>
                    <a:pt x="267" y="77"/>
                    <a:pt x="268" y="74"/>
                  </a:cubicBezTo>
                  <a:cubicBezTo>
                    <a:pt x="268" y="74"/>
                    <a:pt x="268" y="73"/>
                    <a:pt x="268" y="73"/>
                  </a:cubicBezTo>
                  <a:cubicBezTo>
                    <a:pt x="268" y="70"/>
                    <a:pt x="269" y="67"/>
                    <a:pt x="269" y="65"/>
                  </a:cubicBezTo>
                  <a:cubicBezTo>
                    <a:pt x="269" y="64"/>
                    <a:pt x="270" y="63"/>
                    <a:pt x="270" y="62"/>
                  </a:cubicBezTo>
                  <a:cubicBezTo>
                    <a:pt x="270" y="60"/>
                    <a:pt x="271" y="57"/>
                    <a:pt x="272" y="55"/>
                  </a:cubicBezTo>
                  <a:lnTo>
                    <a:pt x="272" y="53"/>
                  </a:lnTo>
                  <a:cubicBezTo>
                    <a:pt x="273" y="50"/>
                    <a:pt x="274" y="47"/>
                    <a:pt x="276" y="44"/>
                  </a:cubicBezTo>
                  <a:cubicBezTo>
                    <a:pt x="277" y="43"/>
                    <a:pt x="277" y="41"/>
                    <a:pt x="278" y="40"/>
                  </a:cubicBezTo>
                  <a:lnTo>
                    <a:pt x="279" y="38"/>
                  </a:lnTo>
                  <a:cubicBezTo>
                    <a:pt x="280" y="36"/>
                    <a:pt x="281" y="34"/>
                    <a:pt x="283" y="32"/>
                  </a:cubicBezTo>
                  <a:lnTo>
                    <a:pt x="283" y="31"/>
                  </a:lnTo>
                  <a:cubicBezTo>
                    <a:pt x="285" y="30"/>
                    <a:pt x="286" y="28"/>
                    <a:pt x="287" y="27"/>
                  </a:cubicBezTo>
                  <a:lnTo>
                    <a:pt x="288" y="25"/>
                  </a:lnTo>
                  <a:cubicBezTo>
                    <a:pt x="290" y="24"/>
                    <a:pt x="291" y="23"/>
                    <a:pt x="292" y="22"/>
                  </a:cubicBezTo>
                  <a:lnTo>
                    <a:pt x="294" y="20"/>
                  </a:lnTo>
                  <a:cubicBezTo>
                    <a:pt x="295" y="18"/>
                    <a:pt x="297" y="17"/>
                    <a:pt x="299" y="16"/>
                  </a:cubicBezTo>
                  <a:lnTo>
                    <a:pt x="299" y="16"/>
                  </a:lnTo>
                  <a:lnTo>
                    <a:pt x="69" y="14"/>
                  </a:lnTo>
                  <a:cubicBezTo>
                    <a:pt x="68" y="14"/>
                    <a:pt x="67" y="14"/>
                    <a:pt x="67" y="14"/>
                  </a:cubicBezTo>
                  <a:lnTo>
                    <a:pt x="65" y="14"/>
                  </a:lnTo>
                  <a:cubicBezTo>
                    <a:pt x="64" y="14"/>
                    <a:pt x="63" y="14"/>
                    <a:pt x="62" y="14"/>
                  </a:cubicBezTo>
                  <a:lnTo>
                    <a:pt x="61" y="15"/>
                  </a:lnTo>
                  <a:cubicBezTo>
                    <a:pt x="59" y="15"/>
                    <a:pt x="58" y="15"/>
                    <a:pt x="56" y="16"/>
                  </a:cubicBezTo>
                  <a:lnTo>
                    <a:pt x="56" y="16"/>
                  </a:lnTo>
                  <a:cubicBezTo>
                    <a:pt x="54" y="17"/>
                    <a:pt x="52" y="17"/>
                    <a:pt x="51" y="18"/>
                  </a:cubicBezTo>
                  <a:lnTo>
                    <a:pt x="50" y="18"/>
                  </a:lnTo>
                  <a:cubicBezTo>
                    <a:pt x="49" y="19"/>
                    <a:pt x="48" y="20"/>
                    <a:pt x="47" y="2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</p:grpSp>
      <p:grpSp>
        <p:nvGrpSpPr>
          <p:cNvPr id="10" name="Grupo 9">
            <a:extLst>
              <a:ext uri="{FF2B5EF4-FFF2-40B4-BE49-F238E27FC236}">
                <a16:creationId xmlns:a16="http://schemas.microsoft.com/office/drawing/2014/main" id="{DF496770-990A-A10A-D872-BAD498C0A9F4}"/>
              </a:ext>
            </a:extLst>
          </p:cNvPr>
          <p:cNvGrpSpPr/>
          <p:nvPr/>
        </p:nvGrpSpPr>
        <p:grpSpPr>
          <a:xfrm>
            <a:off x="6388367" y="194826"/>
            <a:ext cx="1199268" cy="599634"/>
            <a:chOff x="5638801" y="2709863"/>
            <a:chExt cx="495300" cy="247650"/>
          </a:xfrm>
        </p:grpSpPr>
        <p:sp>
          <p:nvSpPr>
            <p:cNvPr id="11" name="Freeform 175">
              <a:extLst>
                <a:ext uri="{FF2B5EF4-FFF2-40B4-BE49-F238E27FC236}">
                  <a16:creationId xmlns:a16="http://schemas.microsoft.com/office/drawing/2014/main" id="{5CAE25FB-2EC1-DDA0-4EC0-43D7D24B8EE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8801" y="2709863"/>
              <a:ext cx="495300" cy="247650"/>
            </a:xfrm>
            <a:custGeom>
              <a:avLst/>
              <a:gdLst>
                <a:gd name="T0" fmla="*/ 421 w 842"/>
                <a:gd name="T1" fmla="*/ 421 h 421"/>
                <a:gd name="T2" fmla="*/ 842 w 842"/>
                <a:gd name="T3" fmla="*/ 0 h 421"/>
                <a:gd name="T4" fmla="*/ 648 w 842"/>
                <a:gd name="T5" fmla="*/ 0 h 421"/>
                <a:gd name="T6" fmla="*/ 421 w 842"/>
                <a:gd name="T7" fmla="*/ 226 h 421"/>
                <a:gd name="T8" fmla="*/ 195 w 842"/>
                <a:gd name="T9" fmla="*/ 0 h 421"/>
                <a:gd name="T10" fmla="*/ 0 w 842"/>
                <a:gd name="T11" fmla="*/ 0 h 421"/>
                <a:gd name="T12" fmla="*/ 421 w 842"/>
                <a:gd name="T13" fmla="*/ 421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2" h="421">
                  <a:moveTo>
                    <a:pt x="421" y="421"/>
                  </a:moveTo>
                  <a:cubicBezTo>
                    <a:pt x="654" y="421"/>
                    <a:pt x="842" y="232"/>
                    <a:pt x="842" y="0"/>
                  </a:cubicBezTo>
                  <a:lnTo>
                    <a:pt x="648" y="0"/>
                  </a:lnTo>
                  <a:cubicBezTo>
                    <a:pt x="648" y="125"/>
                    <a:pt x="546" y="226"/>
                    <a:pt x="421" y="226"/>
                  </a:cubicBezTo>
                  <a:cubicBezTo>
                    <a:pt x="297" y="226"/>
                    <a:pt x="195" y="125"/>
                    <a:pt x="195" y="0"/>
                  </a:cubicBezTo>
                  <a:lnTo>
                    <a:pt x="0" y="0"/>
                  </a:lnTo>
                  <a:cubicBezTo>
                    <a:pt x="0" y="232"/>
                    <a:pt x="189" y="421"/>
                    <a:pt x="421" y="421"/>
                  </a:cubicBezTo>
                  <a:close/>
                </a:path>
              </a:pathLst>
            </a:custGeom>
            <a:solidFill>
              <a:schemeClr val="accent4"/>
            </a:solidFill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2" name="Freeform 178">
              <a:extLst>
                <a:ext uri="{FF2B5EF4-FFF2-40B4-BE49-F238E27FC236}">
                  <a16:creationId xmlns:a16="http://schemas.microsoft.com/office/drawing/2014/main" id="{A3206DD2-A9F9-4BC4-1DA8-CB4CA2C4E6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7076" y="2714626"/>
              <a:ext cx="155575" cy="77788"/>
            </a:xfrm>
            <a:custGeom>
              <a:avLst/>
              <a:gdLst>
                <a:gd name="T0" fmla="*/ 133 w 265"/>
                <a:gd name="T1" fmla="*/ 132 h 132"/>
                <a:gd name="T2" fmla="*/ 265 w 265"/>
                <a:gd name="T3" fmla="*/ 0 h 132"/>
                <a:gd name="T4" fmla="*/ 0 w 265"/>
                <a:gd name="T5" fmla="*/ 0 h 132"/>
                <a:gd name="T6" fmla="*/ 133 w 265"/>
                <a:gd name="T7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5" h="132">
                  <a:moveTo>
                    <a:pt x="133" y="132"/>
                  </a:moveTo>
                  <a:cubicBezTo>
                    <a:pt x="206" y="132"/>
                    <a:pt x="265" y="73"/>
                    <a:pt x="265" y="0"/>
                  </a:cubicBezTo>
                  <a:lnTo>
                    <a:pt x="0" y="0"/>
                  </a:lnTo>
                  <a:cubicBezTo>
                    <a:pt x="0" y="73"/>
                    <a:pt x="59" y="132"/>
                    <a:pt x="133" y="132"/>
                  </a:cubicBezTo>
                  <a:close/>
                </a:path>
              </a:pathLst>
            </a:custGeom>
            <a:solidFill>
              <a:schemeClr val="accent1"/>
            </a:solidFill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</p:grpSp>
      <p:sp>
        <p:nvSpPr>
          <p:cNvPr id="22" name="Freeform 235">
            <a:extLst>
              <a:ext uri="{FF2B5EF4-FFF2-40B4-BE49-F238E27FC236}">
                <a16:creationId xmlns:a16="http://schemas.microsoft.com/office/drawing/2014/main" id="{D53C3625-86FC-FDD2-9D03-9E5B1812E70F}"/>
              </a:ext>
            </a:extLst>
          </p:cNvPr>
          <p:cNvSpPr>
            <a:spLocks/>
          </p:cNvSpPr>
          <p:nvPr/>
        </p:nvSpPr>
        <p:spPr bwMode="auto">
          <a:xfrm>
            <a:off x="2737628" y="494643"/>
            <a:ext cx="902826" cy="231741"/>
          </a:xfrm>
          <a:custGeom>
            <a:avLst/>
            <a:gdLst>
              <a:gd name="T0" fmla="*/ 333 w 504"/>
              <a:gd name="T1" fmla="*/ 130 h 130"/>
              <a:gd name="T2" fmla="*/ 252 w 504"/>
              <a:gd name="T3" fmla="*/ 43 h 130"/>
              <a:gd name="T4" fmla="*/ 172 w 504"/>
              <a:gd name="T5" fmla="*/ 130 h 130"/>
              <a:gd name="T6" fmla="*/ 91 w 504"/>
              <a:gd name="T7" fmla="*/ 43 h 130"/>
              <a:gd name="T8" fmla="*/ 21 w 504"/>
              <a:gd name="T9" fmla="*/ 118 h 130"/>
              <a:gd name="T10" fmla="*/ 0 w 504"/>
              <a:gd name="T11" fmla="*/ 98 h 130"/>
              <a:gd name="T12" fmla="*/ 91 w 504"/>
              <a:gd name="T13" fmla="*/ 0 h 130"/>
              <a:gd name="T14" fmla="*/ 172 w 504"/>
              <a:gd name="T15" fmla="*/ 86 h 130"/>
              <a:gd name="T16" fmla="*/ 252 w 504"/>
              <a:gd name="T17" fmla="*/ 0 h 130"/>
              <a:gd name="T18" fmla="*/ 333 w 504"/>
              <a:gd name="T19" fmla="*/ 86 h 130"/>
              <a:gd name="T20" fmla="*/ 413 w 504"/>
              <a:gd name="T21" fmla="*/ 0 h 130"/>
              <a:gd name="T22" fmla="*/ 504 w 504"/>
              <a:gd name="T23" fmla="*/ 98 h 130"/>
              <a:gd name="T24" fmla="*/ 483 w 504"/>
              <a:gd name="T25" fmla="*/ 118 h 130"/>
              <a:gd name="T26" fmla="*/ 413 w 504"/>
              <a:gd name="T27" fmla="*/ 43 h 130"/>
              <a:gd name="T28" fmla="*/ 333 w 504"/>
              <a:gd name="T29" fmla="*/ 13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04" h="130">
                <a:moveTo>
                  <a:pt x="333" y="130"/>
                </a:moveTo>
                <a:lnTo>
                  <a:pt x="252" y="43"/>
                </a:lnTo>
                <a:lnTo>
                  <a:pt x="172" y="130"/>
                </a:lnTo>
                <a:lnTo>
                  <a:pt x="91" y="43"/>
                </a:lnTo>
                <a:lnTo>
                  <a:pt x="21" y="118"/>
                </a:lnTo>
                <a:lnTo>
                  <a:pt x="0" y="98"/>
                </a:lnTo>
                <a:lnTo>
                  <a:pt x="91" y="0"/>
                </a:lnTo>
                <a:lnTo>
                  <a:pt x="172" y="86"/>
                </a:lnTo>
                <a:lnTo>
                  <a:pt x="252" y="0"/>
                </a:lnTo>
                <a:lnTo>
                  <a:pt x="333" y="86"/>
                </a:lnTo>
                <a:lnTo>
                  <a:pt x="413" y="0"/>
                </a:lnTo>
                <a:lnTo>
                  <a:pt x="504" y="98"/>
                </a:lnTo>
                <a:lnTo>
                  <a:pt x="483" y="118"/>
                </a:lnTo>
                <a:lnTo>
                  <a:pt x="413" y="43"/>
                </a:lnTo>
                <a:lnTo>
                  <a:pt x="333" y="130"/>
                </a:ln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26" name="Freeform 220">
            <a:extLst>
              <a:ext uri="{FF2B5EF4-FFF2-40B4-BE49-F238E27FC236}">
                <a16:creationId xmlns:a16="http://schemas.microsoft.com/office/drawing/2014/main" id="{DEABDC2A-0D88-E8AB-1A53-42C1CE2A7706}"/>
              </a:ext>
            </a:extLst>
          </p:cNvPr>
          <p:cNvSpPr>
            <a:spLocks/>
          </p:cNvSpPr>
          <p:nvPr/>
        </p:nvSpPr>
        <p:spPr bwMode="auto">
          <a:xfrm rot="5400000">
            <a:off x="-134141" y="4695154"/>
            <a:ext cx="980883" cy="494302"/>
          </a:xfrm>
          <a:custGeom>
            <a:avLst/>
            <a:gdLst>
              <a:gd name="T0" fmla="*/ 171 w 343"/>
              <a:gd name="T1" fmla="*/ 172 h 172"/>
              <a:gd name="T2" fmla="*/ 343 w 343"/>
              <a:gd name="T3" fmla="*/ 0 h 172"/>
              <a:gd name="T4" fmla="*/ 0 w 343"/>
              <a:gd name="T5" fmla="*/ 0 h 172"/>
              <a:gd name="T6" fmla="*/ 171 w 343"/>
              <a:gd name="T7" fmla="*/ 172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3" h="172">
                <a:moveTo>
                  <a:pt x="171" y="172"/>
                </a:moveTo>
                <a:cubicBezTo>
                  <a:pt x="266" y="172"/>
                  <a:pt x="343" y="95"/>
                  <a:pt x="343" y="0"/>
                </a:cubicBezTo>
                <a:lnTo>
                  <a:pt x="0" y="0"/>
                </a:lnTo>
                <a:cubicBezTo>
                  <a:pt x="0" y="95"/>
                  <a:pt x="76" y="172"/>
                  <a:pt x="171" y="172"/>
                </a:cubicBezTo>
                <a:close/>
              </a:path>
            </a:pathLst>
          </a:custGeom>
          <a:solidFill>
            <a:schemeClr val="accent3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27" name="Freeform 233">
            <a:extLst>
              <a:ext uri="{FF2B5EF4-FFF2-40B4-BE49-F238E27FC236}">
                <a16:creationId xmlns:a16="http://schemas.microsoft.com/office/drawing/2014/main" id="{06A8CBFC-8606-992B-1CA4-5AC5A53465D7}"/>
              </a:ext>
            </a:extLst>
          </p:cNvPr>
          <p:cNvSpPr>
            <a:spLocks/>
          </p:cNvSpPr>
          <p:nvPr/>
        </p:nvSpPr>
        <p:spPr bwMode="auto">
          <a:xfrm>
            <a:off x="6469376" y="4985007"/>
            <a:ext cx="1192089" cy="208833"/>
          </a:xfrm>
          <a:custGeom>
            <a:avLst/>
            <a:gdLst>
              <a:gd name="T0" fmla="*/ 372 w 372"/>
              <a:gd name="T1" fmla="*/ 64 h 64"/>
              <a:gd name="T2" fmla="*/ 325 w 372"/>
              <a:gd name="T3" fmla="*/ 44 h 64"/>
              <a:gd name="T4" fmla="*/ 298 w 372"/>
              <a:gd name="T5" fmla="*/ 32 h 64"/>
              <a:gd name="T6" fmla="*/ 271 w 372"/>
              <a:gd name="T7" fmla="*/ 44 h 64"/>
              <a:gd name="T8" fmla="*/ 223 w 372"/>
              <a:gd name="T9" fmla="*/ 64 h 64"/>
              <a:gd name="T10" fmla="*/ 176 w 372"/>
              <a:gd name="T11" fmla="*/ 44 h 64"/>
              <a:gd name="T12" fmla="*/ 149 w 372"/>
              <a:gd name="T13" fmla="*/ 32 h 64"/>
              <a:gd name="T14" fmla="*/ 122 w 372"/>
              <a:gd name="T15" fmla="*/ 44 h 64"/>
              <a:gd name="T16" fmla="*/ 74 w 372"/>
              <a:gd name="T17" fmla="*/ 64 h 64"/>
              <a:gd name="T18" fmla="*/ 27 w 372"/>
              <a:gd name="T19" fmla="*/ 44 h 64"/>
              <a:gd name="T20" fmla="*/ 0 w 372"/>
              <a:gd name="T21" fmla="*/ 32 h 64"/>
              <a:gd name="T22" fmla="*/ 0 w 372"/>
              <a:gd name="T23" fmla="*/ 0 h 64"/>
              <a:gd name="T24" fmla="*/ 48 w 372"/>
              <a:gd name="T25" fmla="*/ 20 h 64"/>
              <a:gd name="T26" fmla="*/ 74 w 372"/>
              <a:gd name="T27" fmla="*/ 32 h 64"/>
              <a:gd name="T28" fmla="*/ 101 w 372"/>
              <a:gd name="T29" fmla="*/ 20 h 64"/>
              <a:gd name="T30" fmla="*/ 149 w 372"/>
              <a:gd name="T31" fmla="*/ 0 h 64"/>
              <a:gd name="T32" fmla="*/ 197 w 372"/>
              <a:gd name="T33" fmla="*/ 20 h 64"/>
              <a:gd name="T34" fmla="*/ 223 w 372"/>
              <a:gd name="T35" fmla="*/ 32 h 64"/>
              <a:gd name="T36" fmla="*/ 250 w 372"/>
              <a:gd name="T37" fmla="*/ 20 h 64"/>
              <a:gd name="T38" fmla="*/ 298 w 372"/>
              <a:gd name="T39" fmla="*/ 0 h 64"/>
              <a:gd name="T40" fmla="*/ 346 w 372"/>
              <a:gd name="T41" fmla="*/ 20 h 64"/>
              <a:gd name="T42" fmla="*/ 372 w 372"/>
              <a:gd name="T43" fmla="*/ 32 h 64"/>
              <a:gd name="T44" fmla="*/ 372 w 372"/>
              <a:gd name="T45" fmla="*/ 6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72" h="64">
                <a:moveTo>
                  <a:pt x="372" y="64"/>
                </a:moveTo>
                <a:cubicBezTo>
                  <a:pt x="348" y="64"/>
                  <a:pt x="335" y="53"/>
                  <a:pt x="325" y="44"/>
                </a:cubicBezTo>
                <a:cubicBezTo>
                  <a:pt x="316" y="37"/>
                  <a:pt x="311" y="32"/>
                  <a:pt x="298" y="32"/>
                </a:cubicBezTo>
                <a:cubicBezTo>
                  <a:pt x="285" y="32"/>
                  <a:pt x="280" y="37"/>
                  <a:pt x="271" y="44"/>
                </a:cubicBezTo>
                <a:cubicBezTo>
                  <a:pt x="261" y="53"/>
                  <a:pt x="248" y="64"/>
                  <a:pt x="223" y="64"/>
                </a:cubicBezTo>
                <a:cubicBezTo>
                  <a:pt x="199" y="64"/>
                  <a:pt x="186" y="53"/>
                  <a:pt x="176" y="44"/>
                </a:cubicBezTo>
                <a:cubicBezTo>
                  <a:pt x="167" y="37"/>
                  <a:pt x="162" y="32"/>
                  <a:pt x="149" y="32"/>
                </a:cubicBezTo>
                <a:cubicBezTo>
                  <a:pt x="136" y="32"/>
                  <a:pt x="131" y="37"/>
                  <a:pt x="122" y="44"/>
                </a:cubicBezTo>
                <a:cubicBezTo>
                  <a:pt x="112" y="53"/>
                  <a:pt x="99" y="64"/>
                  <a:pt x="74" y="64"/>
                </a:cubicBezTo>
                <a:cubicBezTo>
                  <a:pt x="50" y="64"/>
                  <a:pt x="37" y="53"/>
                  <a:pt x="27" y="44"/>
                </a:cubicBezTo>
                <a:cubicBezTo>
                  <a:pt x="18" y="37"/>
                  <a:pt x="13" y="32"/>
                  <a:pt x="0" y="32"/>
                </a:cubicBezTo>
                <a:lnTo>
                  <a:pt x="0" y="0"/>
                </a:lnTo>
                <a:cubicBezTo>
                  <a:pt x="25" y="0"/>
                  <a:pt x="37" y="11"/>
                  <a:pt x="48" y="20"/>
                </a:cubicBezTo>
                <a:cubicBezTo>
                  <a:pt x="56" y="27"/>
                  <a:pt x="62" y="32"/>
                  <a:pt x="74" y="32"/>
                </a:cubicBezTo>
                <a:cubicBezTo>
                  <a:pt x="87" y="32"/>
                  <a:pt x="93" y="27"/>
                  <a:pt x="101" y="20"/>
                </a:cubicBezTo>
                <a:cubicBezTo>
                  <a:pt x="111" y="11"/>
                  <a:pt x="124" y="0"/>
                  <a:pt x="149" y="0"/>
                </a:cubicBezTo>
                <a:cubicBezTo>
                  <a:pt x="174" y="0"/>
                  <a:pt x="186" y="11"/>
                  <a:pt x="197" y="20"/>
                </a:cubicBezTo>
                <a:cubicBezTo>
                  <a:pt x="205" y="27"/>
                  <a:pt x="211" y="32"/>
                  <a:pt x="223" y="32"/>
                </a:cubicBezTo>
                <a:cubicBezTo>
                  <a:pt x="236" y="32"/>
                  <a:pt x="242" y="27"/>
                  <a:pt x="250" y="20"/>
                </a:cubicBezTo>
                <a:cubicBezTo>
                  <a:pt x="260" y="11"/>
                  <a:pt x="273" y="0"/>
                  <a:pt x="298" y="0"/>
                </a:cubicBezTo>
                <a:cubicBezTo>
                  <a:pt x="323" y="0"/>
                  <a:pt x="335" y="11"/>
                  <a:pt x="346" y="20"/>
                </a:cubicBezTo>
                <a:cubicBezTo>
                  <a:pt x="354" y="27"/>
                  <a:pt x="360" y="32"/>
                  <a:pt x="372" y="32"/>
                </a:cubicBezTo>
                <a:lnTo>
                  <a:pt x="372" y="64"/>
                </a:lnTo>
                <a:close/>
              </a:path>
            </a:pathLst>
          </a:custGeom>
          <a:solidFill>
            <a:schemeClr val="accent4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28" name="Freeform 298">
            <a:extLst>
              <a:ext uri="{FF2B5EF4-FFF2-40B4-BE49-F238E27FC236}">
                <a16:creationId xmlns:a16="http://schemas.microsoft.com/office/drawing/2014/main" id="{14012528-C17E-E318-819B-58AEC4D79188}"/>
              </a:ext>
            </a:extLst>
          </p:cNvPr>
          <p:cNvSpPr>
            <a:spLocks/>
          </p:cNvSpPr>
          <p:nvPr/>
        </p:nvSpPr>
        <p:spPr bwMode="auto">
          <a:xfrm>
            <a:off x="2360579" y="4446587"/>
            <a:ext cx="146050" cy="144463"/>
          </a:xfrm>
          <a:custGeom>
            <a:avLst/>
            <a:gdLst>
              <a:gd name="T0" fmla="*/ 123 w 247"/>
              <a:gd name="T1" fmla="*/ 0 h 247"/>
              <a:gd name="T2" fmla="*/ 167 w 247"/>
              <a:gd name="T3" fmla="*/ 80 h 247"/>
              <a:gd name="T4" fmla="*/ 247 w 247"/>
              <a:gd name="T5" fmla="*/ 124 h 247"/>
              <a:gd name="T6" fmla="*/ 167 w 247"/>
              <a:gd name="T7" fmla="*/ 167 h 247"/>
              <a:gd name="T8" fmla="*/ 123 w 247"/>
              <a:gd name="T9" fmla="*/ 247 h 247"/>
              <a:gd name="T10" fmla="*/ 80 w 247"/>
              <a:gd name="T11" fmla="*/ 167 h 247"/>
              <a:gd name="T12" fmla="*/ 0 w 247"/>
              <a:gd name="T13" fmla="*/ 124 h 247"/>
              <a:gd name="T14" fmla="*/ 80 w 247"/>
              <a:gd name="T15" fmla="*/ 80 h 247"/>
              <a:gd name="T16" fmla="*/ 123 w 247"/>
              <a:gd name="T17" fmla="*/ 0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7" h="247">
                <a:moveTo>
                  <a:pt x="123" y="0"/>
                </a:moveTo>
                <a:lnTo>
                  <a:pt x="167" y="80"/>
                </a:lnTo>
                <a:lnTo>
                  <a:pt x="247" y="124"/>
                </a:lnTo>
                <a:lnTo>
                  <a:pt x="167" y="167"/>
                </a:lnTo>
                <a:lnTo>
                  <a:pt x="123" y="247"/>
                </a:lnTo>
                <a:lnTo>
                  <a:pt x="80" y="167"/>
                </a:lnTo>
                <a:lnTo>
                  <a:pt x="0" y="124"/>
                </a:lnTo>
                <a:lnTo>
                  <a:pt x="80" y="80"/>
                </a:lnTo>
                <a:lnTo>
                  <a:pt x="123" y="0"/>
                </a:lnTo>
                <a:close/>
              </a:path>
            </a:pathLst>
          </a:custGeom>
          <a:solidFill>
            <a:schemeClr val="accent3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29" name="Freeform 302">
            <a:extLst>
              <a:ext uri="{FF2B5EF4-FFF2-40B4-BE49-F238E27FC236}">
                <a16:creationId xmlns:a16="http://schemas.microsoft.com/office/drawing/2014/main" id="{E9ED7442-93CC-517E-0B78-4B9D0279C7AA}"/>
              </a:ext>
            </a:extLst>
          </p:cNvPr>
          <p:cNvSpPr>
            <a:spLocks/>
          </p:cNvSpPr>
          <p:nvPr/>
        </p:nvSpPr>
        <p:spPr bwMode="auto">
          <a:xfrm>
            <a:off x="8086538" y="1115068"/>
            <a:ext cx="129557" cy="129557"/>
          </a:xfrm>
          <a:custGeom>
            <a:avLst/>
            <a:gdLst>
              <a:gd name="T0" fmla="*/ 75 w 151"/>
              <a:gd name="T1" fmla="*/ 0 h 150"/>
              <a:gd name="T2" fmla="*/ 102 w 151"/>
              <a:gd name="T3" fmla="*/ 48 h 150"/>
              <a:gd name="T4" fmla="*/ 151 w 151"/>
              <a:gd name="T5" fmla="*/ 75 h 150"/>
              <a:gd name="T6" fmla="*/ 102 w 151"/>
              <a:gd name="T7" fmla="*/ 102 h 150"/>
              <a:gd name="T8" fmla="*/ 75 w 151"/>
              <a:gd name="T9" fmla="*/ 150 h 150"/>
              <a:gd name="T10" fmla="*/ 49 w 151"/>
              <a:gd name="T11" fmla="*/ 102 h 150"/>
              <a:gd name="T12" fmla="*/ 0 w 151"/>
              <a:gd name="T13" fmla="*/ 75 h 150"/>
              <a:gd name="T14" fmla="*/ 49 w 151"/>
              <a:gd name="T15" fmla="*/ 48 h 150"/>
              <a:gd name="T16" fmla="*/ 75 w 151"/>
              <a:gd name="T17" fmla="*/ 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1" h="150">
                <a:moveTo>
                  <a:pt x="75" y="0"/>
                </a:moveTo>
                <a:lnTo>
                  <a:pt x="102" y="48"/>
                </a:lnTo>
                <a:lnTo>
                  <a:pt x="151" y="75"/>
                </a:lnTo>
                <a:lnTo>
                  <a:pt x="102" y="102"/>
                </a:lnTo>
                <a:lnTo>
                  <a:pt x="75" y="150"/>
                </a:lnTo>
                <a:lnTo>
                  <a:pt x="49" y="102"/>
                </a:lnTo>
                <a:lnTo>
                  <a:pt x="0" y="75"/>
                </a:lnTo>
                <a:lnTo>
                  <a:pt x="49" y="48"/>
                </a:lnTo>
                <a:lnTo>
                  <a:pt x="75" y="0"/>
                </a:lnTo>
                <a:close/>
              </a:path>
            </a:pathLst>
          </a:custGeom>
          <a:solidFill>
            <a:schemeClr val="accent4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30" name="Freeform 159">
            <a:extLst>
              <a:ext uri="{FF2B5EF4-FFF2-40B4-BE49-F238E27FC236}">
                <a16:creationId xmlns:a16="http://schemas.microsoft.com/office/drawing/2014/main" id="{416C4A19-FDC1-6EDA-973E-FB695188B907}"/>
              </a:ext>
            </a:extLst>
          </p:cNvPr>
          <p:cNvSpPr>
            <a:spLocks noEditPoints="1"/>
          </p:cNvSpPr>
          <p:nvPr/>
        </p:nvSpPr>
        <p:spPr bwMode="auto">
          <a:xfrm>
            <a:off x="2342656" y="1352957"/>
            <a:ext cx="181896" cy="177458"/>
          </a:xfrm>
          <a:custGeom>
            <a:avLst/>
            <a:gdLst>
              <a:gd name="T0" fmla="*/ 55 w 109"/>
              <a:gd name="T1" fmla="*/ 109 h 109"/>
              <a:gd name="T2" fmla="*/ 51 w 109"/>
              <a:gd name="T3" fmla="*/ 108 h 109"/>
              <a:gd name="T4" fmla="*/ 2 w 109"/>
              <a:gd name="T5" fmla="*/ 59 h 109"/>
              <a:gd name="T6" fmla="*/ 2 w 109"/>
              <a:gd name="T7" fmla="*/ 51 h 109"/>
              <a:gd name="T8" fmla="*/ 51 w 109"/>
              <a:gd name="T9" fmla="*/ 2 h 109"/>
              <a:gd name="T10" fmla="*/ 59 w 109"/>
              <a:gd name="T11" fmla="*/ 2 h 109"/>
              <a:gd name="T12" fmla="*/ 108 w 109"/>
              <a:gd name="T13" fmla="*/ 51 h 109"/>
              <a:gd name="T14" fmla="*/ 109 w 109"/>
              <a:gd name="T15" fmla="*/ 55 h 109"/>
              <a:gd name="T16" fmla="*/ 108 w 109"/>
              <a:gd name="T17" fmla="*/ 59 h 109"/>
              <a:gd name="T18" fmla="*/ 59 w 109"/>
              <a:gd name="T19" fmla="*/ 108 h 109"/>
              <a:gd name="T20" fmla="*/ 55 w 109"/>
              <a:gd name="T21" fmla="*/ 109 h 109"/>
              <a:gd name="T22" fmla="*/ 14 w 109"/>
              <a:gd name="T23" fmla="*/ 55 h 109"/>
              <a:gd name="T24" fmla="*/ 55 w 109"/>
              <a:gd name="T25" fmla="*/ 96 h 109"/>
              <a:gd name="T26" fmla="*/ 96 w 109"/>
              <a:gd name="T27" fmla="*/ 55 h 109"/>
              <a:gd name="T28" fmla="*/ 55 w 109"/>
              <a:gd name="T29" fmla="*/ 14 h 109"/>
              <a:gd name="T30" fmla="*/ 14 w 109"/>
              <a:gd name="T31" fmla="*/ 55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9" h="109">
                <a:moveTo>
                  <a:pt x="55" y="109"/>
                </a:moveTo>
                <a:cubicBezTo>
                  <a:pt x="53" y="109"/>
                  <a:pt x="52" y="109"/>
                  <a:pt x="51" y="108"/>
                </a:cubicBezTo>
                <a:lnTo>
                  <a:pt x="2" y="59"/>
                </a:lnTo>
                <a:cubicBezTo>
                  <a:pt x="0" y="57"/>
                  <a:pt x="0" y="53"/>
                  <a:pt x="2" y="51"/>
                </a:cubicBezTo>
                <a:lnTo>
                  <a:pt x="51" y="2"/>
                </a:lnTo>
                <a:cubicBezTo>
                  <a:pt x="53" y="0"/>
                  <a:pt x="57" y="0"/>
                  <a:pt x="59" y="2"/>
                </a:cubicBezTo>
                <a:lnTo>
                  <a:pt x="108" y="51"/>
                </a:lnTo>
                <a:cubicBezTo>
                  <a:pt x="109" y="52"/>
                  <a:pt x="109" y="53"/>
                  <a:pt x="109" y="55"/>
                </a:cubicBezTo>
                <a:cubicBezTo>
                  <a:pt x="109" y="56"/>
                  <a:pt x="109" y="58"/>
                  <a:pt x="108" y="59"/>
                </a:cubicBezTo>
                <a:lnTo>
                  <a:pt x="59" y="108"/>
                </a:lnTo>
                <a:cubicBezTo>
                  <a:pt x="58" y="109"/>
                  <a:pt x="56" y="109"/>
                  <a:pt x="55" y="109"/>
                </a:cubicBezTo>
                <a:close/>
                <a:moveTo>
                  <a:pt x="14" y="55"/>
                </a:moveTo>
                <a:lnTo>
                  <a:pt x="55" y="96"/>
                </a:lnTo>
                <a:lnTo>
                  <a:pt x="96" y="55"/>
                </a:lnTo>
                <a:lnTo>
                  <a:pt x="55" y="14"/>
                </a:lnTo>
                <a:lnTo>
                  <a:pt x="14" y="55"/>
                </a:lnTo>
                <a:close/>
              </a:path>
            </a:pathLst>
          </a:custGeom>
          <a:solidFill>
            <a:schemeClr val="accent1"/>
          </a:solidFill>
          <a:ln w="1270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31" name="Freeform 310">
            <a:extLst>
              <a:ext uri="{FF2B5EF4-FFF2-40B4-BE49-F238E27FC236}">
                <a16:creationId xmlns:a16="http://schemas.microsoft.com/office/drawing/2014/main" id="{3A0B230F-0B57-260A-4281-E2E74E46E768}"/>
              </a:ext>
            </a:extLst>
          </p:cNvPr>
          <p:cNvSpPr>
            <a:spLocks noEditPoints="1"/>
          </p:cNvSpPr>
          <p:nvPr/>
        </p:nvSpPr>
        <p:spPr bwMode="auto">
          <a:xfrm>
            <a:off x="8133627" y="4126905"/>
            <a:ext cx="82468" cy="82468"/>
          </a:xfrm>
          <a:custGeom>
            <a:avLst/>
            <a:gdLst>
              <a:gd name="T0" fmla="*/ 38 w 75"/>
              <a:gd name="T1" fmla="*/ 75 h 75"/>
              <a:gd name="T2" fmla="*/ 0 w 75"/>
              <a:gd name="T3" fmla="*/ 38 h 75"/>
              <a:gd name="T4" fmla="*/ 38 w 75"/>
              <a:gd name="T5" fmla="*/ 0 h 75"/>
              <a:gd name="T6" fmla="*/ 75 w 75"/>
              <a:gd name="T7" fmla="*/ 38 h 75"/>
              <a:gd name="T8" fmla="*/ 38 w 75"/>
              <a:gd name="T9" fmla="*/ 75 h 75"/>
              <a:gd name="T10" fmla="*/ 38 w 75"/>
              <a:gd name="T11" fmla="*/ 18 h 75"/>
              <a:gd name="T12" fmla="*/ 18 w 75"/>
              <a:gd name="T13" fmla="*/ 38 h 75"/>
              <a:gd name="T14" fmla="*/ 38 w 75"/>
              <a:gd name="T15" fmla="*/ 58 h 75"/>
              <a:gd name="T16" fmla="*/ 58 w 75"/>
              <a:gd name="T17" fmla="*/ 38 h 75"/>
              <a:gd name="T18" fmla="*/ 38 w 75"/>
              <a:gd name="T19" fmla="*/ 18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5" h="75">
                <a:moveTo>
                  <a:pt x="38" y="75"/>
                </a:moveTo>
                <a:cubicBezTo>
                  <a:pt x="17" y="75"/>
                  <a:pt x="0" y="58"/>
                  <a:pt x="0" y="38"/>
                </a:cubicBezTo>
                <a:cubicBezTo>
                  <a:pt x="0" y="17"/>
                  <a:pt x="17" y="0"/>
                  <a:pt x="38" y="0"/>
                </a:cubicBezTo>
                <a:cubicBezTo>
                  <a:pt x="58" y="0"/>
                  <a:pt x="75" y="17"/>
                  <a:pt x="75" y="38"/>
                </a:cubicBezTo>
                <a:cubicBezTo>
                  <a:pt x="75" y="58"/>
                  <a:pt x="58" y="75"/>
                  <a:pt x="38" y="75"/>
                </a:cubicBezTo>
                <a:close/>
                <a:moveTo>
                  <a:pt x="38" y="18"/>
                </a:moveTo>
                <a:cubicBezTo>
                  <a:pt x="27" y="18"/>
                  <a:pt x="18" y="27"/>
                  <a:pt x="18" y="38"/>
                </a:cubicBezTo>
                <a:cubicBezTo>
                  <a:pt x="18" y="49"/>
                  <a:pt x="27" y="58"/>
                  <a:pt x="38" y="58"/>
                </a:cubicBezTo>
                <a:cubicBezTo>
                  <a:pt x="49" y="58"/>
                  <a:pt x="58" y="49"/>
                  <a:pt x="58" y="38"/>
                </a:cubicBezTo>
                <a:cubicBezTo>
                  <a:pt x="58" y="27"/>
                  <a:pt x="49" y="18"/>
                  <a:pt x="38" y="18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grpSp>
        <p:nvGrpSpPr>
          <p:cNvPr id="38" name="Grupo 37">
            <a:extLst>
              <a:ext uri="{FF2B5EF4-FFF2-40B4-BE49-F238E27FC236}">
                <a16:creationId xmlns:a16="http://schemas.microsoft.com/office/drawing/2014/main" id="{7C75DDBB-AD1E-2EFA-993A-54D799657C39}"/>
              </a:ext>
            </a:extLst>
          </p:cNvPr>
          <p:cNvGrpSpPr/>
          <p:nvPr/>
        </p:nvGrpSpPr>
        <p:grpSpPr>
          <a:xfrm>
            <a:off x="5162694" y="960008"/>
            <a:ext cx="773659" cy="963355"/>
            <a:chOff x="6696077" y="2921001"/>
            <a:chExt cx="330200" cy="411163"/>
          </a:xfrm>
        </p:grpSpPr>
        <p:sp>
          <p:nvSpPr>
            <p:cNvPr id="39" name="Freeform 245">
              <a:extLst>
                <a:ext uri="{FF2B5EF4-FFF2-40B4-BE49-F238E27FC236}">
                  <a16:creationId xmlns:a16="http://schemas.microsoft.com/office/drawing/2014/main" id="{9C3F46E2-D357-273B-2367-0A7EDA2DCE6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96077" y="2921001"/>
              <a:ext cx="330200" cy="411163"/>
            </a:xfrm>
            <a:custGeom>
              <a:avLst/>
              <a:gdLst>
                <a:gd name="T0" fmla="*/ 419 w 561"/>
                <a:gd name="T1" fmla="*/ 699 h 699"/>
                <a:gd name="T2" fmla="*/ 415 w 561"/>
                <a:gd name="T3" fmla="*/ 697 h 699"/>
                <a:gd name="T4" fmla="*/ 281 w 561"/>
                <a:gd name="T5" fmla="*/ 563 h 699"/>
                <a:gd name="T6" fmla="*/ 147 w 561"/>
                <a:gd name="T7" fmla="*/ 697 h 699"/>
                <a:gd name="T8" fmla="*/ 139 w 561"/>
                <a:gd name="T9" fmla="*/ 697 h 699"/>
                <a:gd name="T10" fmla="*/ 2 w 561"/>
                <a:gd name="T11" fmla="*/ 560 h 699"/>
                <a:gd name="T12" fmla="*/ 0 w 561"/>
                <a:gd name="T13" fmla="*/ 556 h 699"/>
                <a:gd name="T14" fmla="*/ 0 w 561"/>
                <a:gd name="T15" fmla="*/ 419 h 699"/>
                <a:gd name="T16" fmla="*/ 2 w 561"/>
                <a:gd name="T17" fmla="*/ 415 h 699"/>
                <a:gd name="T18" fmla="*/ 67 w 561"/>
                <a:gd name="T19" fmla="*/ 350 h 699"/>
                <a:gd name="T20" fmla="*/ 2 w 561"/>
                <a:gd name="T21" fmla="*/ 284 h 699"/>
                <a:gd name="T22" fmla="*/ 0 w 561"/>
                <a:gd name="T23" fmla="*/ 281 h 699"/>
                <a:gd name="T24" fmla="*/ 0 w 561"/>
                <a:gd name="T25" fmla="*/ 143 h 699"/>
                <a:gd name="T26" fmla="*/ 2 w 561"/>
                <a:gd name="T27" fmla="*/ 139 h 699"/>
                <a:gd name="T28" fmla="*/ 139 w 561"/>
                <a:gd name="T29" fmla="*/ 2 h 699"/>
                <a:gd name="T30" fmla="*/ 147 w 561"/>
                <a:gd name="T31" fmla="*/ 2 h 699"/>
                <a:gd name="T32" fmla="*/ 281 w 561"/>
                <a:gd name="T33" fmla="*/ 136 h 699"/>
                <a:gd name="T34" fmla="*/ 415 w 561"/>
                <a:gd name="T35" fmla="*/ 2 h 699"/>
                <a:gd name="T36" fmla="*/ 422 w 561"/>
                <a:gd name="T37" fmla="*/ 2 h 699"/>
                <a:gd name="T38" fmla="*/ 560 w 561"/>
                <a:gd name="T39" fmla="*/ 139 h 699"/>
                <a:gd name="T40" fmla="*/ 561 w 561"/>
                <a:gd name="T41" fmla="*/ 143 h 699"/>
                <a:gd name="T42" fmla="*/ 561 w 561"/>
                <a:gd name="T43" fmla="*/ 281 h 699"/>
                <a:gd name="T44" fmla="*/ 560 w 561"/>
                <a:gd name="T45" fmla="*/ 284 h 699"/>
                <a:gd name="T46" fmla="*/ 494 w 561"/>
                <a:gd name="T47" fmla="*/ 350 h 699"/>
                <a:gd name="T48" fmla="*/ 560 w 561"/>
                <a:gd name="T49" fmla="*/ 415 h 699"/>
                <a:gd name="T50" fmla="*/ 561 w 561"/>
                <a:gd name="T51" fmla="*/ 419 h 699"/>
                <a:gd name="T52" fmla="*/ 561 w 561"/>
                <a:gd name="T53" fmla="*/ 556 h 699"/>
                <a:gd name="T54" fmla="*/ 560 w 561"/>
                <a:gd name="T55" fmla="*/ 560 h 699"/>
                <a:gd name="T56" fmla="*/ 422 w 561"/>
                <a:gd name="T57" fmla="*/ 697 h 699"/>
                <a:gd name="T58" fmla="*/ 418 w 561"/>
                <a:gd name="T59" fmla="*/ 699 h 699"/>
                <a:gd name="T60" fmla="*/ 419 w 561"/>
                <a:gd name="T61" fmla="*/ 699 h 699"/>
                <a:gd name="T62" fmla="*/ 281 w 561"/>
                <a:gd name="T63" fmla="*/ 551 h 699"/>
                <a:gd name="T64" fmla="*/ 285 w 561"/>
                <a:gd name="T65" fmla="*/ 553 h 699"/>
                <a:gd name="T66" fmla="*/ 419 w 561"/>
                <a:gd name="T67" fmla="*/ 687 h 699"/>
                <a:gd name="T68" fmla="*/ 551 w 561"/>
                <a:gd name="T69" fmla="*/ 554 h 699"/>
                <a:gd name="T70" fmla="*/ 551 w 561"/>
                <a:gd name="T71" fmla="*/ 421 h 699"/>
                <a:gd name="T72" fmla="*/ 484 w 561"/>
                <a:gd name="T73" fmla="*/ 353 h 699"/>
                <a:gd name="T74" fmla="*/ 482 w 561"/>
                <a:gd name="T75" fmla="*/ 350 h 699"/>
                <a:gd name="T76" fmla="*/ 484 w 561"/>
                <a:gd name="T77" fmla="*/ 346 h 699"/>
                <a:gd name="T78" fmla="*/ 551 w 561"/>
                <a:gd name="T79" fmla="*/ 279 h 699"/>
                <a:gd name="T80" fmla="*/ 551 w 561"/>
                <a:gd name="T81" fmla="*/ 145 h 699"/>
                <a:gd name="T82" fmla="*/ 419 w 561"/>
                <a:gd name="T83" fmla="*/ 13 h 699"/>
                <a:gd name="T84" fmla="*/ 285 w 561"/>
                <a:gd name="T85" fmla="*/ 147 h 699"/>
                <a:gd name="T86" fmla="*/ 277 w 561"/>
                <a:gd name="T87" fmla="*/ 147 h 699"/>
                <a:gd name="T88" fmla="*/ 143 w 561"/>
                <a:gd name="T89" fmla="*/ 13 h 699"/>
                <a:gd name="T90" fmla="*/ 11 w 561"/>
                <a:gd name="T91" fmla="*/ 145 h 699"/>
                <a:gd name="T92" fmla="*/ 11 w 561"/>
                <a:gd name="T93" fmla="*/ 279 h 699"/>
                <a:gd name="T94" fmla="*/ 78 w 561"/>
                <a:gd name="T95" fmla="*/ 346 h 699"/>
                <a:gd name="T96" fmla="*/ 79 w 561"/>
                <a:gd name="T97" fmla="*/ 350 h 699"/>
                <a:gd name="T98" fmla="*/ 78 w 561"/>
                <a:gd name="T99" fmla="*/ 353 h 699"/>
                <a:gd name="T100" fmla="*/ 11 w 561"/>
                <a:gd name="T101" fmla="*/ 421 h 699"/>
                <a:gd name="T102" fmla="*/ 11 w 561"/>
                <a:gd name="T103" fmla="*/ 554 h 699"/>
                <a:gd name="T104" fmla="*/ 143 w 561"/>
                <a:gd name="T105" fmla="*/ 687 h 699"/>
                <a:gd name="T106" fmla="*/ 277 w 561"/>
                <a:gd name="T107" fmla="*/ 553 h 699"/>
                <a:gd name="T108" fmla="*/ 281 w 561"/>
                <a:gd name="T109" fmla="*/ 551 h 6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61" h="699">
                  <a:moveTo>
                    <a:pt x="419" y="699"/>
                  </a:moveTo>
                  <a:cubicBezTo>
                    <a:pt x="417" y="699"/>
                    <a:pt x="416" y="698"/>
                    <a:pt x="415" y="697"/>
                  </a:cubicBezTo>
                  <a:lnTo>
                    <a:pt x="281" y="563"/>
                  </a:lnTo>
                  <a:lnTo>
                    <a:pt x="147" y="697"/>
                  </a:lnTo>
                  <a:cubicBezTo>
                    <a:pt x="145" y="699"/>
                    <a:pt x="142" y="699"/>
                    <a:pt x="139" y="697"/>
                  </a:cubicBezTo>
                  <a:lnTo>
                    <a:pt x="2" y="560"/>
                  </a:lnTo>
                  <a:cubicBezTo>
                    <a:pt x="1" y="559"/>
                    <a:pt x="0" y="558"/>
                    <a:pt x="0" y="556"/>
                  </a:cubicBezTo>
                  <a:lnTo>
                    <a:pt x="0" y="419"/>
                  </a:lnTo>
                  <a:cubicBezTo>
                    <a:pt x="0" y="417"/>
                    <a:pt x="1" y="416"/>
                    <a:pt x="2" y="415"/>
                  </a:cubicBezTo>
                  <a:lnTo>
                    <a:pt x="67" y="350"/>
                  </a:lnTo>
                  <a:lnTo>
                    <a:pt x="2" y="284"/>
                  </a:lnTo>
                  <a:cubicBezTo>
                    <a:pt x="1" y="283"/>
                    <a:pt x="0" y="282"/>
                    <a:pt x="0" y="281"/>
                  </a:cubicBezTo>
                  <a:lnTo>
                    <a:pt x="0" y="143"/>
                  </a:lnTo>
                  <a:cubicBezTo>
                    <a:pt x="0" y="142"/>
                    <a:pt x="1" y="140"/>
                    <a:pt x="2" y="139"/>
                  </a:cubicBezTo>
                  <a:lnTo>
                    <a:pt x="139" y="2"/>
                  </a:lnTo>
                  <a:cubicBezTo>
                    <a:pt x="141" y="0"/>
                    <a:pt x="145" y="0"/>
                    <a:pt x="147" y="2"/>
                  </a:cubicBezTo>
                  <a:lnTo>
                    <a:pt x="281" y="136"/>
                  </a:lnTo>
                  <a:lnTo>
                    <a:pt x="415" y="2"/>
                  </a:lnTo>
                  <a:cubicBezTo>
                    <a:pt x="417" y="0"/>
                    <a:pt x="420" y="0"/>
                    <a:pt x="422" y="2"/>
                  </a:cubicBezTo>
                  <a:lnTo>
                    <a:pt x="560" y="139"/>
                  </a:lnTo>
                  <a:cubicBezTo>
                    <a:pt x="561" y="140"/>
                    <a:pt x="561" y="142"/>
                    <a:pt x="561" y="143"/>
                  </a:cubicBezTo>
                  <a:lnTo>
                    <a:pt x="561" y="281"/>
                  </a:lnTo>
                  <a:cubicBezTo>
                    <a:pt x="561" y="282"/>
                    <a:pt x="561" y="283"/>
                    <a:pt x="560" y="284"/>
                  </a:cubicBezTo>
                  <a:lnTo>
                    <a:pt x="494" y="350"/>
                  </a:lnTo>
                  <a:lnTo>
                    <a:pt x="560" y="415"/>
                  </a:lnTo>
                  <a:cubicBezTo>
                    <a:pt x="561" y="416"/>
                    <a:pt x="561" y="417"/>
                    <a:pt x="561" y="419"/>
                  </a:cubicBezTo>
                  <a:lnTo>
                    <a:pt x="561" y="556"/>
                  </a:lnTo>
                  <a:cubicBezTo>
                    <a:pt x="561" y="558"/>
                    <a:pt x="561" y="559"/>
                    <a:pt x="560" y="560"/>
                  </a:cubicBezTo>
                  <a:lnTo>
                    <a:pt x="422" y="697"/>
                  </a:lnTo>
                  <a:cubicBezTo>
                    <a:pt x="421" y="698"/>
                    <a:pt x="420" y="699"/>
                    <a:pt x="418" y="699"/>
                  </a:cubicBezTo>
                  <a:lnTo>
                    <a:pt x="419" y="699"/>
                  </a:lnTo>
                  <a:close/>
                  <a:moveTo>
                    <a:pt x="281" y="551"/>
                  </a:moveTo>
                  <a:cubicBezTo>
                    <a:pt x="282" y="551"/>
                    <a:pt x="284" y="552"/>
                    <a:pt x="285" y="553"/>
                  </a:cubicBezTo>
                  <a:lnTo>
                    <a:pt x="419" y="687"/>
                  </a:lnTo>
                  <a:lnTo>
                    <a:pt x="551" y="554"/>
                  </a:lnTo>
                  <a:lnTo>
                    <a:pt x="551" y="421"/>
                  </a:lnTo>
                  <a:lnTo>
                    <a:pt x="484" y="353"/>
                  </a:lnTo>
                  <a:cubicBezTo>
                    <a:pt x="483" y="352"/>
                    <a:pt x="482" y="351"/>
                    <a:pt x="482" y="350"/>
                  </a:cubicBezTo>
                  <a:cubicBezTo>
                    <a:pt x="482" y="348"/>
                    <a:pt x="483" y="347"/>
                    <a:pt x="484" y="346"/>
                  </a:cubicBezTo>
                  <a:lnTo>
                    <a:pt x="551" y="279"/>
                  </a:lnTo>
                  <a:lnTo>
                    <a:pt x="551" y="145"/>
                  </a:lnTo>
                  <a:lnTo>
                    <a:pt x="419" y="13"/>
                  </a:lnTo>
                  <a:lnTo>
                    <a:pt x="285" y="147"/>
                  </a:lnTo>
                  <a:cubicBezTo>
                    <a:pt x="283" y="149"/>
                    <a:pt x="279" y="149"/>
                    <a:pt x="277" y="147"/>
                  </a:cubicBezTo>
                  <a:lnTo>
                    <a:pt x="143" y="13"/>
                  </a:lnTo>
                  <a:lnTo>
                    <a:pt x="11" y="145"/>
                  </a:lnTo>
                  <a:lnTo>
                    <a:pt x="11" y="279"/>
                  </a:lnTo>
                  <a:lnTo>
                    <a:pt x="78" y="346"/>
                  </a:lnTo>
                  <a:cubicBezTo>
                    <a:pt x="79" y="347"/>
                    <a:pt x="79" y="348"/>
                    <a:pt x="79" y="350"/>
                  </a:cubicBezTo>
                  <a:cubicBezTo>
                    <a:pt x="79" y="351"/>
                    <a:pt x="79" y="352"/>
                    <a:pt x="78" y="353"/>
                  </a:cubicBezTo>
                  <a:lnTo>
                    <a:pt x="11" y="421"/>
                  </a:lnTo>
                  <a:lnTo>
                    <a:pt x="11" y="554"/>
                  </a:lnTo>
                  <a:lnTo>
                    <a:pt x="143" y="687"/>
                  </a:lnTo>
                  <a:lnTo>
                    <a:pt x="277" y="553"/>
                  </a:lnTo>
                  <a:cubicBezTo>
                    <a:pt x="278" y="552"/>
                    <a:pt x="280" y="551"/>
                    <a:pt x="281" y="551"/>
                  </a:cubicBezTo>
                  <a:close/>
                </a:path>
              </a:pathLst>
            </a:custGeom>
            <a:solidFill>
              <a:srgbClr val="222221"/>
            </a:solidFill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grpSp>
          <p:nvGrpSpPr>
            <p:cNvPr id="40" name="Grupo 39">
              <a:extLst>
                <a:ext uri="{FF2B5EF4-FFF2-40B4-BE49-F238E27FC236}">
                  <a16:creationId xmlns:a16="http://schemas.microsoft.com/office/drawing/2014/main" id="{9E9DD992-8E43-7285-CC76-4D400424C978}"/>
                </a:ext>
              </a:extLst>
            </p:cNvPr>
            <p:cNvGrpSpPr/>
            <p:nvPr/>
          </p:nvGrpSpPr>
          <p:grpSpPr>
            <a:xfrm>
              <a:off x="6699249" y="2924175"/>
              <a:ext cx="323854" cy="407989"/>
              <a:chOff x="6699249" y="2924175"/>
              <a:chExt cx="323854" cy="407989"/>
            </a:xfrm>
          </p:grpSpPr>
          <p:grpSp>
            <p:nvGrpSpPr>
              <p:cNvPr id="41" name="Grupo 40">
                <a:extLst>
                  <a:ext uri="{FF2B5EF4-FFF2-40B4-BE49-F238E27FC236}">
                    <a16:creationId xmlns:a16="http://schemas.microsoft.com/office/drawing/2014/main" id="{EC49EA14-3FE7-07D3-4C12-0E2C2A839E5C}"/>
                  </a:ext>
                </a:extLst>
              </p:cNvPr>
              <p:cNvGrpSpPr/>
              <p:nvPr/>
            </p:nvGrpSpPr>
            <p:grpSpPr>
              <a:xfrm>
                <a:off x="6699249" y="2924175"/>
                <a:ext cx="323854" cy="407989"/>
                <a:chOff x="6699249" y="2924175"/>
                <a:chExt cx="323854" cy="407989"/>
              </a:xfrm>
            </p:grpSpPr>
            <p:sp>
              <p:nvSpPr>
                <p:cNvPr id="44" name="Freeform 244">
                  <a:extLst>
                    <a:ext uri="{FF2B5EF4-FFF2-40B4-BE49-F238E27FC236}">
                      <a16:creationId xmlns:a16="http://schemas.microsoft.com/office/drawing/2014/main" id="{BF72F4CF-4D35-7F84-6F36-DAD56167D3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99253" y="2924175"/>
                  <a:ext cx="323850" cy="404813"/>
                </a:xfrm>
                <a:custGeom>
                  <a:avLst/>
                  <a:gdLst>
                    <a:gd name="T0" fmla="*/ 550 w 550"/>
                    <a:gd name="T1" fmla="*/ 137 h 688"/>
                    <a:gd name="T2" fmla="*/ 550 w 550"/>
                    <a:gd name="T3" fmla="*/ 275 h 688"/>
                    <a:gd name="T4" fmla="*/ 481 w 550"/>
                    <a:gd name="T5" fmla="*/ 344 h 688"/>
                    <a:gd name="T6" fmla="*/ 550 w 550"/>
                    <a:gd name="T7" fmla="*/ 413 h 688"/>
                    <a:gd name="T8" fmla="*/ 550 w 550"/>
                    <a:gd name="T9" fmla="*/ 550 h 688"/>
                    <a:gd name="T10" fmla="*/ 413 w 550"/>
                    <a:gd name="T11" fmla="*/ 688 h 688"/>
                    <a:gd name="T12" fmla="*/ 275 w 550"/>
                    <a:gd name="T13" fmla="*/ 550 h 688"/>
                    <a:gd name="T14" fmla="*/ 137 w 550"/>
                    <a:gd name="T15" fmla="*/ 688 h 688"/>
                    <a:gd name="T16" fmla="*/ 0 w 550"/>
                    <a:gd name="T17" fmla="*/ 550 h 688"/>
                    <a:gd name="T18" fmla="*/ 0 w 550"/>
                    <a:gd name="T19" fmla="*/ 413 h 688"/>
                    <a:gd name="T20" fmla="*/ 68 w 550"/>
                    <a:gd name="T21" fmla="*/ 344 h 688"/>
                    <a:gd name="T22" fmla="*/ 0 w 550"/>
                    <a:gd name="T23" fmla="*/ 275 h 688"/>
                    <a:gd name="T24" fmla="*/ 0 w 550"/>
                    <a:gd name="T25" fmla="*/ 137 h 688"/>
                    <a:gd name="T26" fmla="*/ 137 w 550"/>
                    <a:gd name="T27" fmla="*/ 0 h 688"/>
                    <a:gd name="T28" fmla="*/ 275 w 550"/>
                    <a:gd name="T29" fmla="*/ 137 h 688"/>
                    <a:gd name="T30" fmla="*/ 413 w 550"/>
                    <a:gd name="T31" fmla="*/ 0 h 688"/>
                    <a:gd name="T32" fmla="*/ 550 w 550"/>
                    <a:gd name="T33" fmla="*/ 137 h 6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550" h="688">
                      <a:moveTo>
                        <a:pt x="550" y="137"/>
                      </a:moveTo>
                      <a:lnTo>
                        <a:pt x="550" y="275"/>
                      </a:lnTo>
                      <a:lnTo>
                        <a:pt x="481" y="344"/>
                      </a:lnTo>
                      <a:lnTo>
                        <a:pt x="550" y="413"/>
                      </a:lnTo>
                      <a:lnTo>
                        <a:pt x="550" y="550"/>
                      </a:lnTo>
                      <a:lnTo>
                        <a:pt x="413" y="688"/>
                      </a:lnTo>
                      <a:lnTo>
                        <a:pt x="275" y="550"/>
                      </a:lnTo>
                      <a:lnTo>
                        <a:pt x="137" y="688"/>
                      </a:lnTo>
                      <a:lnTo>
                        <a:pt x="0" y="550"/>
                      </a:lnTo>
                      <a:lnTo>
                        <a:pt x="0" y="413"/>
                      </a:lnTo>
                      <a:lnTo>
                        <a:pt x="68" y="344"/>
                      </a:lnTo>
                      <a:lnTo>
                        <a:pt x="0" y="275"/>
                      </a:lnTo>
                      <a:lnTo>
                        <a:pt x="0" y="137"/>
                      </a:lnTo>
                      <a:lnTo>
                        <a:pt x="137" y="0"/>
                      </a:lnTo>
                      <a:lnTo>
                        <a:pt x="275" y="137"/>
                      </a:lnTo>
                      <a:lnTo>
                        <a:pt x="413" y="0"/>
                      </a:lnTo>
                      <a:lnTo>
                        <a:pt x="550" y="13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0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dirty="0"/>
                </a:p>
              </p:txBody>
            </p:sp>
            <p:sp>
              <p:nvSpPr>
                <p:cNvPr id="45" name="Freeform 246">
                  <a:extLst>
                    <a:ext uri="{FF2B5EF4-FFF2-40B4-BE49-F238E27FC236}">
                      <a16:creationId xmlns:a16="http://schemas.microsoft.com/office/drawing/2014/main" id="{31635076-28CC-55F5-8D8E-AEC56A1539E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99249" y="2924176"/>
                  <a:ext cx="323850" cy="323850"/>
                </a:xfrm>
                <a:custGeom>
                  <a:avLst/>
                  <a:gdLst>
                    <a:gd name="T0" fmla="*/ 413 w 550"/>
                    <a:gd name="T1" fmla="*/ 0 h 550"/>
                    <a:gd name="T2" fmla="*/ 550 w 550"/>
                    <a:gd name="T3" fmla="*/ 137 h 550"/>
                    <a:gd name="T4" fmla="*/ 413 w 550"/>
                    <a:gd name="T5" fmla="*/ 275 h 550"/>
                    <a:gd name="T6" fmla="*/ 550 w 550"/>
                    <a:gd name="T7" fmla="*/ 413 h 550"/>
                    <a:gd name="T8" fmla="*/ 413 w 550"/>
                    <a:gd name="T9" fmla="*/ 550 h 550"/>
                    <a:gd name="T10" fmla="*/ 275 w 550"/>
                    <a:gd name="T11" fmla="*/ 413 h 550"/>
                    <a:gd name="T12" fmla="*/ 137 w 550"/>
                    <a:gd name="T13" fmla="*/ 550 h 550"/>
                    <a:gd name="T14" fmla="*/ 0 w 550"/>
                    <a:gd name="T15" fmla="*/ 413 h 550"/>
                    <a:gd name="T16" fmla="*/ 137 w 550"/>
                    <a:gd name="T17" fmla="*/ 275 h 550"/>
                    <a:gd name="T18" fmla="*/ 0 w 550"/>
                    <a:gd name="T19" fmla="*/ 137 h 550"/>
                    <a:gd name="T20" fmla="*/ 137 w 550"/>
                    <a:gd name="T21" fmla="*/ 0 h 550"/>
                    <a:gd name="T22" fmla="*/ 275 w 550"/>
                    <a:gd name="T23" fmla="*/ 137 h 550"/>
                    <a:gd name="T24" fmla="*/ 413 w 550"/>
                    <a:gd name="T25" fmla="*/ 0 h 5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50" h="550">
                      <a:moveTo>
                        <a:pt x="413" y="0"/>
                      </a:moveTo>
                      <a:lnTo>
                        <a:pt x="550" y="137"/>
                      </a:lnTo>
                      <a:lnTo>
                        <a:pt x="413" y="275"/>
                      </a:lnTo>
                      <a:lnTo>
                        <a:pt x="550" y="413"/>
                      </a:lnTo>
                      <a:lnTo>
                        <a:pt x="413" y="550"/>
                      </a:lnTo>
                      <a:lnTo>
                        <a:pt x="275" y="413"/>
                      </a:lnTo>
                      <a:lnTo>
                        <a:pt x="137" y="550"/>
                      </a:lnTo>
                      <a:lnTo>
                        <a:pt x="0" y="413"/>
                      </a:lnTo>
                      <a:lnTo>
                        <a:pt x="137" y="275"/>
                      </a:lnTo>
                      <a:lnTo>
                        <a:pt x="0" y="137"/>
                      </a:lnTo>
                      <a:lnTo>
                        <a:pt x="137" y="0"/>
                      </a:lnTo>
                      <a:lnTo>
                        <a:pt x="275" y="137"/>
                      </a:lnTo>
                      <a:lnTo>
                        <a:pt x="413" y="0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 w="15875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dirty="0"/>
                </a:p>
              </p:txBody>
            </p:sp>
            <p:sp>
              <p:nvSpPr>
                <p:cNvPr id="46" name="Freeform 248">
                  <a:extLst>
                    <a:ext uri="{FF2B5EF4-FFF2-40B4-BE49-F238E27FC236}">
                      <a16:creationId xmlns:a16="http://schemas.microsoft.com/office/drawing/2014/main" id="{069C01BD-5A62-109C-E2A7-3DFC8A5ADDD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938963" y="3244851"/>
                  <a:ext cx="6350" cy="87313"/>
                </a:xfrm>
                <a:custGeom>
                  <a:avLst/>
                  <a:gdLst>
                    <a:gd name="T0" fmla="*/ 6 w 11"/>
                    <a:gd name="T1" fmla="*/ 148 h 148"/>
                    <a:gd name="T2" fmla="*/ 0 w 11"/>
                    <a:gd name="T3" fmla="*/ 143 h 148"/>
                    <a:gd name="T4" fmla="*/ 0 w 11"/>
                    <a:gd name="T5" fmla="*/ 5 h 148"/>
                    <a:gd name="T6" fmla="*/ 6 w 11"/>
                    <a:gd name="T7" fmla="*/ 0 h 148"/>
                    <a:gd name="T8" fmla="*/ 11 w 11"/>
                    <a:gd name="T9" fmla="*/ 5 h 148"/>
                    <a:gd name="T10" fmla="*/ 11 w 11"/>
                    <a:gd name="T11" fmla="*/ 143 h 148"/>
                    <a:gd name="T12" fmla="*/ 6 w 11"/>
                    <a:gd name="T13" fmla="*/ 148 h 1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1" h="148">
                      <a:moveTo>
                        <a:pt x="6" y="148"/>
                      </a:moveTo>
                      <a:cubicBezTo>
                        <a:pt x="3" y="148"/>
                        <a:pt x="0" y="146"/>
                        <a:pt x="0" y="143"/>
                      </a:cubicBezTo>
                      <a:lnTo>
                        <a:pt x="0" y="5"/>
                      </a:lnTo>
                      <a:cubicBezTo>
                        <a:pt x="0" y="2"/>
                        <a:pt x="3" y="0"/>
                        <a:pt x="6" y="0"/>
                      </a:cubicBezTo>
                      <a:cubicBezTo>
                        <a:pt x="8" y="0"/>
                        <a:pt x="11" y="2"/>
                        <a:pt x="11" y="5"/>
                      </a:cubicBezTo>
                      <a:lnTo>
                        <a:pt x="11" y="143"/>
                      </a:lnTo>
                      <a:cubicBezTo>
                        <a:pt x="11" y="146"/>
                        <a:pt x="8" y="148"/>
                        <a:pt x="6" y="148"/>
                      </a:cubicBezTo>
                      <a:close/>
                    </a:path>
                  </a:pathLst>
                </a:custGeom>
                <a:solidFill>
                  <a:srgbClr val="222221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dirty="0"/>
                </a:p>
              </p:txBody>
            </p:sp>
          </p:grpSp>
          <p:sp>
            <p:nvSpPr>
              <p:cNvPr id="42" name="Freeform 249">
                <a:extLst>
                  <a:ext uri="{FF2B5EF4-FFF2-40B4-BE49-F238E27FC236}">
                    <a16:creationId xmlns:a16="http://schemas.microsoft.com/office/drawing/2014/main" id="{E1B0FC5B-2BFF-C134-22E7-AE0E714FCA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77038" y="3244851"/>
                <a:ext cx="6350" cy="87313"/>
              </a:xfrm>
              <a:custGeom>
                <a:avLst/>
                <a:gdLst>
                  <a:gd name="T0" fmla="*/ 5 w 10"/>
                  <a:gd name="T1" fmla="*/ 148 h 148"/>
                  <a:gd name="T2" fmla="*/ 0 w 10"/>
                  <a:gd name="T3" fmla="*/ 143 h 148"/>
                  <a:gd name="T4" fmla="*/ 0 w 10"/>
                  <a:gd name="T5" fmla="*/ 5 h 148"/>
                  <a:gd name="T6" fmla="*/ 5 w 10"/>
                  <a:gd name="T7" fmla="*/ 0 h 148"/>
                  <a:gd name="T8" fmla="*/ 10 w 10"/>
                  <a:gd name="T9" fmla="*/ 5 h 148"/>
                  <a:gd name="T10" fmla="*/ 10 w 10"/>
                  <a:gd name="T11" fmla="*/ 143 h 148"/>
                  <a:gd name="T12" fmla="*/ 5 w 10"/>
                  <a:gd name="T13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48">
                    <a:moveTo>
                      <a:pt x="5" y="148"/>
                    </a:moveTo>
                    <a:cubicBezTo>
                      <a:pt x="2" y="148"/>
                      <a:pt x="0" y="146"/>
                      <a:pt x="0" y="143"/>
                    </a:cubicBezTo>
                    <a:lnTo>
                      <a:pt x="0" y="5"/>
                    </a:lnTo>
                    <a:cubicBezTo>
                      <a:pt x="0" y="2"/>
                      <a:pt x="2" y="0"/>
                      <a:pt x="5" y="0"/>
                    </a:cubicBezTo>
                    <a:cubicBezTo>
                      <a:pt x="8" y="0"/>
                      <a:pt x="10" y="2"/>
                      <a:pt x="10" y="5"/>
                    </a:cubicBezTo>
                    <a:lnTo>
                      <a:pt x="10" y="143"/>
                    </a:lnTo>
                    <a:cubicBezTo>
                      <a:pt x="10" y="146"/>
                      <a:pt x="8" y="148"/>
                      <a:pt x="5" y="148"/>
                    </a:cubicBez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43" name="Freeform 250">
                <a:extLst>
                  <a:ext uri="{FF2B5EF4-FFF2-40B4-BE49-F238E27FC236}">
                    <a16:creationId xmlns:a16="http://schemas.microsoft.com/office/drawing/2014/main" id="{A5155480-FFA1-D633-9BD2-2135E2BA12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58000" y="3163888"/>
                <a:ext cx="6350" cy="87313"/>
              </a:xfrm>
              <a:custGeom>
                <a:avLst/>
                <a:gdLst>
                  <a:gd name="T0" fmla="*/ 5 w 10"/>
                  <a:gd name="T1" fmla="*/ 148 h 148"/>
                  <a:gd name="T2" fmla="*/ 0 w 10"/>
                  <a:gd name="T3" fmla="*/ 143 h 148"/>
                  <a:gd name="T4" fmla="*/ 0 w 10"/>
                  <a:gd name="T5" fmla="*/ 6 h 148"/>
                  <a:gd name="T6" fmla="*/ 5 w 10"/>
                  <a:gd name="T7" fmla="*/ 0 h 148"/>
                  <a:gd name="T8" fmla="*/ 10 w 10"/>
                  <a:gd name="T9" fmla="*/ 6 h 148"/>
                  <a:gd name="T10" fmla="*/ 10 w 10"/>
                  <a:gd name="T11" fmla="*/ 143 h 148"/>
                  <a:gd name="T12" fmla="*/ 5 w 10"/>
                  <a:gd name="T13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48">
                    <a:moveTo>
                      <a:pt x="5" y="148"/>
                    </a:moveTo>
                    <a:cubicBezTo>
                      <a:pt x="2" y="148"/>
                      <a:pt x="0" y="146"/>
                      <a:pt x="0" y="143"/>
                    </a:cubicBezTo>
                    <a:lnTo>
                      <a:pt x="0" y="6"/>
                    </a:lnTo>
                    <a:cubicBezTo>
                      <a:pt x="0" y="3"/>
                      <a:pt x="2" y="0"/>
                      <a:pt x="5" y="0"/>
                    </a:cubicBezTo>
                    <a:cubicBezTo>
                      <a:pt x="8" y="0"/>
                      <a:pt x="10" y="3"/>
                      <a:pt x="10" y="6"/>
                    </a:cubicBezTo>
                    <a:lnTo>
                      <a:pt x="10" y="143"/>
                    </a:lnTo>
                    <a:cubicBezTo>
                      <a:pt x="10" y="146"/>
                      <a:pt x="8" y="148"/>
                      <a:pt x="5" y="148"/>
                    </a:cubicBez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</p:grpSp>
      </p:grpSp>
      <p:sp>
        <p:nvSpPr>
          <p:cNvPr id="51" name="Elipse 50">
            <a:extLst>
              <a:ext uri="{FF2B5EF4-FFF2-40B4-BE49-F238E27FC236}">
                <a16:creationId xmlns:a16="http://schemas.microsoft.com/office/drawing/2014/main" id="{30E85E82-DDAE-D8B9-2AAC-320824335A77}"/>
              </a:ext>
            </a:extLst>
          </p:cNvPr>
          <p:cNvSpPr/>
          <p:nvPr/>
        </p:nvSpPr>
        <p:spPr>
          <a:xfrm flipH="1">
            <a:off x="606529" y="558962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2" name="Elipse 51">
            <a:extLst>
              <a:ext uri="{FF2B5EF4-FFF2-40B4-BE49-F238E27FC236}">
                <a16:creationId xmlns:a16="http://schemas.microsoft.com/office/drawing/2014/main" id="{3374DE71-207B-66E5-C0D6-71034A16C353}"/>
              </a:ext>
            </a:extLst>
          </p:cNvPr>
          <p:cNvSpPr/>
          <p:nvPr/>
        </p:nvSpPr>
        <p:spPr>
          <a:xfrm flipH="1">
            <a:off x="846542" y="558962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3" name="Elipse 52">
            <a:extLst>
              <a:ext uri="{FF2B5EF4-FFF2-40B4-BE49-F238E27FC236}">
                <a16:creationId xmlns:a16="http://schemas.microsoft.com/office/drawing/2014/main" id="{5D0700BA-D24C-7A78-7C21-F6BAC434EBA9}"/>
              </a:ext>
            </a:extLst>
          </p:cNvPr>
          <p:cNvSpPr/>
          <p:nvPr/>
        </p:nvSpPr>
        <p:spPr>
          <a:xfrm flipH="1">
            <a:off x="1086555" y="558962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8D715675-DEAB-8526-CCD4-803D3AB9F7F5}"/>
              </a:ext>
            </a:extLst>
          </p:cNvPr>
          <p:cNvSpPr/>
          <p:nvPr/>
        </p:nvSpPr>
        <p:spPr>
          <a:xfrm>
            <a:off x="-152400" y="-126153"/>
            <a:ext cx="9525000" cy="5728053"/>
          </a:xfrm>
          <a:custGeom>
            <a:avLst/>
            <a:gdLst>
              <a:gd name="connsiteX0" fmla="*/ 2635363 w 9525000"/>
              <a:gd name="connsiteY0" fmla="*/ 3004902 h 5728053"/>
              <a:gd name="connsiteX1" fmla="*/ 854720 w 9525000"/>
              <a:gd name="connsiteY1" fmla="*/ 3412532 h 5728053"/>
              <a:gd name="connsiteX2" fmla="*/ 2635363 w 9525000"/>
              <a:gd name="connsiteY2" fmla="*/ 3820162 h 5728053"/>
              <a:gd name="connsiteX3" fmla="*/ 4416006 w 9525000"/>
              <a:gd name="connsiteY3" fmla="*/ 3412532 h 5728053"/>
              <a:gd name="connsiteX4" fmla="*/ 2635363 w 9525000"/>
              <a:gd name="connsiteY4" fmla="*/ 3004902 h 5728053"/>
              <a:gd name="connsiteX5" fmla="*/ 0 w 9525000"/>
              <a:gd name="connsiteY5" fmla="*/ 0 h 5728053"/>
              <a:gd name="connsiteX6" fmla="*/ 9525000 w 9525000"/>
              <a:gd name="connsiteY6" fmla="*/ 0 h 5728053"/>
              <a:gd name="connsiteX7" fmla="*/ 9525000 w 9525000"/>
              <a:gd name="connsiteY7" fmla="*/ 345995 h 5728053"/>
              <a:gd name="connsiteX8" fmla="*/ 9484365 w 9525000"/>
              <a:gd name="connsiteY8" fmla="*/ 345995 h 5728053"/>
              <a:gd name="connsiteX9" fmla="*/ 9484365 w 9525000"/>
              <a:gd name="connsiteY9" fmla="*/ 5344136 h 5728053"/>
              <a:gd name="connsiteX10" fmla="*/ 9404478 w 9525000"/>
              <a:gd name="connsiteY10" fmla="*/ 5344136 h 5728053"/>
              <a:gd name="connsiteX11" fmla="*/ 9404478 w 9525000"/>
              <a:gd name="connsiteY11" fmla="*/ 5728053 h 5728053"/>
              <a:gd name="connsiteX12" fmla="*/ 130938 w 9525000"/>
              <a:gd name="connsiteY12" fmla="*/ 5728053 h 5728053"/>
              <a:gd name="connsiteX13" fmla="*/ 130938 w 9525000"/>
              <a:gd name="connsiteY13" fmla="*/ 5344136 h 5728053"/>
              <a:gd name="connsiteX14" fmla="*/ 23275 w 9525000"/>
              <a:gd name="connsiteY14" fmla="*/ 5344136 h 5728053"/>
              <a:gd name="connsiteX15" fmla="*/ 23275 w 9525000"/>
              <a:gd name="connsiteY15" fmla="*/ 345995 h 5728053"/>
              <a:gd name="connsiteX16" fmla="*/ 0 w 9525000"/>
              <a:gd name="connsiteY16" fmla="*/ 345995 h 5728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9525000" h="5728053">
                <a:moveTo>
                  <a:pt x="2635363" y="3004902"/>
                </a:moveTo>
                <a:cubicBezTo>
                  <a:pt x="1651941" y="3004902"/>
                  <a:pt x="854720" y="3187404"/>
                  <a:pt x="854720" y="3412532"/>
                </a:cubicBezTo>
                <a:cubicBezTo>
                  <a:pt x="854720" y="3637660"/>
                  <a:pt x="1651941" y="3820162"/>
                  <a:pt x="2635363" y="3820162"/>
                </a:cubicBezTo>
                <a:cubicBezTo>
                  <a:pt x="3618785" y="3820162"/>
                  <a:pt x="4416006" y="3637660"/>
                  <a:pt x="4416006" y="3412532"/>
                </a:cubicBezTo>
                <a:cubicBezTo>
                  <a:pt x="4416006" y="3187404"/>
                  <a:pt x="3618785" y="3004902"/>
                  <a:pt x="2635363" y="3004902"/>
                </a:cubicBezTo>
                <a:close/>
                <a:moveTo>
                  <a:pt x="0" y="0"/>
                </a:moveTo>
                <a:lnTo>
                  <a:pt x="9525000" y="0"/>
                </a:lnTo>
                <a:lnTo>
                  <a:pt x="9525000" y="345995"/>
                </a:lnTo>
                <a:lnTo>
                  <a:pt x="9484365" y="345995"/>
                </a:lnTo>
                <a:lnTo>
                  <a:pt x="9484365" y="5344136"/>
                </a:lnTo>
                <a:lnTo>
                  <a:pt x="9404478" y="5344136"/>
                </a:lnTo>
                <a:lnTo>
                  <a:pt x="9404478" y="5728053"/>
                </a:lnTo>
                <a:lnTo>
                  <a:pt x="130938" y="5728053"/>
                </a:lnTo>
                <a:lnTo>
                  <a:pt x="130938" y="5344136"/>
                </a:lnTo>
                <a:lnTo>
                  <a:pt x="23275" y="5344136"/>
                </a:lnTo>
                <a:lnTo>
                  <a:pt x="23275" y="345995"/>
                </a:lnTo>
                <a:lnTo>
                  <a:pt x="0" y="345995"/>
                </a:lnTo>
                <a:close/>
              </a:path>
            </a:pathLst>
          </a:custGeom>
          <a:solidFill>
            <a:srgbClr val="000000">
              <a:alpha val="69804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MY"/>
          </a:p>
        </p:txBody>
      </p:sp>
      <p:cxnSp>
        <p:nvCxnSpPr>
          <p:cNvPr id="20" name="Conector: angular 45">
            <a:extLst>
              <a:ext uri="{FF2B5EF4-FFF2-40B4-BE49-F238E27FC236}">
                <a16:creationId xmlns:a16="http://schemas.microsoft.com/office/drawing/2014/main" id="{259AA714-1253-4200-3AD2-F63B5734CE87}"/>
              </a:ext>
            </a:extLst>
          </p:cNvPr>
          <p:cNvCxnSpPr>
            <a:cxnSpLocks/>
            <a:endCxn id="21" idx="2"/>
          </p:cNvCxnSpPr>
          <p:nvPr/>
        </p:nvCxnSpPr>
        <p:spPr>
          <a:xfrm flipV="1">
            <a:off x="4262208" y="2409528"/>
            <a:ext cx="1356611" cy="862771"/>
          </a:xfrm>
          <a:prstGeom prst="bentConnector4">
            <a:avLst>
              <a:gd name="adj1" fmla="val 66222"/>
              <a:gd name="adj2" fmla="val 50331"/>
            </a:avLst>
          </a:prstGeom>
          <a:ln w="1587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ángulo: esquinas redondeadas 63">
            <a:extLst>
              <a:ext uri="{FF2B5EF4-FFF2-40B4-BE49-F238E27FC236}">
                <a16:creationId xmlns:a16="http://schemas.microsoft.com/office/drawing/2014/main" id="{DE817708-A94C-05DC-91F6-5D89DF3B48BE}"/>
              </a:ext>
            </a:extLst>
          </p:cNvPr>
          <p:cNvSpPr/>
          <p:nvPr/>
        </p:nvSpPr>
        <p:spPr>
          <a:xfrm>
            <a:off x="4373247" y="1294255"/>
            <a:ext cx="2491143" cy="111527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dist="114300" dir="2700000" algn="tl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180000" bIns="108000" rtlCol="0" anchor="ctr"/>
          <a:lstStyle/>
          <a:p>
            <a:r>
              <a:rPr lang="en-US" altLang="zh-CN" b="1" dirty="0">
                <a:solidFill>
                  <a:srgbClr val="000000"/>
                </a:solidFill>
                <a:latin typeface="+mj-lt"/>
              </a:rPr>
              <a:t>As </a:t>
            </a:r>
            <a:r>
              <a:rPr lang="en-MY" altLang="zh-CN" b="1" dirty="0">
                <a:solidFill>
                  <a:srgbClr val="000000"/>
                </a:solidFill>
                <a:latin typeface="+mj-lt"/>
              </a:rPr>
              <a:t>a</a:t>
            </a:r>
            <a:r>
              <a:rPr lang="zh-CN" altLang="en-US" b="1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MY" altLang="zh-CN" b="1" dirty="0">
                <a:solidFill>
                  <a:srgbClr val="000000"/>
                </a:solidFill>
                <a:latin typeface="+mj-lt"/>
              </a:rPr>
              <a:t>newbie,</a:t>
            </a:r>
          </a:p>
          <a:p>
            <a:r>
              <a:rPr lang="en-US" b="1" dirty="0">
                <a:solidFill>
                  <a:srgbClr val="000000"/>
                </a:solidFill>
                <a:latin typeface="+mj-lt"/>
              </a:rPr>
              <a:t>The results will be </a:t>
            </a:r>
          </a:p>
          <a:p>
            <a:r>
              <a:rPr lang="en-US" b="1" dirty="0">
                <a:solidFill>
                  <a:srgbClr val="000000"/>
                </a:solidFill>
                <a:latin typeface="+mj-lt"/>
              </a:rPr>
              <a:t>a bit awful</a:t>
            </a:r>
            <a:r>
              <a:rPr lang="zh-CN" altLang="en-US" b="1" dirty="0">
                <a:solidFill>
                  <a:srgbClr val="000000"/>
                </a:solidFill>
                <a:latin typeface="+mj-lt"/>
              </a:rPr>
              <a:t>🤣😞</a:t>
            </a:r>
            <a:endParaRPr lang="en-US" b="1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23" name="Freeform 298">
            <a:extLst>
              <a:ext uri="{FF2B5EF4-FFF2-40B4-BE49-F238E27FC236}">
                <a16:creationId xmlns:a16="http://schemas.microsoft.com/office/drawing/2014/main" id="{F29F6F2B-C34E-313E-BA33-5103006A3A3F}"/>
              </a:ext>
            </a:extLst>
          </p:cNvPr>
          <p:cNvSpPr>
            <a:spLocks/>
          </p:cNvSpPr>
          <p:nvPr/>
        </p:nvSpPr>
        <p:spPr bwMode="auto">
          <a:xfrm>
            <a:off x="3803627" y="3379980"/>
            <a:ext cx="271372" cy="268423"/>
          </a:xfrm>
          <a:custGeom>
            <a:avLst/>
            <a:gdLst>
              <a:gd name="T0" fmla="*/ 123 w 247"/>
              <a:gd name="T1" fmla="*/ 0 h 247"/>
              <a:gd name="T2" fmla="*/ 167 w 247"/>
              <a:gd name="T3" fmla="*/ 80 h 247"/>
              <a:gd name="T4" fmla="*/ 247 w 247"/>
              <a:gd name="T5" fmla="*/ 124 h 247"/>
              <a:gd name="T6" fmla="*/ 167 w 247"/>
              <a:gd name="T7" fmla="*/ 167 h 247"/>
              <a:gd name="T8" fmla="*/ 123 w 247"/>
              <a:gd name="T9" fmla="*/ 247 h 247"/>
              <a:gd name="T10" fmla="*/ 80 w 247"/>
              <a:gd name="T11" fmla="*/ 167 h 247"/>
              <a:gd name="T12" fmla="*/ 0 w 247"/>
              <a:gd name="T13" fmla="*/ 124 h 247"/>
              <a:gd name="T14" fmla="*/ 80 w 247"/>
              <a:gd name="T15" fmla="*/ 80 h 247"/>
              <a:gd name="T16" fmla="*/ 123 w 247"/>
              <a:gd name="T17" fmla="*/ 0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7" h="247">
                <a:moveTo>
                  <a:pt x="123" y="0"/>
                </a:moveTo>
                <a:lnTo>
                  <a:pt x="167" y="80"/>
                </a:lnTo>
                <a:lnTo>
                  <a:pt x="247" y="124"/>
                </a:lnTo>
                <a:lnTo>
                  <a:pt x="167" y="167"/>
                </a:lnTo>
                <a:lnTo>
                  <a:pt x="123" y="247"/>
                </a:lnTo>
                <a:lnTo>
                  <a:pt x="80" y="167"/>
                </a:lnTo>
                <a:lnTo>
                  <a:pt x="0" y="124"/>
                </a:lnTo>
                <a:lnTo>
                  <a:pt x="80" y="80"/>
                </a:lnTo>
                <a:lnTo>
                  <a:pt x="123" y="0"/>
                </a:lnTo>
                <a:close/>
              </a:path>
            </a:pathLst>
          </a:custGeom>
          <a:solidFill>
            <a:schemeClr val="accent3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24" name="Freeform 302">
            <a:extLst>
              <a:ext uri="{FF2B5EF4-FFF2-40B4-BE49-F238E27FC236}">
                <a16:creationId xmlns:a16="http://schemas.microsoft.com/office/drawing/2014/main" id="{17674DD6-5A1E-735F-EE00-22DAA8602099}"/>
              </a:ext>
            </a:extLst>
          </p:cNvPr>
          <p:cNvSpPr>
            <a:spLocks/>
          </p:cNvSpPr>
          <p:nvPr/>
        </p:nvSpPr>
        <p:spPr bwMode="auto">
          <a:xfrm>
            <a:off x="1202034" y="2803547"/>
            <a:ext cx="197678" cy="197678"/>
          </a:xfrm>
          <a:custGeom>
            <a:avLst/>
            <a:gdLst>
              <a:gd name="T0" fmla="*/ 75 w 151"/>
              <a:gd name="T1" fmla="*/ 0 h 150"/>
              <a:gd name="T2" fmla="*/ 102 w 151"/>
              <a:gd name="T3" fmla="*/ 48 h 150"/>
              <a:gd name="T4" fmla="*/ 151 w 151"/>
              <a:gd name="T5" fmla="*/ 75 h 150"/>
              <a:gd name="T6" fmla="*/ 102 w 151"/>
              <a:gd name="T7" fmla="*/ 102 h 150"/>
              <a:gd name="T8" fmla="*/ 75 w 151"/>
              <a:gd name="T9" fmla="*/ 150 h 150"/>
              <a:gd name="T10" fmla="*/ 49 w 151"/>
              <a:gd name="T11" fmla="*/ 102 h 150"/>
              <a:gd name="T12" fmla="*/ 0 w 151"/>
              <a:gd name="T13" fmla="*/ 75 h 150"/>
              <a:gd name="T14" fmla="*/ 49 w 151"/>
              <a:gd name="T15" fmla="*/ 48 h 150"/>
              <a:gd name="T16" fmla="*/ 75 w 151"/>
              <a:gd name="T17" fmla="*/ 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1" h="150">
                <a:moveTo>
                  <a:pt x="75" y="0"/>
                </a:moveTo>
                <a:lnTo>
                  <a:pt x="102" y="48"/>
                </a:lnTo>
                <a:lnTo>
                  <a:pt x="151" y="75"/>
                </a:lnTo>
                <a:lnTo>
                  <a:pt x="102" y="102"/>
                </a:lnTo>
                <a:lnTo>
                  <a:pt x="75" y="150"/>
                </a:lnTo>
                <a:lnTo>
                  <a:pt x="49" y="102"/>
                </a:lnTo>
                <a:lnTo>
                  <a:pt x="0" y="75"/>
                </a:lnTo>
                <a:lnTo>
                  <a:pt x="49" y="48"/>
                </a:lnTo>
                <a:lnTo>
                  <a:pt x="75" y="0"/>
                </a:lnTo>
                <a:close/>
              </a:path>
            </a:pathLst>
          </a:custGeom>
          <a:solidFill>
            <a:schemeClr val="accent4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25" name="Freeform 235">
            <a:extLst>
              <a:ext uri="{FF2B5EF4-FFF2-40B4-BE49-F238E27FC236}">
                <a16:creationId xmlns:a16="http://schemas.microsoft.com/office/drawing/2014/main" id="{893878EE-871C-F03D-9AE5-832E91B5B783}"/>
              </a:ext>
            </a:extLst>
          </p:cNvPr>
          <p:cNvSpPr>
            <a:spLocks/>
          </p:cNvSpPr>
          <p:nvPr/>
        </p:nvSpPr>
        <p:spPr bwMode="auto">
          <a:xfrm>
            <a:off x="909330" y="3547755"/>
            <a:ext cx="902826" cy="231741"/>
          </a:xfrm>
          <a:custGeom>
            <a:avLst/>
            <a:gdLst>
              <a:gd name="T0" fmla="*/ 333 w 504"/>
              <a:gd name="T1" fmla="*/ 130 h 130"/>
              <a:gd name="T2" fmla="*/ 252 w 504"/>
              <a:gd name="T3" fmla="*/ 43 h 130"/>
              <a:gd name="T4" fmla="*/ 172 w 504"/>
              <a:gd name="T5" fmla="*/ 130 h 130"/>
              <a:gd name="T6" fmla="*/ 91 w 504"/>
              <a:gd name="T7" fmla="*/ 43 h 130"/>
              <a:gd name="T8" fmla="*/ 21 w 504"/>
              <a:gd name="T9" fmla="*/ 118 h 130"/>
              <a:gd name="T10" fmla="*/ 0 w 504"/>
              <a:gd name="T11" fmla="*/ 98 h 130"/>
              <a:gd name="T12" fmla="*/ 91 w 504"/>
              <a:gd name="T13" fmla="*/ 0 h 130"/>
              <a:gd name="T14" fmla="*/ 172 w 504"/>
              <a:gd name="T15" fmla="*/ 86 h 130"/>
              <a:gd name="T16" fmla="*/ 252 w 504"/>
              <a:gd name="T17" fmla="*/ 0 h 130"/>
              <a:gd name="T18" fmla="*/ 333 w 504"/>
              <a:gd name="T19" fmla="*/ 86 h 130"/>
              <a:gd name="T20" fmla="*/ 413 w 504"/>
              <a:gd name="T21" fmla="*/ 0 h 130"/>
              <a:gd name="T22" fmla="*/ 504 w 504"/>
              <a:gd name="T23" fmla="*/ 98 h 130"/>
              <a:gd name="T24" fmla="*/ 483 w 504"/>
              <a:gd name="T25" fmla="*/ 118 h 130"/>
              <a:gd name="T26" fmla="*/ 413 w 504"/>
              <a:gd name="T27" fmla="*/ 43 h 130"/>
              <a:gd name="T28" fmla="*/ 333 w 504"/>
              <a:gd name="T29" fmla="*/ 13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04" h="130">
                <a:moveTo>
                  <a:pt x="333" y="130"/>
                </a:moveTo>
                <a:lnTo>
                  <a:pt x="252" y="43"/>
                </a:lnTo>
                <a:lnTo>
                  <a:pt x="172" y="130"/>
                </a:lnTo>
                <a:lnTo>
                  <a:pt x="91" y="43"/>
                </a:lnTo>
                <a:lnTo>
                  <a:pt x="21" y="118"/>
                </a:lnTo>
                <a:lnTo>
                  <a:pt x="0" y="98"/>
                </a:lnTo>
                <a:lnTo>
                  <a:pt x="91" y="0"/>
                </a:lnTo>
                <a:lnTo>
                  <a:pt x="172" y="86"/>
                </a:lnTo>
                <a:lnTo>
                  <a:pt x="252" y="0"/>
                </a:lnTo>
                <a:lnTo>
                  <a:pt x="333" y="86"/>
                </a:lnTo>
                <a:lnTo>
                  <a:pt x="413" y="0"/>
                </a:lnTo>
                <a:lnTo>
                  <a:pt x="504" y="98"/>
                </a:lnTo>
                <a:lnTo>
                  <a:pt x="483" y="118"/>
                </a:lnTo>
                <a:lnTo>
                  <a:pt x="413" y="43"/>
                </a:lnTo>
                <a:lnTo>
                  <a:pt x="333" y="130"/>
                </a:ln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32" name="Explosion: 14 Points 31">
            <a:extLst>
              <a:ext uri="{FF2B5EF4-FFF2-40B4-BE49-F238E27FC236}">
                <a16:creationId xmlns:a16="http://schemas.microsoft.com/office/drawing/2014/main" id="{D1462ECE-C6EB-38C9-8A10-055FD3814562}"/>
              </a:ext>
            </a:extLst>
          </p:cNvPr>
          <p:cNvSpPr/>
          <p:nvPr/>
        </p:nvSpPr>
        <p:spPr>
          <a:xfrm rot="459631">
            <a:off x="3836508" y="292642"/>
            <a:ext cx="3740066" cy="1287812"/>
          </a:xfrm>
          <a:prstGeom prst="irregularSeal2">
            <a:avLst/>
          </a:prstGeom>
          <a:solidFill>
            <a:srgbClr val="BAA5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49D63EE-F228-600A-811F-5DFBCF57E06B}"/>
              </a:ext>
            </a:extLst>
          </p:cNvPr>
          <p:cNvSpPr txBox="1"/>
          <p:nvPr/>
        </p:nvSpPr>
        <p:spPr>
          <a:xfrm>
            <a:off x="4578560" y="641397"/>
            <a:ext cx="23262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4000" b="1" dirty="0">
                <a:solidFill>
                  <a:srgbClr val="DBFE87"/>
                </a:solidFill>
                <a:latin typeface="+mj-lt"/>
              </a:rPr>
              <a:t>ALERT!!</a:t>
            </a:r>
          </a:p>
        </p:txBody>
      </p:sp>
    </p:spTree>
    <p:extLst>
      <p:ext uri="{BB962C8B-B14F-4D97-AF65-F5344CB8AC3E}">
        <p14:creationId xmlns:p14="http://schemas.microsoft.com/office/powerpoint/2010/main" val="15408255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" fill="hold"/>
                                        <p:tgtEl>
                                          <p:spTgt spid="3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"/>
                            </p:stCondLst>
                            <p:childTnLst>
                              <p:par>
                                <p:cTn id="8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200" fill="hold"/>
                                        <p:tgtEl>
                                          <p:spTgt spid="32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2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186">
            <a:extLst>
              <a:ext uri="{FF2B5EF4-FFF2-40B4-BE49-F238E27FC236}">
                <a16:creationId xmlns:a16="http://schemas.microsoft.com/office/drawing/2014/main" id="{803B4B2F-682B-2934-AD6F-D30B9228E442}"/>
              </a:ext>
            </a:extLst>
          </p:cNvPr>
          <p:cNvSpPr>
            <a:spLocks/>
          </p:cNvSpPr>
          <p:nvPr/>
        </p:nvSpPr>
        <p:spPr bwMode="auto">
          <a:xfrm>
            <a:off x="1540606" y="1770507"/>
            <a:ext cx="1383484" cy="1394828"/>
          </a:xfrm>
          <a:custGeom>
            <a:avLst/>
            <a:gdLst>
              <a:gd name="T0" fmla="*/ 34 w 331"/>
              <a:gd name="T1" fmla="*/ 0 h 331"/>
              <a:gd name="T2" fmla="*/ 298 w 331"/>
              <a:gd name="T3" fmla="*/ 0 h 331"/>
              <a:gd name="T4" fmla="*/ 331 w 331"/>
              <a:gd name="T5" fmla="*/ 34 h 331"/>
              <a:gd name="T6" fmla="*/ 330 w 331"/>
              <a:gd name="T7" fmla="*/ 298 h 331"/>
              <a:gd name="T8" fmla="*/ 297 w 331"/>
              <a:gd name="T9" fmla="*/ 331 h 331"/>
              <a:gd name="T10" fmla="*/ 33 w 331"/>
              <a:gd name="T11" fmla="*/ 330 h 331"/>
              <a:gd name="T12" fmla="*/ 0 w 331"/>
              <a:gd name="T13" fmla="*/ 297 h 331"/>
              <a:gd name="T14" fmla="*/ 1 w 331"/>
              <a:gd name="T15" fmla="*/ 33 h 331"/>
              <a:gd name="T16" fmla="*/ 34 w 331"/>
              <a:gd name="T17" fmla="*/ 0 h 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1" h="331">
                <a:moveTo>
                  <a:pt x="34" y="0"/>
                </a:moveTo>
                <a:lnTo>
                  <a:pt x="298" y="0"/>
                </a:lnTo>
                <a:cubicBezTo>
                  <a:pt x="316" y="1"/>
                  <a:pt x="331" y="15"/>
                  <a:pt x="331" y="34"/>
                </a:cubicBezTo>
                <a:lnTo>
                  <a:pt x="330" y="298"/>
                </a:lnTo>
                <a:cubicBezTo>
                  <a:pt x="330" y="316"/>
                  <a:pt x="316" y="331"/>
                  <a:pt x="297" y="331"/>
                </a:cubicBezTo>
                <a:lnTo>
                  <a:pt x="33" y="330"/>
                </a:lnTo>
                <a:cubicBezTo>
                  <a:pt x="15" y="330"/>
                  <a:pt x="0" y="315"/>
                  <a:pt x="0" y="297"/>
                </a:cubicBezTo>
                <a:lnTo>
                  <a:pt x="1" y="33"/>
                </a:lnTo>
                <a:cubicBezTo>
                  <a:pt x="1" y="15"/>
                  <a:pt x="16" y="0"/>
                  <a:pt x="34" y="0"/>
                </a:cubicBezTo>
                <a:close/>
              </a:path>
            </a:pathLst>
          </a:custGeom>
          <a:solidFill>
            <a:schemeClr val="accent3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  <a:effectLst>
            <a:outerShdw dist="228600" dir="2700000" algn="tl" rotWithShape="0">
              <a:prstClr val="black"/>
            </a:outerShdw>
          </a:effectLst>
        </p:spPr>
        <p:txBody>
          <a:bodyPr vert="horz" wrap="square" lIns="91440" tIns="144000" rIns="108000" bIns="3600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E7DD147-0A38-4E87-9D9A-1D9976EF1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4634" y="2210456"/>
            <a:ext cx="3962400" cy="722587"/>
          </a:xfrm>
        </p:spPr>
        <p:txBody>
          <a:bodyPr/>
          <a:lstStyle/>
          <a:p>
            <a:r>
              <a:rPr lang="en-US" altLang="zh-CN" dirty="0"/>
              <a:t>Overall View</a:t>
            </a:r>
            <a:endParaRPr lang="en-US" dirty="0"/>
          </a:p>
        </p:txBody>
      </p:sp>
      <p:sp>
        <p:nvSpPr>
          <p:cNvPr id="49" name="Marcador de texto 48">
            <a:extLst>
              <a:ext uri="{FF2B5EF4-FFF2-40B4-BE49-F238E27FC236}">
                <a16:creationId xmlns:a16="http://schemas.microsoft.com/office/drawing/2014/main" id="{4EB904FE-D344-A580-71AD-744B249AC81B}"/>
              </a:ext>
            </a:extLst>
          </p:cNvPr>
          <p:cNvSpPr>
            <a:spLocks noGrp="1"/>
          </p:cNvSpPr>
          <p:nvPr>
            <p:ph type="body" idx="23"/>
          </p:nvPr>
        </p:nvSpPr>
        <p:spPr/>
        <p:txBody>
          <a:bodyPr/>
          <a:lstStyle/>
          <a:p>
            <a:r>
              <a:rPr lang="es-ES" dirty="0"/>
              <a:t>01</a:t>
            </a:r>
          </a:p>
        </p:txBody>
      </p:sp>
      <p:sp>
        <p:nvSpPr>
          <p:cNvPr id="27" name="Freeform 298">
            <a:extLst>
              <a:ext uri="{FF2B5EF4-FFF2-40B4-BE49-F238E27FC236}">
                <a16:creationId xmlns:a16="http://schemas.microsoft.com/office/drawing/2014/main" id="{9E3C171D-2DC7-4D8C-70B2-8F2C6523F011}"/>
              </a:ext>
            </a:extLst>
          </p:cNvPr>
          <p:cNvSpPr>
            <a:spLocks/>
          </p:cNvSpPr>
          <p:nvPr/>
        </p:nvSpPr>
        <p:spPr bwMode="auto">
          <a:xfrm>
            <a:off x="4575658" y="4402694"/>
            <a:ext cx="146050" cy="144463"/>
          </a:xfrm>
          <a:custGeom>
            <a:avLst/>
            <a:gdLst>
              <a:gd name="T0" fmla="*/ 123 w 247"/>
              <a:gd name="T1" fmla="*/ 0 h 247"/>
              <a:gd name="T2" fmla="*/ 167 w 247"/>
              <a:gd name="T3" fmla="*/ 80 h 247"/>
              <a:gd name="T4" fmla="*/ 247 w 247"/>
              <a:gd name="T5" fmla="*/ 124 h 247"/>
              <a:gd name="T6" fmla="*/ 167 w 247"/>
              <a:gd name="T7" fmla="*/ 167 h 247"/>
              <a:gd name="T8" fmla="*/ 123 w 247"/>
              <a:gd name="T9" fmla="*/ 247 h 247"/>
              <a:gd name="T10" fmla="*/ 80 w 247"/>
              <a:gd name="T11" fmla="*/ 167 h 247"/>
              <a:gd name="T12" fmla="*/ 0 w 247"/>
              <a:gd name="T13" fmla="*/ 124 h 247"/>
              <a:gd name="T14" fmla="*/ 80 w 247"/>
              <a:gd name="T15" fmla="*/ 80 h 247"/>
              <a:gd name="T16" fmla="*/ 123 w 247"/>
              <a:gd name="T17" fmla="*/ 0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7" h="247">
                <a:moveTo>
                  <a:pt x="123" y="0"/>
                </a:moveTo>
                <a:lnTo>
                  <a:pt x="167" y="80"/>
                </a:lnTo>
                <a:lnTo>
                  <a:pt x="247" y="124"/>
                </a:lnTo>
                <a:lnTo>
                  <a:pt x="167" y="167"/>
                </a:lnTo>
                <a:lnTo>
                  <a:pt x="123" y="247"/>
                </a:lnTo>
                <a:lnTo>
                  <a:pt x="80" y="167"/>
                </a:lnTo>
                <a:lnTo>
                  <a:pt x="0" y="124"/>
                </a:lnTo>
                <a:lnTo>
                  <a:pt x="80" y="80"/>
                </a:lnTo>
                <a:lnTo>
                  <a:pt x="123" y="0"/>
                </a:lnTo>
                <a:close/>
              </a:path>
            </a:pathLst>
          </a:custGeom>
          <a:solidFill>
            <a:schemeClr val="accent3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28" name="Freeform 302">
            <a:extLst>
              <a:ext uri="{FF2B5EF4-FFF2-40B4-BE49-F238E27FC236}">
                <a16:creationId xmlns:a16="http://schemas.microsoft.com/office/drawing/2014/main" id="{03B17A83-0C94-E052-EC43-D24AF9B8366D}"/>
              </a:ext>
            </a:extLst>
          </p:cNvPr>
          <p:cNvSpPr>
            <a:spLocks/>
          </p:cNvSpPr>
          <p:nvPr/>
        </p:nvSpPr>
        <p:spPr bwMode="auto">
          <a:xfrm>
            <a:off x="8454185" y="3793269"/>
            <a:ext cx="129557" cy="129557"/>
          </a:xfrm>
          <a:custGeom>
            <a:avLst/>
            <a:gdLst>
              <a:gd name="T0" fmla="*/ 75 w 151"/>
              <a:gd name="T1" fmla="*/ 0 h 150"/>
              <a:gd name="T2" fmla="*/ 102 w 151"/>
              <a:gd name="T3" fmla="*/ 48 h 150"/>
              <a:gd name="T4" fmla="*/ 151 w 151"/>
              <a:gd name="T5" fmla="*/ 75 h 150"/>
              <a:gd name="T6" fmla="*/ 102 w 151"/>
              <a:gd name="T7" fmla="*/ 102 h 150"/>
              <a:gd name="T8" fmla="*/ 75 w 151"/>
              <a:gd name="T9" fmla="*/ 150 h 150"/>
              <a:gd name="T10" fmla="*/ 49 w 151"/>
              <a:gd name="T11" fmla="*/ 102 h 150"/>
              <a:gd name="T12" fmla="*/ 0 w 151"/>
              <a:gd name="T13" fmla="*/ 75 h 150"/>
              <a:gd name="T14" fmla="*/ 49 w 151"/>
              <a:gd name="T15" fmla="*/ 48 h 150"/>
              <a:gd name="T16" fmla="*/ 75 w 151"/>
              <a:gd name="T17" fmla="*/ 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1" h="150">
                <a:moveTo>
                  <a:pt x="75" y="0"/>
                </a:moveTo>
                <a:lnTo>
                  <a:pt x="102" y="48"/>
                </a:lnTo>
                <a:lnTo>
                  <a:pt x="151" y="75"/>
                </a:lnTo>
                <a:lnTo>
                  <a:pt x="102" y="102"/>
                </a:lnTo>
                <a:lnTo>
                  <a:pt x="75" y="150"/>
                </a:lnTo>
                <a:lnTo>
                  <a:pt x="49" y="102"/>
                </a:lnTo>
                <a:lnTo>
                  <a:pt x="0" y="75"/>
                </a:lnTo>
                <a:lnTo>
                  <a:pt x="49" y="48"/>
                </a:lnTo>
                <a:lnTo>
                  <a:pt x="75" y="0"/>
                </a:lnTo>
                <a:close/>
              </a:path>
            </a:pathLst>
          </a:custGeom>
          <a:solidFill>
            <a:schemeClr val="accent4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29" name="Freeform 157">
            <a:extLst>
              <a:ext uri="{FF2B5EF4-FFF2-40B4-BE49-F238E27FC236}">
                <a16:creationId xmlns:a16="http://schemas.microsoft.com/office/drawing/2014/main" id="{A7229990-9016-2960-8690-5FA6CEA8A671}"/>
              </a:ext>
            </a:extLst>
          </p:cNvPr>
          <p:cNvSpPr>
            <a:spLocks noEditPoints="1"/>
          </p:cNvSpPr>
          <p:nvPr/>
        </p:nvSpPr>
        <p:spPr bwMode="auto">
          <a:xfrm>
            <a:off x="775079" y="4004908"/>
            <a:ext cx="177215" cy="163925"/>
          </a:xfrm>
          <a:custGeom>
            <a:avLst/>
            <a:gdLst>
              <a:gd name="T0" fmla="*/ 55 w 110"/>
              <a:gd name="T1" fmla="*/ 100 h 100"/>
              <a:gd name="T2" fmla="*/ 50 w 110"/>
              <a:gd name="T3" fmla="*/ 97 h 100"/>
              <a:gd name="T4" fmla="*/ 1 w 110"/>
              <a:gd name="T5" fmla="*/ 9 h 100"/>
              <a:gd name="T6" fmla="*/ 1 w 110"/>
              <a:gd name="T7" fmla="*/ 3 h 100"/>
              <a:gd name="T8" fmla="*/ 6 w 110"/>
              <a:gd name="T9" fmla="*/ 0 h 100"/>
              <a:gd name="T10" fmla="*/ 104 w 110"/>
              <a:gd name="T11" fmla="*/ 0 h 100"/>
              <a:gd name="T12" fmla="*/ 109 w 110"/>
              <a:gd name="T13" fmla="*/ 3 h 100"/>
              <a:gd name="T14" fmla="*/ 109 w 110"/>
              <a:gd name="T15" fmla="*/ 9 h 100"/>
              <a:gd name="T16" fmla="*/ 60 w 110"/>
              <a:gd name="T17" fmla="*/ 97 h 100"/>
              <a:gd name="T18" fmla="*/ 55 w 110"/>
              <a:gd name="T19" fmla="*/ 100 h 100"/>
              <a:gd name="T20" fmla="*/ 16 w 110"/>
              <a:gd name="T21" fmla="*/ 12 h 100"/>
              <a:gd name="T22" fmla="*/ 55 w 110"/>
              <a:gd name="T23" fmla="*/ 82 h 100"/>
              <a:gd name="T24" fmla="*/ 94 w 110"/>
              <a:gd name="T25" fmla="*/ 12 h 100"/>
              <a:gd name="T26" fmla="*/ 16 w 110"/>
              <a:gd name="T27" fmla="*/ 12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10" h="100">
                <a:moveTo>
                  <a:pt x="55" y="100"/>
                </a:moveTo>
                <a:cubicBezTo>
                  <a:pt x="53" y="100"/>
                  <a:pt x="51" y="98"/>
                  <a:pt x="50" y="97"/>
                </a:cubicBezTo>
                <a:lnTo>
                  <a:pt x="1" y="9"/>
                </a:lnTo>
                <a:cubicBezTo>
                  <a:pt x="0" y="7"/>
                  <a:pt x="0" y="5"/>
                  <a:pt x="1" y="3"/>
                </a:cubicBezTo>
                <a:cubicBezTo>
                  <a:pt x="2" y="2"/>
                  <a:pt x="4" y="0"/>
                  <a:pt x="6" y="0"/>
                </a:cubicBezTo>
                <a:lnTo>
                  <a:pt x="104" y="0"/>
                </a:lnTo>
                <a:cubicBezTo>
                  <a:pt x="106" y="0"/>
                  <a:pt x="108" y="2"/>
                  <a:pt x="109" y="3"/>
                </a:cubicBezTo>
                <a:cubicBezTo>
                  <a:pt x="110" y="5"/>
                  <a:pt x="110" y="7"/>
                  <a:pt x="109" y="9"/>
                </a:cubicBezTo>
                <a:lnTo>
                  <a:pt x="60" y="97"/>
                </a:lnTo>
                <a:cubicBezTo>
                  <a:pt x="59" y="98"/>
                  <a:pt x="57" y="100"/>
                  <a:pt x="55" y="100"/>
                </a:cubicBezTo>
                <a:close/>
                <a:moveTo>
                  <a:pt x="16" y="12"/>
                </a:moveTo>
                <a:lnTo>
                  <a:pt x="55" y="82"/>
                </a:lnTo>
                <a:lnTo>
                  <a:pt x="94" y="12"/>
                </a:lnTo>
                <a:lnTo>
                  <a:pt x="16" y="12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30" name="Freeform 159">
            <a:extLst>
              <a:ext uri="{FF2B5EF4-FFF2-40B4-BE49-F238E27FC236}">
                <a16:creationId xmlns:a16="http://schemas.microsoft.com/office/drawing/2014/main" id="{F6CE67D6-0348-BAC9-4B29-C860B3E25B9F}"/>
              </a:ext>
            </a:extLst>
          </p:cNvPr>
          <p:cNvSpPr>
            <a:spLocks noEditPoints="1"/>
          </p:cNvSpPr>
          <p:nvPr/>
        </p:nvSpPr>
        <p:spPr bwMode="auto">
          <a:xfrm>
            <a:off x="3699264" y="564104"/>
            <a:ext cx="181896" cy="177458"/>
          </a:xfrm>
          <a:custGeom>
            <a:avLst/>
            <a:gdLst>
              <a:gd name="T0" fmla="*/ 55 w 109"/>
              <a:gd name="T1" fmla="*/ 109 h 109"/>
              <a:gd name="T2" fmla="*/ 51 w 109"/>
              <a:gd name="T3" fmla="*/ 108 h 109"/>
              <a:gd name="T4" fmla="*/ 2 w 109"/>
              <a:gd name="T5" fmla="*/ 59 h 109"/>
              <a:gd name="T6" fmla="*/ 2 w 109"/>
              <a:gd name="T7" fmla="*/ 51 h 109"/>
              <a:gd name="T8" fmla="*/ 51 w 109"/>
              <a:gd name="T9" fmla="*/ 2 h 109"/>
              <a:gd name="T10" fmla="*/ 59 w 109"/>
              <a:gd name="T11" fmla="*/ 2 h 109"/>
              <a:gd name="T12" fmla="*/ 108 w 109"/>
              <a:gd name="T13" fmla="*/ 51 h 109"/>
              <a:gd name="T14" fmla="*/ 109 w 109"/>
              <a:gd name="T15" fmla="*/ 55 h 109"/>
              <a:gd name="T16" fmla="*/ 108 w 109"/>
              <a:gd name="T17" fmla="*/ 59 h 109"/>
              <a:gd name="T18" fmla="*/ 59 w 109"/>
              <a:gd name="T19" fmla="*/ 108 h 109"/>
              <a:gd name="T20" fmla="*/ 55 w 109"/>
              <a:gd name="T21" fmla="*/ 109 h 109"/>
              <a:gd name="T22" fmla="*/ 14 w 109"/>
              <a:gd name="T23" fmla="*/ 55 h 109"/>
              <a:gd name="T24" fmla="*/ 55 w 109"/>
              <a:gd name="T25" fmla="*/ 96 h 109"/>
              <a:gd name="T26" fmla="*/ 96 w 109"/>
              <a:gd name="T27" fmla="*/ 55 h 109"/>
              <a:gd name="T28" fmla="*/ 55 w 109"/>
              <a:gd name="T29" fmla="*/ 14 h 109"/>
              <a:gd name="T30" fmla="*/ 14 w 109"/>
              <a:gd name="T31" fmla="*/ 55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9" h="109">
                <a:moveTo>
                  <a:pt x="55" y="109"/>
                </a:moveTo>
                <a:cubicBezTo>
                  <a:pt x="53" y="109"/>
                  <a:pt x="52" y="109"/>
                  <a:pt x="51" y="108"/>
                </a:cubicBezTo>
                <a:lnTo>
                  <a:pt x="2" y="59"/>
                </a:lnTo>
                <a:cubicBezTo>
                  <a:pt x="0" y="57"/>
                  <a:pt x="0" y="53"/>
                  <a:pt x="2" y="51"/>
                </a:cubicBezTo>
                <a:lnTo>
                  <a:pt x="51" y="2"/>
                </a:lnTo>
                <a:cubicBezTo>
                  <a:pt x="53" y="0"/>
                  <a:pt x="57" y="0"/>
                  <a:pt x="59" y="2"/>
                </a:cubicBezTo>
                <a:lnTo>
                  <a:pt x="108" y="51"/>
                </a:lnTo>
                <a:cubicBezTo>
                  <a:pt x="109" y="52"/>
                  <a:pt x="109" y="53"/>
                  <a:pt x="109" y="55"/>
                </a:cubicBezTo>
                <a:cubicBezTo>
                  <a:pt x="109" y="56"/>
                  <a:pt x="109" y="58"/>
                  <a:pt x="108" y="59"/>
                </a:cubicBezTo>
                <a:lnTo>
                  <a:pt x="59" y="108"/>
                </a:lnTo>
                <a:cubicBezTo>
                  <a:pt x="58" y="109"/>
                  <a:pt x="56" y="109"/>
                  <a:pt x="55" y="109"/>
                </a:cubicBezTo>
                <a:close/>
                <a:moveTo>
                  <a:pt x="14" y="55"/>
                </a:moveTo>
                <a:lnTo>
                  <a:pt x="55" y="96"/>
                </a:lnTo>
                <a:lnTo>
                  <a:pt x="96" y="55"/>
                </a:lnTo>
                <a:lnTo>
                  <a:pt x="55" y="14"/>
                </a:lnTo>
                <a:lnTo>
                  <a:pt x="14" y="55"/>
                </a:lnTo>
                <a:close/>
              </a:path>
            </a:pathLst>
          </a:custGeom>
          <a:solidFill>
            <a:schemeClr val="accent1"/>
          </a:solidFill>
          <a:ln w="1270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31" name="Freeform 310">
            <a:extLst>
              <a:ext uri="{FF2B5EF4-FFF2-40B4-BE49-F238E27FC236}">
                <a16:creationId xmlns:a16="http://schemas.microsoft.com/office/drawing/2014/main" id="{15E7B6E4-AFF1-1E0E-B148-E74DE74E0AFB}"/>
              </a:ext>
            </a:extLst>
          </p:cNvPr>
          <p:cNvSpPr>
            <a:spLocks noEditPoints="1"/>
          </p:cNvSpPr>
          <p:nvPr/>
        </p:nvSpPr>
        <p:spPr bwMode="auto">
          <a:xfrm>
            <a:off x="7174566" y="1398553"/>
            <a:ext cx="82468" cy="82468"/>
          </a:xfrm>
          <a:custGeom>
            <a:avLst/>
            <a:gdLst>
              <a:gd name="T0" fmla="*/ 38 w 75"/>
              <a:gd name="T1" fmla="*/ 75 h 75"/>
              <a:gd name="T2" fmla="*/ 0 w 75"/>
              <a:gd name="T3" fmla="*/ 38 h 75"/>
              <a:gd name="T4" fmla="*/ 38 w 75"/>
              <a:gd name="T5" fmla="*/ 0 h 75"/>
              <a:gd name="T6" fmla="*/ 75 w 75"/>
              <a:gd name="T7" fmla="*/ 38 h 75"/>
              <a:gd name="T8" fmla="*/ 38 w 75"/>
              <a:gd name="T9" fmla="*/ 75 h 75"/>
              <a:gd name="T10" fmla="*/ 38 w 75"/>
              <a:gd name="T11" fmla="*/ 18 h 75"/>
              <a:gd name="T12" fmla="*/ 18 w 75"/>
              <a:gd name="T13" fmla="*/ 38 h 75"/>
              <a:gd name="T14" fmla="*/ 38 w 75"/>
              <a:gd name="T15" fmla="*/ 58 h 75"/>
              <a:gd name="T16" fmla="*/ 58 w 75"/>
              <a:gd name="T17" fmla="*/ 38 h 75"/>
              <a:gd name="T18" fmla="*/ 38 w 75"/>
              <a:gd name="T19" fmla="*/ 18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5" h="75">
                <a:moveTo>
                  <a:pt x="38" y="75"/>
                </a:moveTo>
                <a:cubicBezTo>
                  <a:pt x="17" y="75"/>
                  <a:pt x="0" y="58"/>
                  <a:pt x="0" y="38"/>
                </a:cubicBezTo>
                <a:cubicBezTo>
                  <a:pt x="0" y="17"/>
                  <a:pt x="17" y="0"/>
                  <a:pt x="38" y="0"/>
                </a:cubicBezTo>
                <a:cubicBezTo>
                  <a:pt x="58" y="0"/>
                  <a:pt x="75" y="17"/>
                  <a:pt x="75" y="38"/>
                </a:cubicBezTo>
                <a:cubicBezTo>
                  <a:pt x="75" y="58"/>
                  <a:pt x="58" y="75"/>
                  <a:pt x="38" y="75"/>
                </a:cubicBezTo>
                <a:close/>
                <a:moveTo>
                  <a:pt x="38" y="18"/>
                </a:moveTo>
                <a:cubicBezTo>
                  <a:pt x="27" y="18"/>
                  <a:pt x="18" y="27"/>
                  <a:pt x="18" y="38"/>
                </a:cubicBezTo>
                <a:cubicBezTo>
                  <a:pt x="18" y="49"/>
                  <a:pt x="27" y="58"/>
                  <a:pt x="38" y="58"/>
                </a:cubicBezTo>
                <a:cubicBezTo>
                  <a:pt x="49" y="58"/>
                  <a:pt x="58" y="49"/>
                  <a:pt x="58" y="38"/>
                </a:cubicBezTo>
                <a:cubicBezTo>
                  <a:pt x="58" y="27"/>
                  <a:pt x="49" y="18"/>
                  <a:pt x="38" y="18"/>
                </a:cubicBez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grpSp>
        <p:nvGrpSpPr>
          <p:cNvPr id="58" name="Grupo 57">
            <a:extLst>
              <a:ext uri="{FF2B5EF4-FFF2-40B4-BE49-F238E27FC236}">
                <a16:creationId xmlns:a16="http://schemas.microsoft.com/office/drawing/2014/main" id="{123E30B8-6011-4205-8EAE-2EBE73BEFDFF}"/>
              </a:ext>
            </a:extLst>
          </p:cNvPr>
          <p:cNvGrpSpPr/>
          <p:nvPr/>
        </p:nvGrpSpPr>
        <p:grpSpPr>
          <a:xfrm>
            <a:off x="6293584" y="4050218"/>
            <a:ext cx="773659" cy="963355"/>
            <a:chOff x="6696077" y="2921001"/>
            <a:chExt cx="330200" cy="411163"/>
          </a:xfrm>
        </p:grpSpPr>
        <p:sp>
          <p:nvSpPr>
            <p:cNvPr id="59" name="Freeform 245">
              <a:extLst>
                <a:ext uri="{FF2B5EF4-FFF2-40B4-BE49-F238E27FC236}">
                  <a16:creationId xmlns:a16="http://schemas.microsoft.com/office/drawing/2014/main" id="{B96650D3-7D53-E5C6-3491-F978C491FA7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96077" y="2921001"/>
              <a:ext cx="330200" cy="411163"/>
            </a:xfrm>
            <a:custGeom>
              <a:avLst/>
              <a:gdLst>
                <a:gd name="T0" fmla="*/ 419 w 561"/>
                <a:gd name="T1" fmla="*/ 699 h 699"/>
                <a:gd name="T2" fmla="*/ 415 w 561"/>
                <a:gd name="T3" fmla="*/ 697 h 699"/>
                <a:gd name="T4" fmla="*/ 281 w 561"/>
                <a:gd name="T5" fmla="*/ 563 h 699"/>
                <a:gd name="T6" fmla="*/ 147 w 561"/>
                <a:gd name="T7" fmla="*/ 697 h 699"/>
                <a:gd name="T8" fmla="*/ 139 w 561"/>
                <a:gd name="T9" fmla="*/ 697 h 699"/>
                <a:gd name="T10" fmla="*/ 2 w 561"/>
                <a:gd name="T11" fmla="*/ 560 h 699"/>
                <a:gd name="T12" fmla="*/ 0 w 561"/>
                <a:gd name="T13" fmla="*/ 556 h 699"/>
                <a:gd name="T14" fmla="*/ 0 w 561"/>
                <a:gd name="T15" fmla="*/ 419 h 699"/>
                <a:gd name="T16" fmla="*/ 2 w 561"/>
                <a:gd name="T17" fmla="*/ 415 h 699"/>
                <a:gd name="T18" fmla="*/ 67 w 561"/>
                <a:gd name="T19" fmla="*/ 350 h 699"/>
                <a:gd name="T20" fmla="*/ 2 w 561"/>
                <a:gd name="T21" fmla="*/ 284 h 699"/>
                <a:gd name="T22" fmla="*/ 0 w 561"/>
                <a:gd name="T23" fmla="*/ 281 h 699"/>
                <a:gd name="T24" fmla="*/ 0 w 561"/>
                <a:gd name="T25" fmla="*/ 143 h 699"/>
                <a:gd name="T26" fmla="*/ 2 w 561"/>
                <a:gd name="T27" fmla="*/ 139 h 699"/>
                <a:gd name="T28" fmla="*/ 139 w 561"/>
                <a:gd name="T29" fmla="*/ 2 h 699"/>
                <a:gd name="T30" fmla="*/ 147 w 561"/>
                <a:gd name="T31" fmla="*/ 2 h 699"/>
                <a:gd name="T32" fmla="*/ 281 w 561"/>
                <a:gd name="T33" fmla="*/ 136 h 699"/>
                <a:gd name="T34" fmla="*/ 415 w 561"/>
                <a:gd name="T35" fmla="*/ 2 h 699"/>
                <a:gd name="T36" fmla="*/ 422 w 561"/>
                <a:gd name="T37" fmla="*/ 2 h 699"/>
                <a:gd name="T38" fmla="*/ 560 w 561"/>
                <a:gd name="T39" fmla="*/ 139 h 699"/>
                <a:gd name="T40" fmla="*/ 561 w 561"/>
                <a:gd name="T41" fmla="*/ 143 h 699"/>
                <a:gd name="T42" fmla="*/ 561 w 561"/>
                <a:gd name="T43" fmla="*/ 281 h 699"/>
                <a:gd name="T44" fmla="*/ 560 w 561"/>
                <a:gd name="T45" fmla="*/ 284 h 699"/>
                <a:gd name="T46" fmla="*/ 494 w 561"/>
                <a:gd name="T47" fmla="*/ 350 h 699"/>
                <a:gd name="T48" fmla="*/ 560 w 561"/>
                <a:gd name="T49" fmla="*/ 415 h 699"/>
                <a:gd name="T50" fmla="*/ 561 w 561"/>
                <a:gd name="T51" fmla="*/ 419 h 699"/>
                <a:gd name="T52" fmla="*/ 561 w 561"/>
                <a:gd name="T53" fmla="*/ 556 h 699"/>
                <a:gd name="T54" fmla="*/ 560 w 561"/>
                <a:gd name="T55" fmla="*/ 560 h 699"/>
                <a:gd name="T56" fmla="*/ 422 w 561"/>
                <a:gd name="T57" fmla="*/ 697 h 699"/>
                <a:gd name="T58" fmla="*/ 418 w 561"/>
                <a:gd name="T59" fmla="*/ 699 h 699"/>
                <a:gd name="T60" fmla="*/ 419 w 561"/>
                <a:gd name="T61" fmla="*/ 699 h 699"/>
                <a:gd name="T62" fmla="*/ 281 w 561"/>
                <a:gd name="T63" fmla="*/ 551 h 699"/>
                <a:gd name="T64" fmla="*/ 285 w 561"/>
                <a:gd name="T65" fmla="*/ 553 h 699"/>
                <a:gd name="T66" fmla="*/ 419 w 561"/>
                <a:gd name="T67" fmla="*/ 687 h 699"/>
                <a:gd name="T68" fmla="*/ 551 w 561"/>
                <a:gd name="T69" fmla="*/ 554 h 699"/>
                <a:gd name="T70" fmla="*/ 551 w 561"/>
                <a:gd name="T71" fmla="*/ 421 h 699"/>
                <a:gd name="T72" fmla="*/ 484 w 561"/>
                <a:gd name="T73" fmla="*/ 353 h 699"/>
                <a:gd name="T74" fmla="*/ 482 w 561"/>
                <a:gd name="T75" fmla="*/ 350 h 699"/>
                <a:gd name="T76" fmla="*/ 484 w 561"/>
                <a:gd name="T77" fmla="*/ 346 h 699"/>
                <a:gd name="T78" fmla="*/ 551 w 561"/>
                <a:gd name="T79" fmla="*/ 279 h 699"/>
                <a:gd name="T80" fmla="*/ 551 w 561"/>
                <a:gd name="T81" fmla="*/ 145 h 699"/>
                <a:gd name="T82" fmla="*/ 419 w 561"/>
                <a:gd name="T83" fmla="*/ 13 h 699"/>
                <a:gd name="T84" fmla="*/ 285 w 561"/>
                <a:gd name="T85" fmla="*/ 147 h 699"/>
                <a:gd name="T86" fmla="*/ 277 w 561"/>
                <a:gd name="T87" fmla="*/ 147 h 699"/>
                <a:gd name="T88" fmla="*/ 143 w 561"/>
                <a:gd name="T89" fmla="*/ 13 h 699"/>
                <a:gd name="T90" fmla="*/ 11 w 561"/>
                <a:gd name="T91" fmla="*/ 145 h 699"/>
                <a:gd name="T92" fmla="*/ 11 w 561"/>
                <a:gd name="T93" fmla="*/ 279 h 699"/>
                <a:gd name="T94" fmla="*/ 78 w 561"/>
                <a:gd name="T95" fmla="*/ 346 h 699"/>
                <a:gd name="T96" fmla="*/ 79 w 561"/>
                <a:gd name="T97" fmla="*/ 350 h 699"/>
                <a:gd name="T98" fmla="*/ 78 w 561"/>
                <a:gd name="T99" fmla="*/ 353 h 699"/>
                <a:gd name="T100" fmla="*/ 11 w 561"/>
                <a:gd name="T101" fmla="*/ 421 h 699"/>
                <a:gd name="T102" fmla="*/ 11 w 561"/>
                <a:gd name="T103" fmla="*/ 554 h 699"/>
                <a:gd name="T104" fmla="*/ 143 w 561"/>
                <a:gd name="T105" fmla="*/ 687 h 699"/>
                <a:gd name="T106" fmla="*/ 277 w 561"/>
                <a:gd name="T107" fmla="*/ 553 h 699"/>
                <a:gd name="T108" fmla="*/ 281 w 561"/>
                <a:gd name="T109" fmla="*/ 551 h 6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61" h="699">
                  <a:moveTo>
                    <a:pt x="419" y="699"/>
                  </a:moveTo>
                  <a:cubicBezTo>
                    <a:pt x="417" y="699"/>
                    <a:pt x="416" y="698"/>
                    <a:pt x="415" y="697"/>
                  </a:cubicBezTo>
                  <a:lnTo>
                    <a:pt x="281" y="563"/>
                  </a:lnTo>
                  <a:lnTo>
                    <a:pt x="147" y="697"/>
                  </a:lnTo>
                  <a:cubicBezTo>
                    <a:pt x="145" y="699"/>
                    <a:pt x="142" y="699"/>
                    <a:pt x="139" y="697"/>
                  </a:cubicBezTo>
                  <a:lnTo>
                    <a:pt x="2" y="560"/>
                  </a:lnTo>
                  <a:cubicBezTo>
                    <a:pt x="1" y="559"/>
                    <a:pt x="0" y="558"/>
                    <a:pt x="0" y="556"/>
                  </a:cubicBezTo>
                  <a:lnTo>
                    <a:pt x="0" y="419"/>
                  </a:lnTo>
                  <a:cubicBezTo>
                    <a:pt x="0" y="417"/>
                    <a:pt x="1" y="416"/>
                    <a:pt x="2" y="415"/>
                  </a:cubicBezTo>
                  <a:lnTo>
                    <a:pt x="67" y="350"/>
                  </a:lnTo>
                  <a:lnTo>
                    <a:pt x="2" y="284"/>
                  </a:lnTo>
                  <a:cubicBezTo>
                    <a:pt x="1" y="283"/>
                    <a:pt x="0" y="282"/>
                    <a:pt x="0" y="281"/>
                  </a:cubicBezTo>
                  <a:lnTo>
                    <a:pt x="0" y="143"/>
                  </a:lnTo>
                  <a:cubicBezTo>
                    <a:pt x="0" y="142"/>
                    <a:pt x="1" y="140"/>
                    <a:pt x="2" y="139"/>
                  </a:cubicBezTo>
                  <a:lnTo>
                    <a:pt x="139" y="2"/>
                  </a:lnTo>
                  <a:cubicBezTo>
                    <a:pt x="141" y="0"/>
                    <a:pt x="145" y="0"/>
                    <a:pt x="147" y="2"/>
                  </a:cubicBezTo>
                  <a:lnTo>
                    <a:pt x="281" y="136"/>
                  </a:lnTo>
                  <a:lnTo>
                    <a:pt x="415" y="2"/>
                  </a:lnTo>
                  <a:cubicBezTo>
                    <a:pt x="417" y="0"/>
                    <a:pt x="420" y="0"/>
                    <a:pt x="422" y="2"/>
                  </a:cubicBezTo>
                  <a:lnTo>
                    <a:pt x="560" y="139"/>
                  </a:lnTo>
                  <a:cubicBezTo>
                    <a:pt x="561" y="140"/>
                    <a:pt x="561" y="142"/>
                    <a:pt x="561" y="143"/>
                  </a:cubicBezTo>
                  <a:lnTo>
                    <a:pt x="561" y="281"/>
                  </a:lnTo>
                  <a:cubicBezTo>
                    <a:pt x="561" y="282"/>
                    <a:pt x="561" y="283"/>
                    <a:pt x="560" y="284"/>
                  </a:cubicBezTo>
                  <a:lnTo>
                    <a:pt x="494" y="350"/>
                  </a:lnTo>
                  <a:lnTo>
                    <a:pt x="560" y="415"/>
                  </a:lnTo>
                  <a:cubicBezTo>
                    <a:pt x="561" y="416"/>
                    <a:pt x="561" y="417"/>
                    <a:pt x="561" y="419"/>
                  </a:cubicBezTo>
                  <a:lnTo>
                    <a:pt x="561" y="556"/>
                  </a:lnTo>
                  <a:cubicBezTo>
                    <a:pt x="561" y="558"/>
                    <a:pt x="561" y="559"/>
                    <a:pt x="560" y="560"/>
                  </a:cubicBezTo>
                  <a:lnTo>
                    <a:pt x="422" y="697"/>
                  </a:lnTo>
                  <a:cubicBezTo>
                    <a:pt x="421" y="698"/>
                    <a:pt x="420" y="699"/>
                    <a:pt x="418" y="699"/>
                  </a:cubicBezTo>
                  <a:lnTo>
                    <a:pt x="419" y="699"/>
                  </a:lnTo>
                  <a:close/>
                  <a:moveTo>
                    <a:pt x="281" y="551"/>
                  </a:moveTo>
                  <a:cubicBezTo>
                    <a:pt x="282" y="551"/>
                    <a:pt x="284" y="552"/>
                    <a:pt x="285" y="553"/>
                  </a:cubicBezTo>
                  <a:lnTo>
                    <a:pt x="419" y="687"/>
                  </a:lnTo>
                  <a:lnTo>
                    <a:pt x="551" y="554"/>
                  </a:lnTo>
                  <a:lnTo>
                    <a:pt x="551" y="421"/>
                  </a:lnTo>
                  <a:lnTo>
                    <a:pt x="484" y="353"/>
                  </a:lnTo>
                  <a:cubicBezTo>
                    <a:pt x="483" y="352"/>
                    <a:pt x="482" y="351"/>
                    <a:pt x="482" y="350"/>
                  </a:cubicBezTo>
                  <a:cubicBezTo>
                    <a:pt x="482" y="348"/>
                    <a:pt x="483" y="347"/>
                    <a:pt x="484" y="346"/>
                  </a:cubicBezTo>
                  <a:lnTo>
                    <a:pt x="551" y="279"/>
                  </a:lnTo>
                  <a:lnTo>
                    <a:pt x="551" y="145"/>
                  </a:lnTo>
                  <a:lnTo>
                    <a:pt x="419" y="13"/>
                  </a:lnTo>
                  <a:lnTo>
                    <a:pt x="285" y="147"/>
                  </a:lnTo>
                  <a:cubicBezTo>
                    <a:pt x="283" y="149"/>
                    <a:pt x="279" y="149"/>
                    <a:pt x="277" y="147"/>
                  </a:cubicBezTo>
                  <a:lnTo>
                    <a:pt x="143" y="13"/>
                  </a:lnTo>
                  <a:lnTo>
                    <a:pt x="11" y="145"/>
                  </a:lnTo>
                  <a:lnTo>
                    <a:pt x="11" y="279"/>
                  </a:lnTo>
                  <a:lnTo>
                    <a:pt x="78" y="346"/>
                  </a:lnTo>
                  <a:cubicBezTo>
                    <a:pt x="79" y="347"/>
                    <a:pt x="79" y="348"/>
                    <a:pt x="79" y="350"/>
                  </a:cubicBezTo>
                  <a:cubicBezTo>
                    <a:pt x="79" y="351"/>
                    <a:pt x="79" y="352"/>
                    <a:pt x="78" y="353"/>
                  </a:cubicBezTo>
                  <a:lnTo>
                    <a:pt x="11" y="421"/>
                  </a:lnTo>
                  <a:lnTo>
                    <a:pt x="11" y="554"/>
                  </a:lnTo>
                  <a:lnTo>
                    <a:pt x="143" y="687"/>
                  </a:lnTo>
                  <a:lnTo>
                    <a:pt x="277" y="553"/>
                  </a:lnTo>
                  <a:cubicBezTo>
                    <a:pt x="278" y="552"/>
                    <a:pt x="280" y="551"/>
                    <a:pt x="281" y="551"/>
                  </a:cubicBezTo>
                  <a:close/>
                </a:path>
              </a:pathLst>
            </a:custGeom>
            <a:solidFill>
              <a:srgbClr val="222221"/>
            </a:solidFill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grpSp>
          <p:nvGrpSpPr>
            <p:cNvPr id="60" name="Grupo 59">
              <a:extLst>
                <a:ext uri="{FF2B5EF4-FFF2-40B4-BE49-F238E27FC236}">
                  <a16:creationId xmlns:a16="http://schemas.microsoft.com/office/drawing/2014/main" id="{E83D68C9-B6E2-2C0F-427B-A56B7CF63197}"/>
                </a:ext>
              </a:extLst>
            </p:cNvPr>
            <p:cNvGrpSpPr/>
            <p:nvPr/>
          </p:nvGrpSpPr>
          <p:grpSpPr>
            <a:xfrm>
              <a:off x="6699249" y="2924175"/>
              <a:ext cx="323854" cy="407989"/>
              <a:chOff x="6699249" y="2924175"/>
              <a:chExt cx="323854" cy="407989"/>
            </a:xfrm>
          </p:grpSpPr>
          <p:grpSp>
            <p:nvGrpSpPr>
              <p:cNvPr id="61" name="Grupo 60">
                <a:extLst>
                  <a:ext uri="{FF2B5EF4-FFF2-40B4-BE49-F238E27FC236}">
                    <a16:creationId xmlns:a16="http://schemas.microsoft.com/office/drawing/2014/main" id="{16B7F383-5B88-BB2B-DEA9-0BE31EDB03C1}"/>
                  </a:ext>
                </a:extLst>
              </p:cNvPr>
              <p:cNvGrpSpPr/>
              <p:nvPr/>
            </p:nvGrpSpPr>
            <p:grpSpPr>
              <a:xfrm>
                <a:off x="6699249" y="2924175"/>
                <a:ext cx="323854" cy="407989"/>
                <a:chOff x="6699249" y="2924175"/>
                <a:chExt cx="323854" cy="407989"/>
              </a:xfrm>
            </p:grpSpPr>
            <p:sp>
              <p:nvSpPr>
                <p:cNvPr id="64" name="Freeform 244">
                  <a:extLst>
                    <a:ext uri="{FF2B5EF4-FFF2-40B4-BE49-F238E27FC236}">
                      <a16:creationId xmlns:a16="http://schemas.microsoft.com/office/drawing/2014/main" id="{3E691A2C-AB9B-1D0A-FA7D-57FAA72CB87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99253" y="2924175"/>
                  <a:ext cx="323850" cy="404813"/>
                </a:xfrm>
                <a:custGeom>
                  <a:avLst/>
                  <a:gdLst>
                    <a:gd name="T0" fmla="*/ 550 w 550"/>
                    <a:gd name="T1" fmla="*/ 137 h 688"/>
                    <a:gd name="T2" fmla="*/ 550 w 550"/>
                    <a:gd name="T3" fmla="*/ 275 h 688"/>
                    <a:gd name="T4" fmla="*/ 481 w 550"/>
                    <a:gd name="T5" fmla="*/ 344 h 688"/>
                    <a:gd name="T6" fmla="*/ 550 w 550"/>
                    <a:gd name="T7" fmla="*/ 413 h 688"/>
                    <a:gd name="T8" fmla="*/ 550 w 550"/>
                    <a:gd name="T9" fmla="*/ 550 h 688"/>
                    <a:gd name="T10" fmla="*/ 413 w 550"/>
                    <a:gd name="T11" fmla="*/ 688 h 688"/>
                    <a:gd name="T12" fmla="*/ 275 w 550"/>
                    <a:gd name="T13" fmla="*/ 550 h 688"/>
                    <a:gd name="T14" fmla="*/ 137 w 550"/>
                    <a:gd name="T15" fmla="*/ 688 h 688"/>
                    <a:gd name="T16" fmla="*/ 0 w 550"/>
                    <a:gd name="T17" fmla="*/ 550 h 688"/>
                    <a:gd name="T18" fmla="*/ 0 w 550"/>
                    <a:gd name="T19" fmla="*/ 413 h 688"/>
                    <a:gd name="T20" fmla="*/ 68 w 550"/>
                    <a:gd name="T21" fmla="*/ 344 h 688"/>
                    <a:gd name="T22" fmla="*/ 0 w 550"/>
                    <a:gd name="T23" fmla="*/ 275 h 688"/>
                    <a:gd name="T24" fmla="*/ 0 w 550"/>
                    <a:gd name="T25" fmla="*/ 137 h 688"/>
                    <a:gd name="T26" fmla="*/ 137 w 550"/>
                    <a:gd name="T27" fmla="*/ 0 h 688"/>
                    <a:gd name="T28" fmla="*/ 275 w 550"/>
                    <a:gd name="T29" fmla="*/ 137 h 688"/>
                    <a:gd name="T30" fmla="*/ 413 w 550"/>
                    <a:gd name="T31" fmla="*/ 0 h 688"/>
                    <a:gd name="T32" fmla="*/ 550 w 550"/>
                    <a:gd name="T33" fmla="*/ 137 h 6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550" h="688">
                      <a:moveTo>
                        <a:pt x="550" y="137"/>
                      </a:moveTo>
                      <a:lnTo>
                        <a:pt x="550" y="275"/>
                      </a:lnTo>
                      <a:lnTo>
                        <a:pt x="481" y="344"/>
                      </a:lnTo>
                      <a:lnTo>
                        <a:pt x="550" y="413"/>
                      </a:lnTo>
                      <a:lnTo>
                        <a:pt x="550" y="550"/>
                      </a:lnTo>
                      <a:lnTo>
                        <a:pt x="413" y="688"/>
                      </a:lnTo>
                      <a:lnTo>
                        <a:pt x="275" y="550"/>
                      </a:lnTo>
                      <a:lnTo>
                        <a:pt x="137" y="688"/>
                      </a:lnTo>
                      <a:lnTo>
                        <a:pt x="0" y="550"/>
                      </a:lnTo>
                      <a:lnTo>
                        <a:pt x="0" y="413"/>
                      </a:lnTo>
                      <a:lnTo>
                        <a:pt x="68" y="344"/>
                      </a:lnTo>
                      <a:lnTo>
                        <a:pt x="0" y="275"/>
                      </a:lnTo>
                      <a:lnTo>
                        <a:pt x="0" y="137"/>
                      </a:lnTo>
                      <a:lnTo>
                        <a:pt x="137" y="0"/>
                      </a:lnTo>
                      <a:lnTo>
                        <a:pt x="275" y="137"/>
                      </a:lnTo>
                      <a:lnTo>
                        <a:pt x="413" y="0"/>
                      </a:lnTo>
                      <a:lnTo>
                        <a:pt x="550" y="13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0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dirty="0"/>
                </a:p>
              </p:txBody>
            </p:sp>
            <p:sp>
              <p:nvSpPr>
                <p:cNvPr id="65" name="Freeform 246">
                  <a:extLst>
                    <a:ext uri="{FF2B5EF4-FFF2-40B4-BE49-F238E27FC236}">
                      <a16:creationId xmlns:a16="http://schemas.microsoft.com/office/drawing/2014/main" id="{285D4C80-8686-E8E3-2A1C-BDE62D4E5A7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99249" y="2924176"/>
                  <a:ext cx="323850" cy="323850"/>
                </a:xfrm>
                <a:custGeom>
                  <a:avLst/>
                  <a:gdLst>
                    <a:gd name="T0" fmla="*/ 413 w 550"/>
                    <a:gd name="T1" fmla="*/ 0 h 550"/>
                    <a:gd name="T2" fmla="*/ 550 w 550"/>
                    <a:gd name="T3" fmla="*/ 137 h 550"/>
                    <a:gd name="T4" fmla="*/ 413 w 550"/>
                    <a:gd name="T5" fmla="*/ 275 h 550"/>
                    <a:gd name="T6" fmla="*/ 550 w 550"/>
                    <a:gd name="T7" fmla="*/ 413 h 550"/>
                    <a:gd name="T8" fmla="*/ 413 w 550"/>
                    <a:gd name="T9" fmla="*/ 550 h 550"/>
                    <a:gd name="T10" fmla="*/ 275 w 550"/>
                    <a:gd name="T11" fmla="*/ 413 h 550"/>
                    <a:gd name="T12" fmla="*/ 137 w 550"/>
                    <a:gd name="T13" fmla="*/ 550 h 550"/>
                    <a:gd name="T14" fmla="*/ 0 w 550"/>
                    <a:gd name="T15" fmla="*/ 413 h 550"/>
                    <a:gd name="T16" fmla="*/ 137 w 550"/>
                    <a:gd name="T17" fmla="*/ 275 h 550"/>
                    <a:gd name="T18" fmla="*/ 0 w 550"/>
                    <a:gd name="T19" fmla="*/ 137 h 550"/>
                    <a:gd name="T20" fmla="*/ 137 w 550"/>
                    <a:gd name="T21" fmla="*/ 0 h 550"/>
                    <a:gd name="T22" fmla="*/ 275 w 550"/>
                    <a:gd name="T23" fmla="*/ 137 h 550"/>
                    <a:gd name="T24" fmla="*/ 413 w 550"/>
                    <a:gd name="T25" fmla="*/ 0 h 5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50" h="550">
                      <a:moveTo>
                        <a:pt x="413" y="0"/>
                      </a:moveTo>
                      <a:lnTo>
                        <a:pt x="550" y="137"/>
                      </a:lnTo>
                      <a:lnTo>
                        <a:pt x="413" y="275"/>
                      </a:lnTo>
                      <a:lnTo>
                        <a:pt x="550" y="413"/>
                      </a:lnTo>
                      <a:lnTo>
                        <a:pt x="413" y="550"/>
                      </a:lnTo>
                      <a:lnTo>
                        <a:pt x="275" y="413"/>
                      </a:lnTo>
                      <a:lnTo>
                        <a:pt x="137" y="550"/>
                      </a:lnTo>
                      <a:lnTo>
                        <a:pt x="0" y="413"/>
                      </a:lnTo>
                      <a:lnTo>
                        <a:pt x="137" y="275"/>
                      </a:lnTo>
                      <a:lnTo>
                        <a:pt x="0" y="137"/>
                      </a:lnTo>
                      <a:lnTo>
                        <a:pt x="137" y="0"/>
                      </a:lnTo>
                      <a:lnTo>
                        <a:pt x="275" y="137"/>
                      </a:lnTo>
                      <a:lnTo>
                        <a:pt x="413" y="0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 w="15875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dirty="0"/>
                </a:p>
              </p:txBody>
            </p:sp>
            <p:sp>
              <p:nvSpPr>
                <p:cNvPr id="66" name="Freeform 248">
                  <a:extLst>
                    <a:ext uri="{FF2B5EF4-FFF2-40B4-BE49-F238E27FC236}">
                      <a16:creationId xmlns:a16="http://schemas.microsoft.com/office/drawing/2014/main" id="{2B30224C-8230-C5ED-E760-2903823441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938963" y="3244851"/>
                  <a:ext cx="6350" cy="87313"/>
                </a:xfrm>
                <a:custGeom>
                  <a:avLst/>
                  <a:gdLst>
                    <a:gd name="T0" fmla="*/ 6 w 11"/>
                    <a:gd name="T1" fmla="*/ 148 h 148"/>
                    <a:gd name="T2" fmla="*/ 0 w 11"/>
                    <a:gd name="T3" fmla="*/ 143 h 148"/>
                    <a:gd name="T4" fmla="*/ 0 w 11"/>
                    <a:gd name="T5" fmla="*/ 5 h 148"/>
                    <a:gd name="T6" fmla="*/ 6 w 11"/>
                    <a:gd name="T7" fmla="*/ 0 h 148"/>
                    <a:gd name="T8" fmla="*/ 11 w 11"/>
                    <a:gd name="T9" fmla="*/ 5 h 148"/>
                    <a:gd name="T10" fmla="*/ 11 w 11"/>
                    <a:gd name="T11" fmla="*/ 143 h 148"/>
                    <a:gd name="T12" fmla="*/ 6 w 11"/>
                    <a:gd name="T13" fmla="*/ 148 h 1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1" h="148">
                      <a:moveTo>
                        <a:pt x="6" y="148"/>
                      </a:moveTo>
                      <a:cubicBezTo>
                        <a:pt x="3" y="148"/>
                        <a:pt x="0" y="146"/>
                        <a:pt x="0" y="143"/>
                      </a:cubicBezTo>
                      <a:lnTo>
                        <a:pt x="0" y="5"/>
                      </a:lnTo>
                      <a:cubicBezTo>
                        <a:pt x="0" y="2"/>
                        <a:pt x="3" y="0"/>
                        <a:pt x="6" y="0"/>
                      </a:cubicBezTo>
                      <a:cubicBezTo>
                        <a:pt x="8" y="0"/>
                        <a:pt x="11" y="2"/>
                        <a:pt x="11" y="5"/>
                      </a:cubicBezTo>
                      <a:lnTo>
                        <a:pt x="11" y="143"/>
                      </a:lnTo>
                      <a:cubicBezTo>
                        <a:pt x="11" y="146"/>
                        <a:pt x="8" y="148"/>
                        <a:pt x="6" y="148"/>
                      </a:cubicBezTo>
                      <a:close/>
                    </a:path>
                  </a:pathLst>
                </a:custGeom>
                <a:solidFill>
                  <a:srgbClr val="222221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dirty="0"/>
                </a:p>
              </p:txBody>
            </p:sp>
          </p:grpSp>
          <p:sp>
            <p:nvSpPr>
              <p:cNvPr id="62" name="Freeform 249">
                <a:extLst>
                  <a:ext uri="{FF2B5EF4-FFF2-40B4-BE49-F238E27FC236}">
                    <a16:creationId xmlns:a16="http://schemas.microsoft.com/office/drawing/2014/main" id="{471DB5D0-0AFF-63BB-09F3-656FFE426B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77038" y="3244851"/>
                <a:ext cx="6350" cy="87313"/>
              </a:xfrm>
              <a:custGeom>
                <a:avLst/>
                <a:gdLst>
                  <a:gd name="T0" fmla="*/ 5 w 10"/>
                  <a:gd name="T1" fmla="*/ 148 h 148"/>
                  <a:gd name="T2" fmla="*/ 0 w 10"/>
                  <a:gd name="T3" fmla="*/ 143 h 148"/>
                  <a:gd name="T4" fmla="*/ 0 w 10"/>
                  <a:gd name="T5" fmla="*/ 5 h 148"/>
                  <a:gd name="T6" fmla="*/ 5 w 10"/>
                  <a:gd name="T7" fmla="*/ 0 h 148"/>
                  <a:gd name="T8" fmla="*/ 10 w 10"/>
                  <a:gd name="T9" fmla="*/ 5 h 148"/>
                  <a:gd name="T10" fmla="*/ 10 w 10"/>
                  <a:gd name="T11" fmla="*/ 143 h 148"/>
                  <a:gd name="T12" fmla="*/ 5 w 10"/>
                  <a:gd name="T13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48">
                    <a:moveTo>
                      <a:pt x="5" y="148"/>
                    </a:moveTo>
                    <a:cubicBezTo>
                      <a:pt x="2" y="148"/>
                      <a:pt x="0" y="146"/>
                      <a:pt x="0" y="143"/>
                    </a:cubicBezTo>
                    <a:lnTo>
                      <a:pt x="0" y="5"/>
                    </a:lnTo>
                    <a:cubicBezTo>
                      <a:pt x="0" y="2"/>
                      <a:pt x="2" y="0"/>
                      <a:pt x="5" y="0"/>
                    </a:cubicBezTo>
                    <a:cubicBezTo>
                      <a:pt x="8" y="0"/>
                      <a:pt x="10" y="2"/>
                      <a:pt x="10" y="5"/>
                    </a:cubicBezTo>
                    <a:lnTo>
                      <a:pt x="10" y="143"/>
                    </a:lnTo>
                    <a:cubicBezTo>
                      <a:pt x="10" y="146"/>
                      <a:pt x="8" y="148"/>
                      <a:pt x="5" y="148"/>
                    </a:cubicBez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63" name="Freeform 250">
                <a:extLst>
                  <a:ext uri="{FF2B5EF4-FFF2-40B4-BE49-F238E27FC236}">
                    <a16:creationId xmlns:a16="http://schemas.microsoft.com/office/drawing/2014/main" id="{0195BF33-2D4D-2DF4-6EE9-AFCCE41CF0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58000" y="3163888"/>
                <a:ext cx="6350" cy="87313"/>
              </a:xfrm>
              <a:custGeom>
                <a:avLst/>
                <a:gdLst>
                  <a:gd name="T0" fmla="*/ 5 w 10"/>
                  <a:gd name="T1" fmla="*/ 148 h 148"/>
                  <a:gd name="T2" fmla="*/ 0 w 10"/>
                  <a:gd name="T3" fmla="*/ 143 h 148"/>
                  <a:gd name="T4" fmla="*/ 0 w 10"/>
                  <a:gd name="T5" fmla="*/ 6 h 148"/>
                  <a:gd name="T6" fmla="*/ 5 w 10"/>
                  <a:gd name="T7" fmla="*/ 0 h 148"/>
                  <a:gd name="T8" fmla="*/ 10 w 10"/>
                  <a:gd name="T9" fmla="*/ 6 h 148"/>
                  <a:gd name="T10" fmla="*/ 10 w 10"/>
                  <a:gd name="T11" fmla="*/ 143 h 148"/>
                  <a:gd name="T12" fmla="*/ 5 w 10"/>
                  <a:gd name="T13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48">
                    <a:moveTo>
                      <a:pt x="5" y="148"/>
                    </a:moveTo>
                    <a:cubicBezTo>
                      <a:pt x="2" y="148"/>
                      <a:pt x="0" y="146"/>
                      <a:pt x="0" y="143"/>
                    </a:cubicBezTo>
                    <a:lnTo>
                      <a:pt x="0" y="6"/>
                    </a:lnTo>
                    <a:cubicBezTo>
                      <a:pt x="0" y="3"/>
                      <a:pt x="2" y="0"/>
                      <a:pt x="5" y="0"/>
                    </a:cubicBezTo>
                    <a:cubicBezTo>
                      <a:pt x="8" y="0"/>
                      <a:pt x="10" y="3"/>
                      <a:pt x="10" y="6"/>
                    </a:cubicBezTo>
                    <a:lnTo>
                      <a:pt x="10" y="143"/>
                    </a:lnTo>
                    <a:cubicBezTo>
                      <a:pt x="10" y="146"/>
                      <a:pt x="8" y="148"/>
                      <a:pt x="5" y="148"/>
                    </a:cubicBez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</p:grpSp>
      </p:grpSp>
      <p:sp>
        <p:nvSpPr>
          <p:cNvPr id="68" name="Freeform 186">
            <a:extLst>
              <a:ext uri="{FF2B5EF4-FFF2-40B4-BE49-F238E27FC236}">
                <a16:creationId xmlns:a16="http://schemas.microsoft.com/office/drawing/2014/main" id="{5F1E9CD3-BE49-0B63-0AFB-C8ABB526A614}"/>
              </a:ext>
            </a:extLst>
          </p:cNvPr>
          <p:cNvSpPr>
            <a:spLocks/>
          </p:cNvSpPr>
          <p:nvPr/>
        </p:nvSpPr>
        <p:spPr bwMode="auto">
          <a:xfrm>
            <a:off x="8301313" y="4316925"/>
            <a:ext cx="590213" cy="595052"/>
          </a:xfrm>
          <a:custGeom>
            <a:avLst/>
            <a:gdLst>
              <a:gd name="T0" fmla="*/ 34 w 331"/>
              <a:gd name="T1" fmla="*/ 0 h 331"/>
              <a:gd name="T2" fmla="*/ 298 w 331"/>
              <a:gd name="T3" fmla="*/ 0 h 331"/>
              <a:gd name="T4" fmla="*/ 331 w 331"/>
              <a:gd name="T5" fmla="*/ 34 h 331"/>
              <a:gd name="T6" fmla="*/ 330 w 331"/>
              <a:gd name="T7" fmla="*/ 298 h 331"/>
              <a:gd name="T8" fmla="*/ 297 w 331"/>
              <a:gd name="T9" fmla="*/ 331 h 331"/>
              <a:gd name="T10" fmla="*/ 33 w 331"/>
              <a:gd name="T11" fmla="*/ 330 h 331"/>
              <a:gd name="T12" fmla="*/ 0 w 331"/>
              <a:gd name="T13" fmla="*/ 297 h 331"/>
              <a:gd name="T14" fmla="*/ 1 w 331"/>
              <a:gd name="T15" fmla="*/ 33 h 331"/>
              <a:gd name="T16" fmla="*/ 34 w 331"/>
              <a:gd name="T17" fmla="*/ 0 h 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1" h="331">
                <a:moveTo>
                  <a:pt x="34" y="0"/>
                </a:moveTo>
                <a:lnTo>
                  <a:pt x="298" y="0"/>
                </a:lnTo>
                <a:cubicBezTo>
                  <a:pt x="316" y="1"/>
                  <a:pt x="331" y="15"/>
                  <a:pt x="331" y="34"/>
                </a:cubicBezTo>
                <a:lnTo>
                  <a:pt x="330" y="298"/>
                </a:lnTo>
                <a:cubicBezTo>
                  <a:pt x="330" y="316"/>
                  <a:pt x="316" y="331"/>
                  <a:pt x="297" y="331"/>
                </a:cubicBezTo>
                <a:lnTo>
                  <a:pt x="33" y="330"/>
                </a:lnTo>
                <a:cubicBezTo>
                  <a:pt x="15" y="330"/>
                  <a:pt x="0" y="315"/>
                  <a:pt x="0" y="297"/>
                </a:cubicBezTo>
                <a:lnTo>
                  <a:pt x="1" y="33"/>
                </a:lnTo>
                <a:cubicBezTo>
                  <a:pt x="1" y="15"/>
                  <a:pt x="16" y="0"/>
                  <a:pt x="34" y="0"/>
                </a:cubicBezTo>
                <a:close/>
              </a:path>
            </a:pathLst>
          </a:custGeom>
          <a:solidFill>
            <a:schemeClr val="accent3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  <a:effectLst>
            <a:outerShdw dist="114300" dir="2700000" algn="tl" rotWithShape="0">
              <a:prstClr val="black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73" name="Elipse 72">
            <a:extLst>
              <a:ext uri="{FF2B5EF4-FFF2-40B4-BE49-F238E27FC236}">
                <a16:creationId xmlns:a16="http://schemas.microsoft.com/office/drawing/2014/main" id="{8B8F7A7E-7F5B-8661-7F6F-07007470317F}"/>
              </a:ext>
            </a:extLst>
          </p:cNvPr>
          <p:cNvSpPr/>
          <p:nvPr/>
        </p:nvSpPr>
        <p:spPr>
          <a:xfrm flipH="1">
            <a:off x="606529" y="558962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4" name="Elipse 73">
            <a:extLst>
              <a:ext uri="{FF2B5EF4-FFF2-40B4-BE49-F238E27FC236}">
                <a16:creationId xmlns:a16="http://schemas.microsoft.com/office/drawing/2014/main" id="{774A71D6-F2DF-80F0-D5CF-0173ECB5D1BD}"/>
              </a:ext>
            </a:extLst>
          </p:cNvPr>
          <p:cNvSpPr/>
          <p:nvPr/>
        </p:nvSpPr>
        <p:spPr>
          <a:xfrm flipH="1">
            <a:off x="846542" y="558962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5" name="Elipse 74">
            <a:extLst>
              <a:ext uri="{FF2B5EF4-FFF2-40B4-BE49-F238E27FC236}">
                <a16:creationId xmlns:a16="http://schemas.microsoft.com/office/drawing/2014/main" id="{DAFB6806-7AD6-B3C4-B764-31BD6E497AB7}"/>
              </a:ext>
            </a:extLst>
          </p:cNvPr>
          <p:cNvSpPr/>
          <p:nvPr/>
        </p:nvSpPr>
        <p:spPr>
          <a:xfrm flipH="1">
            <a:off x="1086555" y="558962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" name="Freeform 233">
            <a:extLst>
              <a:ext uri="{FF2B5EF4-FFF2-40B4-BE49-F238E27FC236}">
                <a16:creationId xmlns:a16="http://schemas.microsoft.com/office/drawing/2014/main" id="{41DF4908-3F87-B8CE-158E-73BDD51B7786}"/>
              </a:ext>
            </a:extLst>
          </p:cNvPr>
          <p:cNvSpPr>
            <a:spLocks/>
          </p:cNvSpPr>
          <p:nvPr/>
        </p:nvSpPr>
        <p:spPr bwMode="auto">
          <a:xfrm>
            <a:off x="132134" y="4909156"/>
            <a:ext cx="1192089" cy="208833"/>
          </a:xfrm>
          <a:custGeom>
            <a:avLst/>
            <a:gdLst>
              <a:gd name="T0" fmla="*/ 372 w 372"/>
              <a:gd name="T1" fmla="*/ 64 h 64"/>
              <a:gd name="T2" fmla="*/ 325 w 372"/>
              <a:gd name="T3" fmla="*/ 44 h 64"/>
              <a:gd name="T4" fmla="*/ 298 w 372"/>
              <a:gd name="T5" fmla="*/ 32 h 64"/>
              <a:gd name="T6" fmla="*/ 271 w 372"/>
              <a:gd name="T7" fmla="*/ 44 h 64"/>
              <a:gd name="T8" fmla="*/ 223 w 372"/>
              <a:gd name="T9" fmla="*/ 64 h 64"/>
              <a:gd name="T10" fmla="*/ 176 w 372"/>
              <a:gd name="T11" fmla="*/ 44 h 64"/>
              <a:gd name="T12" fmla="*/ 149 w 372"/>
              <a:gd name="T13" fmla="*/ 32 h 64"/>
              <a:gd name="T14" fmla="*/ 122 w 372"/>
              <a:gd name="T15" fmla="*/ 44 h 64"/>
              <a:gd name="T16" fmla="*/ 74 w 372"/>
              <a:gd name="T17" fmla="*/ 64 h 64"/>
              <a:gd name="T18" fmla="*/ 27 w 372"/>
              <a:gd name="T19" fmla="*/ 44 h 64"/>
              <a:gd name="T20" fmla="*/ 0 w 372"/>
              <a:gd name="T21" fmla="*/ 32 h 64"/>
              <a:gd name="T22" fmla="*/ 0 w 372"/>
              <a:gd name="T23" fmla="*/ 0 h 64"/>
              <a:gd name="T24" fmla="*/ 48 w 372"/>
              <a:gd name="T25" fmla="*/ 20 h 64"/>
              <a:gd name="T26" fmla="*/ 74 w 372"/>
              <a:gd name="T27" fmla="*/ 32 h 64"/>
              <a:gd name="T28" fmla="*/ 101 w 372"/>
              <a:gd name="T29" fmla="*/ 20 h 64"/>
              <a:gd name="T30" fmla="*/ 149 w 372"/>
              <a:gd name="T31" fmla="*/ 0 h 64"/>
              <a:gd name="T32" fmla="*/ 197 w 372"/>
              <a:gd name="T33" fmla="*/ 20 h 64"/>
              <a:gd name="T34" fmla="*/ 223 w 372"/>
              <a:gd name="T35" fmla="*/ 32 h 64"/>
              <a:gd name="T36" fmla="*/ 250 w 372"/>
              <a:gd name="T37" fmla="*/ 20 h 64"/>
              <a:gd name="T38" fmla="*/ 298 w 372"/>
              <a:gd name="T39" fmla="*/ 0 h 64"/>
              <a:gd name="T40" fmla="*/ 346 w 372"/>
              <a:gd name="T41" fmla="*/ 20 h 64"/>
              <a:gd name="T42" fmla="*/ 372 w 372"/>
              <a:gd name="T43" fmla="*/ 32 h 64"/>
              <a:gd name="T44" fmla="*/ 372 w 372"/>
              <a:gd name="T45" fmla="*/ 6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72" h="64">
                <a:moveTo>
                  <a:pt x="372" y="64"/>
                </a:moveTo>
                <a:cubicBezTo>
                  <a:pt x="348" y="64"/>
                  <a:pt x="335" y="53"/>
                  <a:pt x="325" y="44"/>
                </a:cubicBezTo>
                <a:cubicBezTo>
                  <a:pt x="316" y="37"/>
                  <a:pt x="311" y="32"/>
                  <a:pt x="298" y="32"/>
                </a:cubicBezTo>
                <a:cubicBezTo>
                  <a:pt x="285" y="32"/>
                  <a:pt x="280" y="37"/>
                  <a:pt x="271" y="44"/>
                </a:cubicBezTo>
                <a:cubicBezTo>
                  <a:pt x="261" y="53"/>
                  <a:pt x="248" y="64"/>
                  <a:pt x="223" y="64"/>
                </a:cubicBezTo>
                <a:cubicBezTo>
                  <a:pt x="199" y="64"/>
                  <a:pt x="186" y="53"/>
                  <a:pt x="176" y="44"/>
                </a:cubicBezTo>
                <a:cubicBezTo>
                  <a:pt x="167" y="37"/>
                  <a:pt x="162" y="32"/>
                  <a:pt x="149" y="32"/>
                </a:cubicBezTo>
                <a:cubicBezTo>
                  <a:pt x="136" y="32"/>
                  <a:pt x="131" y="37"/>
                  <a:pt x="122" y="44"/>
                </a:cubicBezTo>
                <a:cubicBezTo>
                  <a:pt x="112" y="53"/>
                  <a:pt x="99" y="64"/>
                  <a:pt x="74" y="64"/>
                </a:cubicBezTo>
                <a:cubicBezTo>
                  <a:pt x="50" y="64"/>
                  <a:pt x="37" y="53"/>
                  <a:pt x="27" y="44"/>
                </a:cubicBezTo>
                <a:cubicBezTo>
                  <a:pt x="18" y="37"/>
                  <a:pt x="13" y="32"/>
                  <a:pt x="0" y="32"/>
                </a:cubicBezTo>
                <a:lnTo>
                  <a:pt x="0" y="0"/>
                </a:lnTo>
                <a:cubicBezTo>
                  <a:pt x="25" y="0"/>
                  <a:pt x="37" y="11"/>
                  <a:pt x="48" y="20"/>
                </a:cubicBezTo>
                <a:cubicBezTo>
                  <a:pt x="56" y="27"/>
                  <a:pt x="62" y="32"/>
                  <a:pt x="74" y="32"/>
                </a:cubicBezTo>
                <a:cubicBezTo>
                  <a:pt x="87" y="32"/>
                  <a:pt x="93" y="27"/>
                  <a:pt x="101" y="20"/>
                </a:cubicBezTo>
                <a:cubicBezTo>
                  <a:pt x="111" y="11"/>
                  <a:pt x="124" y="0"/>
                  <a:pt x="149" y="0"/>
                </a:cubicBezTo>
                <a:cubicBezTo>
                  <a:pt x="174" y="0"/>
                  <a:pt x="186" y="11"/>
                  <a:pt x="197" y="20"/>
                </a:cubicBezTo>
                <a:cubicBezTo>
                  <a:pt x="205" y="27"/>
                  <a:pt x="211" y="32"/>
                  <a:pt x="223" y="32"/>
                </a:cubicBezTo>
                <a:cubicBezTo>
                  <a:pt x="236" y="32"/>
                  <a:pt x="242" y="27"/>
                  <a:pt x="250" y="20"/>
                </a:cubicBezTo>
                <a:cubicBezTo>
                  <a:pt x="260" y="11"/>
                  <a:pt x="273" y="0"/>
                  <a:pt x="298" y="0"/>
                </a:cubicBezTo>
                <a:cubicBezTo>
                  <a:pt x="323" y="0"/>
                  <a:pt x="335" y="11"/>
                  <a:pt x="346" y="20"/>
                </a:cubicBezTo>
                <a:cubicBezTo>
                  <a:pt x="354" y="27"/>
                  <a:pt x="360" y="32"/>
                  <a:pt x="372" y="32"/>
                </a:cubicBezTo>
                <a:lnTo>
                  <a:pt x="372" y="64"/>
                </a:lnTo>
                <a:close/>
              </a:path>
            </a:pathLst>
          </a:custGeom>
          <a:solidFill>
            <a:schemeClr val="accent4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3" name="Freeform 235">
            <a:extLst>
              <a:ext uri="{FF2B5EF4-FFF2-40B4-BE49-F238E27FC236}">
                <a16:creationId xmlns:a16="http://schemas.microsoft.com/office/drawing/2014/main" id="{E77BC358-E5CA-7CAC-A0AE-5F7398EB9E43}"/>
              </a:ext>
            </a:extLst>
          </p:cNvPr>
          <p:cNvSpPr>
            <a:spLocks/>
          </p:cNvSpPr>
          <p:nvPr/>
        </p:nvSpPr>
        <p:spPr bwMode="auto">
          <a:xfrm>
            <a:off x="6876198" y="-18852"/>
            <a:ext cx="902826" cy="231741"/>
          </a:xfrm>
          <a:custGeom>
            <a:avLst/>
            <a:gdLst>
              <a:gd name="T0" fmla="*/ 333 w 504"/>
              <a:gd name="T1" fmla="*/ 130 h 130"/>
              <a:gd name="T2" fmla="*/ 252 w 504"/>
              <a:gd name="T3" fmla="*/ 43 h 130"/>
              <a:gd name="T4" fmla="*/ 172 w 504"/>
              <a:gd name="T5" fmla="*/ 130 h 130"/>
              <a:gd name="T6" fmla="*/ 91 w 504"/>
              <a:gd name="T7" fmla="*/ 43 h 130"/>
              <a:gd name="T8" fmla="*/ 21 w 504"/>
              <a:gd name="T9" fmla="*/ 118 h 130"/>
              <a:gd name="T10" fmla="*/ 0 w 504"/>
              <a:gd name="T11" fmla="*/ 98 h 130"/>
              <a:gd name="T12" fmla="*/ 91 w 504"/>
              <a:gd name="T13" fmla="*/ 0 h 130"/>
              <a:gd name="T14" fmla="*/ 172 w 504"/>
              <a:gd name="T15" fmla="*/ 86 h 130"/>
              <a:gd name="T16" fmla="*/ 252 w 504"/>
              <a:gd name="T17" fmla="*/ 0 h 130"/>
              <a:gd name="T18" fmla="*/ 333 w 504"/>
              <a:gd name="T19" fmla="*/ 86 h 130"/>
              <a:gd name="T20" fmla="*/ 413 w 504"/>
              <a:gd name="T21" fmla="*/ 0 h 130"/>
              <a:gd name="T22" fmla="*/ 504 w 504"/>
              <a:gd name="T23" fmla="*/ 98 h 130"/>
              <a:gd name="T24" fmla="*/ 483 w 504"/>
              <a:gd name="T25" fmla="*/ 118 h 130"/>
              <a:gd name="T26" fmla="*/ 413 w 504"/>
              <a:gd name="T27" fmla="*/ 43 h 130"/>
              <a:gd name="T28" fmla="*/ 333 w 504"/>
              <a:gd name="T29" fmla="*/ 13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04" h="130">
                <a:moveTo>
                  <a:pt x="333" y="130"/>
                </a:moveTo>
                <a:lnTo>
                  <a:pt x="252" y="43"/>
                </a:lnTo>
                <a:lnTo>
                  <a:pt x="172" y="130"/>
                </a:lnTo>
                <a:lnTo>
                  <a:pt x="91" y="43"/>
                </a:lnTo>
                <a:lnTo>
                  <a:pt x="21" y="118"/>
                </a:lnTo>
                <a:lnTo>
                  <a:pt x="0" y="98"/>
                </a:lnTo>
                <a:lnTo>
                  <a:pt x="91" y="0"/>
                </a:lnTo>
                <a:lnTo>
                  <a:pt x="172" y="86"/>
                </a:lnTo>
                <a:lnTo>
                  <a:pt x="252" y="0"/>
                </a:lnTo>
                <a:lnTo>
                  <a:pt x="333" y="86"/>
                </a:lnTo>
                <a:lnTo>
                  <a:pt x="413" y="0"/>
                </a:lnTo>
                <a:lnTo>
                  <a:pt x="504" y="98"/>
                </a:lnTo>
                <a:lnTo>
                  <a:pt x="483" y="118"/>
                </a:lnTo>
                <a:lnTo>
                  <a:pt x="413" y="43"/>
                </a:lnTo>
                <a:lnTo>
                  <a:pt x="333" y="130"/>
                </a:ln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59641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797070A-65BD-94B5-CD49-8AFB7E65B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1195" y="972979"/>
            <a:ext cx="1521611" cy="3580642"/>
          </a:xfrm>
          <a:prstGeom prst="rect">
            <a:avLst/>
          </a:prstGeom>
        </p:spPr>
      </p:pic>
      <p:sp>
        <p:nvSpPr>
          <p:cNvPr id="60" name="Freeform 186">
            <a:extLst>
              <a:ext uri="{FF2B5EF4-FFF2-40B4-BE49-F238E27FC236}">
                <a16:creationId xmlns:a16="http://schemas.microsoft.com/office/drawing/2014/main" id="{FC1C10D4-2B9B-C3C9-1814-9F0B97E1A3FC}"/>
              </a:ext>
            </a:extLst>
          </p:cNvPr>
          <p:cNvSpPr>
            <a:spLocks/>
          </p:cNvSpPr>
          <p:nvPr/>
        </p:nvSpPr>
        <p:spPr bwMode="auto">
          <a:xfrm>
            <a:off x="6049230" y="1332204"/>
            <a:ext cx="648218" cy="648928"/>
          </a:xfrm>
          <a:custGeom>
            <a:avLst/>
            <a:gdLst>
              <a:gd name="T0" fmla="*/ 34 w 331"/>
              <a:gd name="T1" fmla="*/ 0 h 331"/>
              <a:gd name="T2" fmla="*/ 298 w 331"/>
              <a:gd name="T3" fmla="*/ 0 h 331"/>
              <a:gd name="T4" fmla="*/ 331 w 331"/>
              <a:gd name="T5" fmla="*/ 34 h 331"/>
              <a:gd name="T6" fmla="*/ 330 w 331"/>
              <a:gd name="T7" fmla="*/ 298 h 331"/>
              <a:gd name="T8" fmla="*/ 297 w 331"/>
              <a:gd name="T9" fmla="*/ 331 h 331"/>
              <a:gd name="T10" fmla="*/ 33 w 331"/>
              <a:gd name="T11" fmla="*/ 330 h 331"/>
              <a:gd name="T12" fmla="*/ 0 w 331"/>
              <a:gd name="T13" fmla="*/ 297 h 331"/>
              <a:gd name="T14" fmla="*/ 1 w 331"/>
              <a:gd name="T15" fmla="*/ 33 h 331"/>
              <a:gd name="T16" fmla="*/ 34 w 331"/>
              <a:gd name="T17" fmla="*/ 0 h 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1" h="331">
                <a:moveTo>
                  <a:pt x="34" y="0"/>
                </a:moveTo>
                <a:lnTo>
                  <a:pt x="298" y="0"/>
                </a:lnTo>
                <a:cubicBezTo>
                  <a:pt x="316" y="1"/>
                  <a:pt x="331" y="15"/>
                  <a:pt x="331" y="34"/>
                </a:cubicBezTo>
                <a:lnTo>
                  <a:pt x="330" y="298"/>
                </a:lnTo>
                <a:cubicBezTo>
                  <a:pt x="330" y="316"/>
                  <a:pt x="316" y="331"/>
                  <a:pt x="297" y="331"/>
                </a:cubicBezTo>
                <a:lnTo>
                  <a:pt x="33" y="330"/>
                </a:lnTo>
                <a:cubicBezTo>
                  <a:pt x="15" y="330"/>
                  <a:pt x="0" y="315"/>
                  <a:pt x="0" y="297"/>
                </a:cubicBezTo>
                <a:lnTo>
                  <a:pt x="1" y="33"/>
                </a:lnTo>
                <a:cubicBezTo>
                  <a:pt x="1" y="15"/>
                  <a:pt x="16" y="0"/>
                  <a:pt x="34" y="0"/>
                </a:cubicBezTo>
                <a:close/>
              </a:path>
            </a:pathLst>
          </a:custGeom>
          <a:solidFill>
            <a:schemeClr val="accent3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  <a:effectLst>
            <a:outerShdw dist="114300" dir="2700000" algn="tl" rotWithShape="0">
              <a:prstClr val="black"/>
            </a:outerShdw>
          </a:effectLst>
        </p:spPr>
        <p:txBody>
          <a:bodyPr vert="horz" wrap="square" lIns="91440" tIns="180000" rIns="108000" bIns="3600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b="1" dirty="0">
              <a:latin typeface="+mj-lt"/>
            </a:endParaRPr>
          </a:p>
        </p:txBody>
      </p:sp>
      <p:sp>
        <p:nvSpPr>
          <p:cNvPr id="71" name="Freeform 186">
            <a:extLst>
              <a:ext uri="{FF2B5EF4-FFF2-40B4-BE49-F238E27FC236}">
                <a16:creationId xmlns:a16="http://schemas.microsoft.com/office/drawing/2014/main" id="{B0C8C4F6-714C-1495-266A-71D59F3DAD43}"/>
              </a:ext>
            </a:extLst>
          </p:cNvPr>
          <p:cNvSpPr>
            <a:spLocks/>
          </p:cNvSpPr>
          <p:nvPr/>
        </p:nvSpPr>
        <p:spPr bwMode="auto">
          <a:xfrm>
            <a:off x="602061" y="1320212"/>
            <a:ext cx="671817" cy="672912"/>
          </a:xfrm>
          <a:custGeom>
            <a:avLst/>
            <a:gdLst>
              <a:gd name="T0" fmla="*/ 34 w 331"/>
              <a:gd name="T1" fmla="*/ 0 h 331"/>
              <a:gd name="T2" fmla="*/ 298 w 331"/>
              <a:gd name="T3" fmla="*/ 0 h 331"/>
              <a:gd name="T4" fmla="*/ 331 w 331"/>
              <a:gd name="T5" fmla="*/ 34 h 331"/>
              <a:gd name="T6" fmla="*/ 330 w 331"/>
              <a:gd name="T7" fmla="*/ 298 h 331"/>
              <a:gd name="T8" fmla="*/ 297 w 331"/>
              <a:gd name="T9" fmla="*/ 331 h 331"/>
              <a:gd name="T10" fmla="*/ 33 w 331"/>
              <a:gd name="T11" fmla="*/ 330 h 331"/>
              <a:gd name="T12" fmla="*/ 0 w 331"/>
              <a:gd name="T13" fmla="*/ 297 h 331"/>
              <a:gd name="T14" fmla="*/ 1 w 331"/>
              <a:gd name="T15" fmla="*/ 33 h 331"/>
              <a:gd name="T16" fmla="*/ 34 w 331"/>
              <a:gd name="T17" fmla="*/ 0 h 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1" h="331">
                <a:moveTo>
                  <a:pt x="34" y="0"/>
                </a:moveTo>
                <a:lnTo>
                  <a:pt x="298" y="0"/>
                </a:lnTo>
                <a:cubicBezTo>
                  <a:pt x="316" y="1"/>
                  <a:pt x="331" y="15"/>
                  <a:pt x="331" y="34"/>
                </a:cubicBezTo>
                <a:lnTo>
                  <a:pt x="330" y="298"/>
                </a:lnTo>
                <a:cubicBezTo>
                  <a:pt x="330" y="316"/>
                  <a:pt x="316" y="331"/>
                  <a:pt x="297" y="331"/>
                </a:cubicBezTo>
                <a:lnTo>
                  <a:pt x="33" y="330"/>
                </a:lnTo>
                <a:cubicBezTo>
                  <a:pt x="15" y="330"/>
                  <a:pt x="0" y="315"/>
                  <a:pt x="0" y="297"/>
                </a:cubicBezTo>
                <a:lnTo>
                  <a:pt x="1" y="33"/>
                </a:lnTo>
                <a:cubicBezTo>
                  <a:pt x="1" y="15"/>
                  <a:pt x="16" y="0"/>
                  <a:pt x="34" y="0"/>
                </a:cubicBezTo>
                <a:close/>
              </a:path>
            </a:pathLst>
          </a:custGeom>
          <a:solidFill>
            <a:schemeClr val="accent4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  <a:effectLst>
            <a:outerShdw dist="114300" dir="2700000" algn="tl" rotWithShape="0">
              <a:prstClr val="black"/>
            </a:outerShdw>
          </a:effectLst>
        </p:spPr>
        <p:txBody>
          <a:bodyPr vert="horz" wrap="square" lIns="91440" tIns="180000" rIns="108000" bIns="3600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b="1" dirty="0">
              <a:latin typeface="+mj-lt"/>
            </a:endParaRPr>
          </a:p>
        </p:txBody>
      </p:sp>
      <p:sp>
        <p:nvSpPr>
          <p:cNvPr id="74" name="Freeform 186">
            <a:extLst>
              <a:ext uri="{FF2B5EF4-FFF2-40B4-BE49-F238E27FC236}">
                <a16:creationId xmlns:a16="http://schemas.microsoft.com/office/drawing/2014/main" id="{6CC11315-5E65-FC6F-0828-E155A5499253}"/>
              </a:ext>
            </a:extLst>
          </p:cNvPr>
          <p:cNvSpPr>
            <a:spLocks/>
          </p:cNvSpPr>
          <p:nvPr/>
        </p:nvSpPr>
        <p:spPr bwMode="auto">
          <a:xfrm>
            <a:off x="613860" y="3150377"/>
            <a:ext cx="648218" cy="653533"/>
          </a:xfrm>
          <a:custGeom>
            <a:avLst/>
            <a:gdLst>
              <a:gd name="T0" fmla="*/ 34 w 331"/>
              <a:gd name="T1" fmla="*/ 0 h 331"/>
              <a:gd name="T2" fmla="*/ 298 w 331"/>
              <a:gd name="T3" fmla="*/ 0 h 331"/>
              <a:gd name="T4" fmla="*/ 331 w 331"/>
              <a:gd name="T5" fmla="*/ 34 h 331"/>
              <a:gd name="T6" fmla="*/ 330 w 331"/>
              <a:gd name="T7" fmla="*/ 298 h 331"/>
              <a:gd name="T8" fmla="*/ 297 w 331"/>
              <a:gd name="T9" fmla="*/ 331 h 331"/>
              <a:gd name="T10" fmla="*/ 33 w 331"/>
              <a:gd name="T11" fmla="*/ 330 h 331"/>
              <a:gd name="T12" fmla="*/ 0 w 331"/>
              <a:gd name="T13" fmla="*/ 297 h 331"/>
              <a:gd name="T14" fmla="*/ 1 w 331"/>
              <a:gd name="T15" fmla="*/ 33 h 331"/>
              <a:gd name="T16" fmla="*/ 34 w 331"/>
              <a:gd name="T17" fmla="*/ 0 h 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1" h="331">
                <a:moveTo>
                  <a:pt x="34" y="0"/>
                </a:moveTo>
                <a:lnTo>
                  <a:pt x="298" y="0"/>
                </a:lnTo>
                <a:cubicBezTo>
                  <a:pt x="316" y="1"/>
                  <a:pt x="331" y="15"/>
                  <a:pt x="331" y="34"/>
                </a:cubicBezTo>
                <a:lnTo>
                  <a:pt x="330" y="298"/>
                </a:lnTo>
                <a:cubicBezTo>
                  <a:pt x="330" y="316"/>
                  <a:pt x="316" y="331"/>
                  <a:pt x="297" y="331"/>
                </a:cubicBezTo>
                <a:lnTo>
                  <a:pt x="33" y="330"/>
                </a:lnTo>
                <a:cubicBezTo>
                  <a:pt x="15" y="330"/>
                  <a:pt x="0" y="315"/>
                  <a:pt x="0" y="297"/>
                </a:cubicBezTo>
                <a:lnTo>
                  <a:pt x="1" y="33"/>
                </a:lnTo>
                <a:cubicBezTo>
                  <a:pt x="1" y="15"/>
                  <a:pt x="16" y="0"/>
                  <a:pt x="34" y="0"/>
                </a:cubicBez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  <a:effectLst>
            <a:outerShdw dist="114300" dir="2700000" algn="tl" rotWithShape="0">
              <a:prstClr val="black"/>
            </a:outerShdw>
          </a:effectLst>
        </p:spPr>
        <p:txBody>
          <a:bodyPr vert="horz" wrap="square" lIns="91440" tIns="144000" rIns="108000" bIns="3600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b="1" dirty="0">
              <a:latin typeface="+mj-lt"/>
            </a:endParaRPr>
          </a:p>
        </p:txBody>
      </p:sp>
      <p:sp>
        <p:nvSpPr>
          <p:cNvPr id="77" name="Freeform 186">
            <a:extLst>
              <a:ext uri="{FF2B5EF4-FFF2-40B4-BE49-F238E27FC236}">
                <a16:creationId xmlns:a16="http://schemas.microsoft.com/office/drawing/2014/main" id="{454D65C5-DFF0-7E11-69CD-6F9F59A8B3C1}"/>
              </a:ext>
            </a:extLst>
          </p:cNvPr>
          <p:cNvSpPr>
            <a:spLocks/>
          </p:cNvSpPr>
          <p:nvPr/>
        </p:nvSpPr>
        <p:spPr bwMode="auto">
          <a:xfrm>
            <a:off x="6027919" y="3191400"/>
            <a:ext cx="669529" cy="675019"/>
          </a:xfrm>
          <a:custGeom>
            <a:avLst/>
            <a:gdLst>
              <a:gd name="T0" fmla="*/ 34 w 331"/>
              <a:gd name="T1" fmla="*/ 0 h 331"/>
              <a:gd name="T2" fmla="*/ 298 w 331"/>
              <a:gd name="T3" fmla="*/ 0 h 331"/>
              <a:gd name="T4" fmla="*/ 331 w 331"/>
              <a:gd name="T5" fmla="*/ 34 h 331"/>
              <a:gd name="T6" fmla="*/ 330 w 331"/>
              <a:gd name="T7" fmla="*/ 298 h 331"/>
              <a:gd name="T8" fmla="*/ 297 w 331"/>
              <a:gd name="T9" fmla="*/ 331 h 331"/>
              <a:gd name="T10" fmla="*/ 33 w 331"/>
              <a:gd name="T11" fmla="*/ 330 h 331"/>
              <a:gd name="T12" fmla="*/ 0 w 331"/>
              <a:gd name="T13" fmla="*/ 297 h 331"/>
              <a:gd name="T14" fmla="*/ 1 w 331"/>
              <a:gd name="T15" fmla="*/ 33 h 331"/>
              <a:gd name="T16" fmla="*/ 34 w 331"/>
              <a:gd name="T17" fmla="*/ 0 h 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1" h="331">
                <a:moveTo>
                  <a:pt x="34" y="0"/>
                </a:moveTo>
                <a:lnTo>
                  <a:pt x="298" y="0"/>
                </a:lnTo>
                <a:cubicBezTo>
                  <a:pt x="316" y="1"/>
                  <a:pt x="331" y="15"/>
                  <a:pt x="331" y="34"/>
                </a:cubicBezTo>
                <a:lnTo>
                  <a:pt x="330" y="298"/>
                </a:lnTo>
                <a:cubicBezTo>
                  <a:pt x="330" y="316"/>
                  <a:pt x="316" y="331"/>
                  <a:pt x="297" y="331"/>
                </a:cubicBezTo>
                <a:lnTo>
                  <a:pt x="33" y="330"/>
                </a:lnTo>
                <a:cubicBezTo>
                  <a:pt x="15" y="330"/>
                  <a:pt x="0" y="315"/>
                  <a:pt x="0" y="297"/>
                </a:cubicBezTo>
                <a:lnTo>
                  <a:pt x="1" y="33"/>
                </a:lnTo>
                <a:cubicBezTo>
                  <a:pt x="1" y="15"/>
                  <a:pt x="16" y="0"/>
                  <a:pt x="34" y="0"/>
                </a:cubicBezTo>
                <a:close/>
              </a:path>
            </a:pathLst>
          </a:custGeom>
          <a:solidFill>
            <a:schemeClr val="accent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  <a:effectLst>
            <a:outerShdw dist="114300" dir="2700000" algn="tl" rotWithShape="0">
              <a:prstClr val="black"/>
            </a:outerShdw>
          </a:effectLst>
        </p:spPr>
        <p:txBody>
          <a:bodyPr vert="horz" wrap="square" lIns="91440" tIns="144000" rIns="144000" bIns="3600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b="1" dirty="0">
              <a:latin typeface="+mj-lt"/>
            </a:endParaRP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68DC3EEF-5017-41A6-A727-D5A4F5DABB39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797858" y="1419853"/>
            <a:ext cx="2513880" cy="295488"/>
          </a:xfrm>
        </p:spPr>
        <p:txBody>
          <a:bodyPr/>
          <a:lstStyle/>
          <a:p>
            <a:r>
              <a:rPr lang="es-ES" sz="1800" dirty="0"/>
              <a:t>MySQL</a:t>
            </a:r>
            <a:endParaRPr lang="en-US" sz="18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44AD8DF-7D23-45C7-BCC3-90B63A7C0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456711"/>
            <a:ext cx="7696200" cy="367298"/>
          </a:xfrm>
        </p:spPr>
        <p:txBody>
          <a:bodyPr/>
          <a:lstStyle/>
          <a:p>
            <a:r>
              <a:rPr lang="en-US" dirty="0"/>
              <a:t>Directory</a:t>
            </a:r>
          </a:p>
        </p:txBody>
      </p:sp>
      <p:sp>
        <p:nvSpPr>
          <p:cNvPr id="51" name="Marcador de texto 50">
            <a:extLst>
              <a:ext uri="{FF2B5EF4-FFF2-40B4-BE49-F238E27FC236}">
                <a16:creationId xmlns:a16="http://schemas.microsoft.com/office/drawing/2014/main" id="{C7B21923-805C-2DF3-F9A7-4E8506AC0541}"/>
              </a:ext>
            </a:extLst>
          </p:cNvPr>
          <p:cNvSpPr>
            <a:spLocks noGrp="1"/>
          </p:cNvSpPr>
          <p:nvPr>
            <p:ph type="body" idx="23"/>
          </p:nvPr>
        </p:nvSpPr>
        <p:spPr>
          <a:xfrm>
            <a:off x="5896012" y="1431033"/>
            <a:ext cx="966194" cy="520268"/>
          </a:xfrm>
        </p:spPr>
        <p:txBody>
          <a:bodyPr/>
          <a:lstStyle/>
          <a:p>
            <a:r>
              <a:rPr lang="es-ES" dirty="0"/>
              <a:t>01</a:t>
            </a:r>
          </a:p>
        </p:txBody>
      </p:sp>
      <p:sp>
        <p:nvSpPr>
          <p:cNvPr id="52" name="Marcador de texto 51">
            <a:extLst>
              <a:ext uri="{FF2B5EF4-FFF2-40B4-BE49-F238E27FC236}">
                <a16:creationId xmlns:a16="http://schemas.microsoft.com/office/drawing/2014/main" id="{C00C30B1-379A-4320-1638-3CBB72B402D2}"/>
              </a:ext>
            </a:extLst>
          </p:cNvPr>
          <p:cNvSpPr>
            <a:spLocks noGrp="1"/>
          </p:cNvSpPr>
          <p:nvPr>
            <p:ph type="body" idx="25"/>
          </p:nvPr>
        </p:nvSpPr>
        <p:spPr>
          <a:xfrm>
            <a:off x="567140" y="3317027"/>
            <a:ext cx="765257" cy="412069"/>
          </a:xfrm>
        </p:spPr>
        <p:txBody>
          <a:bodyPr/>
          <a:lstStyle/>
          <a:p>
            <a:r>
              <a:rPr lang="es-ES" dirty="0"/>
              <a:t>03</a:t>
            </a:r>
          </a:p>
        </p:txBody>
      </p:sp>
      <p:sp>
        <p:nvSpPr>
          <p:cNvPr id="53" name="Marcador de texto 52">
            <a:extLst>
              <a:ext uri="{FF2B5EF4-FFF2-40B4-BE49-F238E27FC236}">
                <a16:creationId xmlns:a16="http://schemas.microsoft.com/office/drawing/2014/main" id="{73297A7F-2CA4-ED9A-622B-180C40D991E0}"/>
              </a:ext>
            </a:extLst>
          </p:cNvPr>
          <p:cNvSpPr>
            <a:spLocks noGrp="1"/>
          </p:cNvSpPr>
          <p:nvPr>
            <p:ph type="body" idx="26"/>
          </p:nvPr>
        </p:nvSpPr>
        <p:spPr>
          <a:xfrm>
            <a:off x="527316" y="1487405"/>
            <a:ext cx="787528" cy="424288"/>
          </a:xfrm>
        </p:spPr>
        <p:txBody>
          <a:bodyPr/>
          <a:lstStyle/>
          <a:p>
            <a:r>
              <a:rPr lang="es-ES" dirty="0"/>
              <a:t>02</a:t>
            </a:r>
          </a:p>
        </p:txBody>
      </p:sp>
      <p:sp>
        <p:nvSpPr>
          <p:cNvPr id="54" name="Marcador de texto 53">
            <a:extLst>
              <a:ext uri="{FF2B5EF4-FFF2-40B4-BE49-F238E27FC236}">
                <a16:creationId xmlns:a16="http://schemas.microsoft.com/office/drawing/2014/main" id="{41BB45E4-3DF4-6B65-0ED8-7F188F9CF011}"/>
              </a:ext>
            </a:extLst>
          </p:cNvPr>
          <p:cNvSpPr>
            <a:spLocks noGrp="1"/>
          </p:cNvSpPr>
          <p:nvPr>
            <p:ph type="body" idx="27"/>
          </p:nvPr>
        </p:nvSpPr>
        <p:spPr>
          <a:xfrm>
            <a:off x="5899676" y="3306205"/>
            <a:ext cx="966194" cy="520268"/>
          </a:xfrm>
        </p:spPr>
        <p:txBody>
          <a:bodyPr/>
          <a:lstStyle/>
          <a:p>
            <a:r>
              <a:rPr lang="es-ES" dirty="0"/>
              <a:t>04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5F4F2C3-D71D-4ED5-9EB8-3CE2E0210A29}"/>
              </a:ext>
            </a:extLst>
          </p:cNvPr>
          <p:cNvSpPr>
            <a:spLocks noGrp="1"/>
          </p:cNvSpPr>
          <p:nvPr>
            <p:ph type="body" idx="28"/>
          </p:nvPr>
        </p:nvSpPr>
        <p:spPr>
          <a:xfrm>
            <a:off x="6797858" y="1691330"/>
            <a:ext cx="2791795" cy="392482"/>
          </a:xfrm>
        </p:spPr>
        <p:txBody>
          <a:bodyPr/>
          <a:lstStyle/>
          <a:p>
            <a:r>
              <a:rPr lang="en-US" altLang="zh-CN" dirty="0"/>
              <a:t>Use MySQL as database</a:t>
            </a:r>
            <a:endParaRPr lang="en-US" dirty="0"/>
          </a:p>
        </p:txBody>
      </p:sp>
      <p:sp>
        <p:nvSpPr>
          <p:cNvPr id="61" name="Freeform 298">
            <a:extLst>
              <a:ext uri="{FF2B5EF4-FFF2-40B4-BE49-F238E27FC236}">
                <a16:creationId xmlns:a16="http://schemas.microsoft.com/office/drawing/2014/main" id="{2235A267-24CD-76AF-671E-8880B6133121}"/>
              </a:ext>
            </a:extLst>
          </p:cNvPr>
          <p:cNvSpPr>
            <a:spLocks/>
          </p:cNvSpPr>
          <p:nvPr/>
        </p:nvSpPr>
        <p:spPr bwMode="auto">
          <a:xfrm>
            <a:off x="4303679" y="4409158"/>
            <a:ext cx="146050" cy="144463"/>
          </a:xfrm>
          <a:custGeom>
            <a:avLst/>
            <a:gdLst>
              <a:gd name="T0" fmla="*/ 123 w 247"/>
              <a:gd name="T1" fmla="*/ 0 h 247"/>
              <a:gd name="T2" fmla="*/ 167 w 247"/>
              <a:gd name="T3" fmla="*/ 80 h 247"/>
              <a:gd name="T4" fmla="*/ 247 w 247"/>
              <a:gd name="T5" fmla="*/ 124 h 247"/>
              <a:gd name="T6" fmla="*/ 167 w 247"/>
              <a:gd name="T7" fmla="*/ 167 h 247"/>
              <a:gd name="T8" fmla="*/ 123 w 247"/>
              <a:gd name="T9" fmla="*/ 247 h 247"/>
              <a:gd name="T10" fmla="*/ 80 w 247"/>
              <a:gd name="T11" fmla="*/ 167 h 247"/>
              <a:gd name="T12" fmla="*/ 0 w 247"/>
              <a:gd name="T13" fmla="*/ 124 h 247"/>
              <a:gd name="T14" fmla="*/ 80 w 247"/>
              <a:gd name="T15" fmla="*/ 80 h 247"/>
              <a:gd name="T16" fmla="*/ 123 w 247"/>
              <a:gd name="T17" fmla="*/ 0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7" h="247">
                <a:moveTo>
                  <a:pt x="123" y="0"/>
                </a:moveTo>
                <a:lnTo>
                  <a:pt x="167" y="80"/>
                </a:lnTo>
                <a:lnTo>
                  <a:pt x="247" y="124"/>
                </a:lnTo>
                <a:lnTo>
                  <a:pt x="167" y="167"/>
                </a:lnTo>
                <a:lnTo>
                  <a:pt x="123" y="247"/>
                </a:lnTo>
                <a:lnTo>
                  <a:pt x="80" y="167"/>
                </a:lnTo>
                <a:lnTo>
                  <a:pt x="0" y="124"/>
                </a:lnTo>
                <a:lnTo>
                  <a:pt x="80" y="80"/>
                </a:lnTo>
                <a:lnTo>
                  <a:pt x="123" y="0"/>
                </a:lnTo>
                <a:close/>
              </a:path>
            </a:pathLst>
          </a:custGeom>
          <a:solidFill>
            <a:schemeClr val="accent3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62" name="Freeform 302">
            <a:extLst>
              <a:ext uri="{FF2B5EF4-FFF2-40B4-BE49-F238E27FC236}">
                <a16:creationId xmlns:a16="http://schemas.microsoft.com/office/drawing/2014/main" id="{642BFBF1-3950-0B62-FB19-1A44657FEFF6}"/>
              </a:ext>
            </a:extLst>
          </p:cNvPr>
          <p:cNvSpPr>
            <a:spLocks/>
          </p:cNvSpPr>
          <p:nvPr/>
        </p:nvSpPr>
        <p:spPr bwMode="auto">
          <a:xfrm>
            <a:off x="8501376" y="1080469"/>
            <a:ext cx="129557" cy="129557"/>
          </a:xfrm>
          <a:custGeom>
            <a:avLst/>
            <a:gdLst>
              <a:gd name="T0" fmla="*/ 75 w 151"/>
              <a:gd name="T1" fmla="*/ 0 h 150"/>
              <a:gd name="T2" fmla="*/ 102 w 151"/>
              <a:gd name="T3" fmla="*/ 48 h 150"/>
              <a:gd name="T4" fmla="*/ 151 w 151"/>
              <a:gd name="T5" fmla="*/ 75 h 150"/>
              <a:gd name="T6" fmla="*/ 102 w 151"/>
              <a:gd name="T7" fmla="*/ 102 h 150"/>
              <a:gd name="T8" fmla="*/ 75 w 151"/>
              <a:gd name="T9" fmla="*/ 150 h 150"/>
              <a:gd name="T10" fmla="*/ 49 w 151"/>
              <a:gd name="T11" fmla="*/ 102 h 150"/>
              <a:gd name="T12" fmla="*/ 0 w 151"/>
              <a:gd name="T13" fmla="*/ 75 h 150"/>
              <a:gd name="T14" fmla="*/ 49 w 151"/>
              <a:gd name="T15" fmla="*/ 48 h 150"/>
              <a:gd name="T16" fmla="*/ 75 w 151"/>
              <a:gd name="T17" fmla="*/ 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1" h="150">
                <a:moveTo>
                  <a:pt x="75" y="0"/>
                </a:moveTo>
                <a:lnTo>
                  <a:pt x="102" y="48"/>
                </a:lnTo>
                <a:lnTo>
                  <a:pt x="151" y="75"/>
                </a:lnTo>
                <a:lnTo>
                  <a:pt x="102" y="102"/>
                </a:lnTo>
                <a:lnTo>
                  <a:pt x="75" y="150"/>
                </a:lnTo>
                <a:lnTo>
                  <a:pt x="49" y="102"/>
                </a:lnTo>
                <a:lnTo>
                  <a:pt x="0" y="75"/>
                </a:lnTo>
                <a:lnTo>
                  <a:pt x="49" y="48"/>
                </a:lnTo>
                <a:lnTo>
                  <a:pt x="75" y="0"/>
                </a:lnTo>
                <a:close/>
              </a:path>
            </a:pathLst>
          </a:custGeom>
          <a:solidFill>
            <a:schemeClr val="accent4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63" name="Freeform 157">
            <a:extLst>
              <a:ext uri="{FF2B5EF4-FFF2-40B4-BE49-F238E27FC236}">
                <a16:creationId xmlns:a16="http://schemas.microsoft.com/office/drawing/2014/main" id="{00CECDE6-052D-CEF4-37C3-65218AD3CB08}"/>
              </a:ext>
            </a:extLst>
          </p:cNvPr>
          <p:cNvSpPr>
            <a:spLocks noEditPoints="1"/>
          </p:cNvSpPr>
          <p:nvPr/>
        </p:nvSpPr>
        <p:spPr bwMode="auto">
          <a:xfrm>
            <a:off x="7127193" y="570046"/>
            <a:ext cx="177215" cy="163925"/>
          </a:xfrm>
          <a:custGeom>
            <a:avLst/>
            <a:gdLst>
              <a:gd name="T0" fmla="*/ 55 w 110"/>
              <a:gd name="T1" fmla="*/ 100 h 100"/>
              <a:gd name="T2" fmla="*/ 50 w 110"/>
              <a:gd name="T3" fmla="*/ 97 h 100"/>
              <a:gd name="T4" fmla="*/ 1 w 110"/>
              <a:gd name="T5" fmla="*/ 9 h 100"/>
              <a:gd name="T6" fmla="*/ 1 w 110"/>
              <a:gd name="T7" fmla="*/ 3 h 100"/>
              <a:gd name="T8" fmla="*/ 6 w 110"/>
              <a:gd name="T9" fmla="*/ 0 h 100"/>
              <a:gd name="T10" fmla="*/ 104 w 110"/>
              <a:gd name="T11" fmla="*/ 0 h 100"/>
              <a:gd name="T12" fmla="*/ 109 w 110"/>
              <a:gd name="T13" fmla="*/ 3 h 100"/>
              <a:gd name="T14" fmla="*/ 109 w 110"/>
              <a:gd name="T15" fmla="*/ 9 h 100"/>
              <a:gd name="T16" fmla="*/ 60 w 110"/>
              <a:gd name="T17" fmla="*/ 97 h 100"/>
              <a:gd name="T18" fmla="*/ 55 w 110"/>
              <a:gd name="T19" fmla="*/ 100 h 100"/>
              <a:gd name="T20" fmla="*/ 16 w 110"/>
              <a:gd name="T21" fmla="*/ 12 h 100"/>
              <a:gd name="T22" fmla="*/ 55 w 110"/>
              <a:gd name="T23" fmla="*/ 82 h 100"/>
              <a:gd name="T24" fmla="*/ 94 w 110"/>
              <a:gd name="T25" fmla="*/ 12 h 100"/>
              <a:gd name="T26" fmla="*/ 16 w 110"/>
              <a:gd name="T27" fmla="*/ 12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10" h="100">
                <a:moveTo>
                  <a:pt x="55" y="100"/>
                </a:moveTo>
                <a:cubicBezTo>
                  <a:pt x="53" y="100"/>
                  <a:pt x="51" y="98"/>
                  <a:pt x="50" y="97"/>
                </a:cubicBezTo>
                <a:lnTo>
                  <a:pt x="1" y="9"/>
                </a:lnTo>
                <a:cubicBezTo>
                  <a:pt x="0" y="7"/>
                  <a:pt x="0" y="5"/>
                  <a:pt x="1" y="3"/>
                </a:cubicBezTo>
                <a:cubicBezTo>
                  <a:pt x="2" y="2"/>
                  <a:pt x="4" y="0"/>
                  <a:pt x="6" y="0"/>
                </a:cubicBezTo>
                <a:lnTo>
                  <a:pt x="104" y="0"/>
                </a:lnTo>
                <a:cubicBezTo>
                  <a:pt x="106" y="0"/>
                  <a:pt x="108" y="2"/>
                  <a:pt x="109" y="3"/>
                </a:cubicBezTo>
                <a:cubicBezTo>
                  <a:pt x="110" y="5"/>
                  <a:pt x="110" y="7"/>
                  <a:pt x="109" y="9"/>
                </a:cubicBezTo>
                <a:lnTo>
                  <a:pt x="60" y="97"/>
                </a:lnTo>
                <a:cubicBezTo>
                  <a:pt x="59" y="98"/>
                  <a:pt x="57" y="100"/>
                  <a:pt x="55" y="100"/>
                </a:cubicBezTo>
                <a:close/>
                <a:moveTo>
                  <a:pt x="16" y="12"/>
                </a:moveTo>
                <a:lnTo>
                  <a:pt x="55" y="82"/>
                </a:lnTo>
                <a:lnTo>
                  <a:pt x="94" y="12"/>
                </a:lnTo>
                <a:lnTo>
                  <a:pt x="16" y="12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64" name="Freeform 159">
            <a:extLst>
              <a:ext uri="{FF2B5EF4-FFF2-40B4-BE49-F238E27FC236}">
                <a16:creationId xmlns:a16="http://schemas.microsoft.com/office/drawing/2014/main" id="{00D964C2-CB7A-BA3E-5814-75A21DC7B200}"/>
              </a:ext>
            </a:extLst>
          </p:cNvPr>
          <p:cNvSpPr>
            <a:spLocks noEditPoints="1"/>
          </p:cNvSpPr>
          <p:nvPr/>
        </p:nvSpPr>
        <p:spPr bwMode="auto">
          <a:xfrm>
            <a:off x="8541380" y="2590790"/>
            <a:ext cx="181896" cy="177458"/>
          </a:xfrm>
          <a:custGeom>
            <a:avLst/>
            <a:gdLst>
              <a:gd name="T0" fmla="*/ 55 w 109"/>
              <a:gd name="T1" fmla="*/ 109 h 109"/>
              <a:gd name="T2" fmla="*/ 51 w 109"/>
              <a:gd name="T3" fmla="*/ 108 h 109"/>
              <a:gd name="T4" fmla="*/ 2 w 109"/>
              <a:gd name="T5" fmla="*/ 59 h 109"/>
              <a:gd name="T6" fmla="*/ 2 w 109"/>
              <a:gd name="T7" fmla="*/ 51 h 109"/>
              <a:gd name="T8" fmla="*/ 51 w 109"/>
              <a:gd name="T9" fmla="*/ 2 h 109"/>
              <a:gd name="T10" fmla="*/ 59 w 109"/>
              <a:gd name="T11" fmla="*/ 2 h 109"/>
              <a:gd name="T12" fmla="*/ 108 w 109"/>
              <a:gd name="T13" fmla="*/ 51 h 109"/>
              <a:gd name="T14" fmla="*/ 109 w 109"/>
              <a:gd name="T15" fmla="*/ 55 h 109"/>
              <a:gd name="T16" fmla="*/ 108 w 109"/>
              <a:gd name="T17" fmla="*/ 59 h 109"/>
              <a:gd name="T18" fmla="*/ 59 w 109"/>
              <a:gd name="T19" fmla="*/ 108 h 109"/>
              <a:gd name="T20" fmla="*/ 55 w 109"/>
              <a:gd name="T21" fmla="*/ 109 h 109"/>
              <a:gd name="T22" fmla="*/ 14 w 109"/>
              <a:gd name="T23" fmla="*/ 55 h 109"/>
              <a:gd name="T24" fmla="*/ 55 w 109"/>
              <a:gd name="T25" fmla="*/ 96 h 109"/>
              <a:gd name="T26" fmla="*/ 96 w 109"/>
              <a:gd name="T27" fmla="*/ 55 h 109"/>
              <a:gd name="T28" fmla="*/ 55 w 109"/>
              <a:gd name="T29" fmla="*/ 14 h 109"/>
              <a:gd name="T30" fmla="*/ 14 w 109"/>
              <a:gd name="T31" fmla="*/ 55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9" h="109">
                <a:moveTo>
                  <a:pt x="55" y="109"/>
                </a:moveTo>
                <a:cubicBezTo>
                  <a:pt x="53" y="109"/>
                  <a:pt x="52" y="109"/>
                  <a:pt x="51" y="108"/>
                </a:cubicBezTo>
                <a:lnTo>
                  <a:pt x="2" y="59"/>
                </a:lnTo>
                <a:cubicBezTo>
                  <a:pt x="0" y="57"/>
                  <a:pt x="0" y="53"/>
                  <a:pt x="2" y="51"/>
                </a:cubicBezTo>
                <a:lnTo>
                  <a:pt x="51" y="2"/>
                </a:lnTo>
                <a:cubicBezTo>
                  <a:pt x="53" y="0"/>
                  <a:pt x="57" y="0"/>
                  <a:pt x="59" y="2"/>
                </a:cubicBezTo>
                <a:lnTo>
                  <a:pt x="108" y="51"/>
                </a:lnTo>
                <a:cubicBezTo>
                  <a:pt x="109" y="52"/>
                  <a:pt x="109" y="53"/>
                  <a:pt x="109" y="55"/>
                </a:cubicBezTo>
                <a:cubicBezTo>
                  <a:pt x="109" y="56"/>
                  <a:pt x="109" y="58"/>
                  <a:pt x="108" y="59"/>
                </a:cubicBezTo>
                <a:lnTo>
                  <a:pt x="59" y="108"/>
                </a:lnTo>
                <a:cubicBezTo>
                  <a:pt x="58" y="109"/>
                  <a:pt x="56" y="109"/>
                  <a:pt x="55" y="109"/>
                </a:cubicBezTo>
                <a:close/>
                <a:moveTo>
                  <a:pt x="14" y="55"/>
                </a:moveTo>
                <a:lnTo>
                  <a:pt x="55" y="96"/>
                </a:lnTo>
                <a:lnTo>
                  <a:pt x="96" y="55"/>
                </a:lnTo>
                <a:lnTo>
                  <a:pt x="55" y="14"/>
                </a:lnTo>
                <a:lnTo>
                  <a:pt x="14" y="55"/>
                </a:lnTo>
                <a:close/>
              </a:path>
            </a:pathLst>
          </a:custGeom>
          <a:solidFill>
            <a:schemeClr val="accent1"/>
          </a:solidFill>
          <a:ln w="1270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65" name="Freeform 310">
            <a:extLst>
              <a:ext uri="{FF2B5EF4-FFF2-40B4-BE49-F238E27FC236}">
                <a16:creationId xmlns:a16="http://schemas.microsoft.com/office/drawing/2014/main" id="{D850CCDF-0EC6-E619-DA25-CE82F13BB7CB}"/>
              </a:ext>
            </a:extLst>
          </p:cNvPr>
          <p:cNvSpPr>
            <a:spLocks noEditPoints="1"/>
          </p:cNvSpPr>
          <p:nvPr/>
        </p:nvSpPr>
        <p:spPr bwMode="auto">
          <a:xfrm>
            <a:off x="2774703" y="1050771"/>
            <a:ext cx="82468" cy="82468"/>
          </a:xfrm>
          <a:custGeom>
            <a:avLst/>
            <a:gdLst>
              <a:gd name="T0" fmla="*/ 38 w 75"/>
              <a:gd name="T1" fmla="*/ 75 h 75"/>
              <a:gd name="T2" fmla="*/ 0 w 75"/>
              <a:gd name="T3" fmla="*/ 38 h 75"/>
              <a:gd name="T4" fmla="*/ 38 w 75"/>
              <a:gd name="T5" fmla="*/ 0 h 75"/>
              <a:gd name="T6" fmla="*/ 75 w 75"/>
              <a:gd name="T7" fmla="*/ 38 h 75"/>
              <a:gd name="T8" fmla="*/ 38 w 75"/>
              <a:gd name="T9" fmla="*/ 75 h 75"/>
              <a:gd name="T10" fmla="*/ 38 w 75"/>
              <a:gd name="T11" fmla="*/ 18 h 75"/>
              <a:gd name="T12" fmla="*/ 18 w 75"/>
              <a:gd name="T13" fmla="*/ 38 h 75"/>
              <a:gd name="T14" fmla="*/ 38 w 75"/>
              <a:gd name="T15" fmla="*/ 58 h 75"/>
              <a:gd name="T16" fmla="*/ 58 w 75"/>
              <a:gd name="T17" fmla="*/ 38 h 75"/>
              <a:gd name="T18" fmla="*/ 38 w 75"/>
              <a:gd name="T19" fmla="*/ 18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5" h="75">
                <a:moveTo>
                  <a:pt x="38" y="75"/>
                </a:moveTo>
                <a:cubicBezTo>
                  <a:pt x="17" y="75"/>
                  <a:pt x="0" y="58"/>
                  <a:pt x="0" y="38"/>
                </a:cubicBezTo>
                <a:cubicBezTo>
                  <a:pt x="0" y="17"/>
                  <a:pt x="17" y="0"/>
                  <a:pt x="38" y="0"/>
                </a:cubicBezTo>
                <a:cubicBezTo>
                  <a:pt x="58" y="0"/>
                  <a:pt x="75" y="17"/>
                  <a:pt x="75" y="38"/>
                </a:cubicBezTo>
                <a:cubicBezTo>
                  <a:pt x="75" y="58"/>
                  <a:pt x="58" y="75"/>
                  <a:pt x="38" y="75"/>
                </a:cubicBezTo>
                <a:close/>
                <a:moveTo>
                  <a:pt x="38" y="18"/>
                </a:moveTo>
                <a:cubicBezTo>
                  <a:pt x="27" y="18"/>
                  <a:pt x="18" y="27"/>
                  <a:pt x="18" y="38"/>
                </a:cubicBezTo>
                <a:cubicBezTo>
                  <a:pt x="18" y="49"/>
                  <a:pt x="27" y="58"/>
                  <a:pt x="38" y="58"/>
                </a:cubicBezTo>
                <a:cubicBezTo>
                  <a:pt x="49" y="58"/>
                  <a:pt x="58" y="49"/>
                  <a:pt x="58" y="38"/>
                </a:cubicBezTo>
                <a:cubicBezTo>
                  <a:pt x="58" y="27"/>
                  <a:pt x="49" y="18"/>
                  <a:pt x="38" y="18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grpSp>
        <p:nvGrpSpPr>
          <p:cNvPr id="67" name="Grupo 66">
            <a:extLst>
              <a:ext uri="{FF2B5EF4-FFF2-40B4-BE49-F238E27FC236}">
                <a16:creationId xmlns:a16="http://schemas.microsoft.com/office/drawing/2014/main" id="{192D3AD5-1BBE-7B29-E641-6632B12C79E8}"/>
              </a:ext>
            </a:extLst>
          </p:cNvPr>
          <p:cNvGrpSpPr/>
          <p:nvPr/>
        </p:nvGrpSpPr>
        <p:grpSpPr>
          <a:xfrm>
            <a:off x="14726" y="4310815"/>
            <a:ext cx="773659" cy="963355"/>
            <a:chOff x="6696077" y="2921001"/>
            <a:chExt cx="330200" cy="411163"/>
          </a:xfrm>
        </p:grpSpPr>
        <p:sp>
          <p:nvSpPr>
            <p:cNvPr id="68" name="Freeform 245">
              <a:extLst>
                <a:ext uri="{FF2B5EF4-FFF2-40B4-BE49-F238E27FC236}">
                  <a16:creationId xmlns:a16="http://schemas.microsoft.com/office/drawing/2014/main" id="{AB81B503-3A79-60A8-9FA6-2DAA43497CA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96077" y="2921001"/>
              <a:ext cx="330200" cy="411163"/>
            </a:xfrm>
            <a:custGeom>
              <a:avLst/>
              <a:gdLst>
                <a:gd name="T0" fmla="*/ 419 w 561"/>
                <a:gd name="T1" fmla="*/ 699 h 699"/>
                <a:gd name="T2" fmla="*/ 415 w 561"/>
                <a:gd name="T3" fmla="*/ 697 h 699"/>
                <a:gd name="T4" fmla="*/ 281 w 561"/>
                <a:gd name="T5" fmla="*/ 563 h 699"/>
                <a:gd name="T6" fmla="*/ 147 w 561"/>
                <a:gd name="T7" fmla="*/ 697 h 699"/>
                <a:gd name="T8" fmla="*/ 139 w 561"/>
                <a:gd name="T9" fmla="*/ 697 h 699"/>
                <a:gd name="T10" fmla="*/ 2 w 561"/>
                <a:gd name="T11" fmla="*/ 560 h 699"/>
                <a:gd name="T12" fmla="*/ 0 w 561"/>
                <a:gd name="T13" fmla="*/ 556 h 699"/>
                <a:gd name="T14" fmla="*/ 0 w 561"/>
                <a:gd name="T15" fmla="*/ 419 h 699"/>
                <a:gd name="T16" fmla="*/ 2 w 561"/>
                <a:gd name="T17" fmla="*/ 415 h 699"/>
                <a:gd name="T18" fmla="*/ 67 w 561"/>
                <a:gd name="T19" fmla="*/ 350 h 699"/>
                <a:gd name="T20" fmla="*/ 2 w 561"/>
                <a:gd name="T21" fmla="*/ 284 h 699"/>
                <a:gd name="T22" fmla="*/ 0 w 561"/>
                <a:gd name="T23" fmla="*/ 281 h 699"/>
                <a:gd name="T24" fmla="*/ 0 w 561"/>
                <a:gd name="T25" fmla="*/ 143 h 699"/>
                <a:gd name="T26" fmla="*/ 2 w 561"/>
                <a:gd name="T27" fmla="*/ 139 h 699"/>
                <a:gd name="T28" fmla="*/ 139 w 561"/>
                <a:gd name="T29" fmla="*/ 2 h 699"/>
                <a:gd name="T30" fmla="*/ 147 w 561"/>
                <a:gd name="T31" fmla="*/ 2 h 699"/>
                <a:gd name="T32" fmla="*/ 281 w 561"/>
                <a:gd name="T33" fmla="*/ 136 h 699"/>
                <a:gd name="T34" fmla="*/ 415 w 561"/>
                <a:gd name="T35" fmla="*/ 2 h 699"/>
                <a:gd name="T36" fmla="*/ 422 w 561"/>
                <a:gd name="T37" fmla="*/ 2 h 699"/>
                <a:gd name="T38" fmla="*/ 560 w 561"/>
                <a:gd name="T39" fmla="*/ 139 h 699"/>
                <a:gd name="T40" fmla="*/ 561 w 561"/>
                <a:gd name="T41" fmla="*/ 143 h 699"/>
                <a:gd name="T42" fmla="*/ 561 w 561"/>
                <a:gd name="T43" fmla="*/ 281 h 699"/>
                <a:gd name="T44" fmla="*/ 560 w 561"/>
                <a:gd name="T45" fmla="*/ 284 h 699"/>
                <a:gd name="T46" fmla="*/ 494 w 561"/>
                <a:gd name="T47" fmla="*/ 350 h 699"/>
                <a:gd name="T48" fmla="*/ 560 w 561"/>
                <a:gd name="T49" fmla="*/ 415 h 699"/>
                <a:gd name="T50" fmla="*/ 561 w 561"/>
                <a:gd name="T51" fmla="*/ 419 h 699"/>
                <a:gd name="T52" fmla="*/ 561 w 561"/>
                <a:gd name="T53" fmla="*/ 556 h 699"/>
                <a:gd name="T54" fmla="*/ 560 w 561"/>
                <a:gd name="T55" fmla="*/ 560 h 699"/>
                <a:gd name="T56" fmla="*/ 422 w 561"/>
                <a:gd name="T57" fmla="*/ 697 h 699"/>
                <a:gd name="T58" fmla="*/ 418 w 561"/>
                <a:gd name="T59" fmla="*/ 699 h 699"/>
                <a:gd name="T60" fmla="*/ 419 w 561"/>
                <a:gd name="T61" fmla="*/ 699 h 699"/>
                <a:gd name="T62" fmla="*/ 281 w 561"/>
                <a:gd name="T63" fmla="*/ 551 h 699"/>
                <a:gd name="T64" fmla="*/ 285 w 561"/>
                <a:gd name="T65" fmla="*/ 553 h 699"/>
                <a:gd name="T66" fmla="*/ 419 w 561"/>
                <a:gd name="T67" fmla="*/ 687 h 699"/>
                <a:gd name="T68" fmla="*/ 551 w 561"/>
                <a:gd name="T69" fmla="*/ 554 h 699"/>
                <a:gd name="T70" fmla="*/ 551 w 561"/>
                <a:gd name="T71" fmla="*/ 421 h 699"/>
                <a:gd name="T72" fmla="*/ 484 w 561"/>
                <a:gd name="T73" fmla="*/ 353 h 699"/>
                <a:gd name="T74" fmla="*/ 482 w 561"/>
                <a:gd name="T75" fmla="*/ 350 h 699"/>
                <a:gd name="T76" fmla="*/ 484 w 561"/>
                <a:gd name="T77" fmla="*/ 346 h 699"/>
                <a:gd name="T78" fmla="*/ 551 w 561"/>
                <a:gd name="T79" fmla="*/ 279 h 699"/>
                <a:gd name="T80" fmla="*/ 551 w 561"/>
                <a:gd name="T81" fmla="*/ 145 h 699"/>
                <a:gd name="T82" fmla="*/ 419 w 561"/>
                <a:gd name="T83" fmla="*/ 13 h 699"/>
                <a:gd name="T84" fmla="*/ 285 w 561"/>
                <a:gd name="T85" fmla="*/ 147 h 699"/>
                <a:gd name="T86" fmla="*/ 277 w 561"/>
                <a:gd name="T87" fmla="*/ 147 h 699"/>
                <a:gd name="T88" fmla="*/ 143 w 561"/>
                <a:gd name="T89" fmla="*/ 13 h 699"/>
                <a:gd name="T90" fmla="*/ 11 w 561"/>
                <a:gd name="T91" fmla="*/ 145 h 699"/>
                <a:gd name="T92" fmla="*/ 11 w 561"/>
                <a:gd name="T93" fmla="*/ 279 h 699"/>
                <a:gd name="T94" fmla="*/ 78 w 561"/>
                <a:gd name="T95" fmla="*/ 346 h 699"/>
                <a:gd name="T96" fmla="*/ 79 w 561"/>
                <a:gd name="T97" fmla="*/ 350 h 699"/>
                <a:gd name="T98" fmla="*/ 78 w 561"/>
                <a:gd name="T99" fmla="*/ 353 h 699"/>
                <a:gd name="T100" fmla="*/ 11 w 561"/>
                <a:gd name="T101" fmla="*/ 421 h 699"/>
                <a:gd name="T102" fmla="*/ 11 w 561"/>
                <a:gd name="T103" fmla="*/ 554 h 699"/>
                <a:gd name="T104" fmla="*/ 143 w 561"/>
                <a:gd name="T105" fmla="*/ 687 h 699"/>
                <a:gd name="T106" fmla="*/ 277 w 561"/>
                <a:gd name="T107" fmla="*/ 553 h 699"/>
                <a:gd name="T108" fmla="*/ 281 w 561"/>
                <a:gd name="T109" fmla="*/ 551 h 6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61" h="699">
                  <a:moveTo>
                    <a:pt x="419" y="699"/>
                  </a:moveTo>
                  <a:cubicBezTo>
                    <a:pt x="417" y="699"/>
                    <a:pt x="416" y="698"/>
                    <a:pt x="415" y="697"/>
                  </a:cubicBezTo>
                  <a:lnTo>
                    <a:pt x="281" y="563"/>
                  </a:lnTo>
                  <a:lnTo>
                    <a:pt x="147" y="697"/>
                  </a:lnTo>
                  <a:cubicBezTo>
                    <a:pt x="145" y="699"/>
                    <a:pt x="142" y="699"/>
                    <a:pt x="139" y="697"/>
                  </a:cubicBezTo>
                  <a:lnTo>
                    <a:pt x="2" y="560"/>
                  </a:lnTo>
                  <a:cubicBezTo>
                    <a:pt x="1" y="559"/>
                    <a:pt x="0" y="558"/>
                    <a:pt x="0" y="556"/>
                  </a:cubicBezTo>
                  <a:lnTo>
                    <a:pt x="0" y="419"/>
                  </a:lnTo>
                  <a:cubicBezTo>
                    <a:pt x="0" y="417"/>
                    <a:pt x="1" y="416"/>
                    <a:pt x="2" y="415"/>
                  </a:cubicBezTo>
                  <a:lnTo>
                    <a:pt x="67" y="350"/>
                  </a:lnTo>
                  <a:lnTo>
                    <a:pt x="2" y="284"/>
                  </a:lnTo>
                  <a:cubicBezTo>
                    <a:pt x="1" y="283"/>
                    <a:pt x="0" y="282"/>
                    <a:pt x="0" y="281"/>
                  </a:cubicBezTo>
                  <a:lnTo>
                    <a:pt x="0" y="143"/>
                  </a:lnTo>
                  <a:cubicBezTo>
                    <a:pt x="0" y="142"/>
                    <a:pt x="1" y="140"/>
                    <a:pt x="2" y="139"/>
                  </a:cubicBezTo>
                  <a:lnTo>
                    <a:pt x="139" y="2"/>
                  </a:lnTo>
                  <a:cubicBezTo>
                    <a:pt x="141" y="0"/>
                    <a:pt x="145" y="0"/>
                    <a:pt x="147" y="2"/>
                  </a:cubicBezTo>
                  <a:lnTo>
                    <a:pt x="281" y="136"/>
                  </a:lnTo>
                  <a:lnTo>
                    <a:pt x="415" y="2"/>
                  </a:lnTo>
                  <a:cubicBezTo>
                    <a:pt x="417" y="0"/>
                    <a:pt x="420" y="0"/>
                    <a:pt x="422" y="2"/>
                  </a:cubicBezTo>
                  <a:lnTo>
                    <a:pt x="560" y="139"/>
                  </a:lnTo>
                  <a:cubicBezTo>
                    <a:pt x="561" y="140"/>
                    <a:pt x="561" y="142"/>
                    <a:pt x="561" y="143"/>
                  </a:cubicBezTo>
                  <a:lnTo>
                    <a:pt x="561" y="281"/>
                  </a:lnTo>
                  <a:cubicBezTo>
                    <a:pt x="561" y="282"/>
                    <a:pt x="561" y="283"/>
                    <a:pt x="560" y="284"/>
                  </a:cubicBezTo>
                  <a:lnTo>
                    <a:pt x="494" y="350"/>
                  </a:lnTo>
                  <a:lnTo>
                    <a:pt x="560" y="415"/>
                  </a:lnTo>
                  <a:cubicBezTo>
                    <a:pt x="561" y="416"/>
                    <a:pt x="561" y="417"/>
                    <a:pt x="561" y="419"/>
                  </a:cubicBezTo>
                  <a:lnTo>
                    <a:pt x="561" y="556"/>
                  </a:lnTo>
                  <a:cubicBezTo>
                    <a:pt x="561" y="558"/>
                    <a:pt x="561" y="559"/>
                    <a:pt x="560" y="560"/>
                  </a:cubicBezTo>
                  <a:lnTo>
                    <a:pt x="422" y="697"/>
                  </a:lnTo>
                  <a:cubicBezTo>
                    <a:pt x="421" y="698"/>
                    <a:pt x="420" y="699"/>
                    <a:pt x="418" y="699"/>
                  </a:cubicBezTo>
                  <a:lnTo>
                    <a:pt x="419" y="699"/>
                  </a:lnTo>
                  <a:close/>
                  <a:moveTo>
                    <a:pt x="281" y="551"/>
                  </a:moveTo>
                  <a:cubicBezTo>
                    <a:pt x="282" y="551"/>
                    <a:pt x="284" y="552"/>
                    <a:pt x="285" y="553"/>
                  </a:cubicBezTo>
                  <a:lnTo>
                    <a:pt x="419" y="687"/>
                  </a:lnTo>
                  <a:lnTo>
                    <a:pt x="551" y="554"/>
                  </a:lnTo>
                  <a:lnTo>
                    <a:pt x="551" y="421"/>
                  </a:lnTo>
                  <a:lnTo>
                    <a:pt x="484" y="353"/>
                  </a:lnTo>
                  <a:cubicBezTo>
                    <a:pt x="483" y="352"/>
                    <a:pt x="482" y="351"/>
                    <a:pt x="482" y="350"/>
                  </a:cubicBezTo>
                  <a:cubicBezTo>
                    <a:pt x="482" y="348"/>
                    <a:pt x="483" y="347"/>
                    <a:pt x="484" y="346"/>
                  </a:cubicBezTo>
                  <a:lnTo>
                    <a:pt x="551" y="279"/>
                  </a:lnTo>
                  <a:lnTo>
                    <a:pt x="551" y="145"/>
                  </a:lnTo>
                  <a:lnTo>
                    <a:pt x="419" y="13"/>
                  </a:lnTo>
                  <a:lnTo>
                    <a:pt x="285" y="147"/>
                  </a:lnTo>
                  <a:cubicBezTo>
                    <a:pt x="283" y="149"/>
                    <a:pt x="279" y="149"/>
                    <a:pt x="277" y="147"/>
                  </a:cubicBezTo>
                  <a:lnTo>
                    <a:pt x="143" y="13"/>
                  </a:lnTo>
                  <a:lnTo>
                    <a:pt x="11" y="145"/>
                  </a:lnTo>
                  <a:lnTo>
                    <a:pt x="11" y="279"/>
                  </a:lnTo>
                  <a:lnTo>
                    <a:pt x="78" y="346"/>
                  </a:lnTo>
                  <a:cubicBezTo>
                    <a:pt x="79" y="347"/>
                    <a:pt x="79" y="348"/>
                    <a:pt x="79" y="350"/>
                  </a:cubicBezTo>
                  <a:cubicBezTo>
                    <a:pt x="79" y="351"/>
                    <a:pt x="79" y="352"/>
                    <a:pt x="78" y="353"/>
                  </a:cubicBezTo>
                  <a:lnTo>
                    <a:pt x="11" y="421"/>
                  </a:lnTo>
                  <a:lnTo>
                    <a:pt x="11" y="554"/>
                  </a:lnTo>
                  <a:lnTo>
                    <a:pt x="143" y="687"/>
                  </a:lnTo>
                  <a:lnTo>
                    <a:pt x="277" y="553"/>
                  </a:lnTo>
                  <a:cubicBezTo>
                    <a:pt x="278" y="552"/>
                    <a:pt x="280" y="551"/>
                    <a:pt x="281" y="551"/>
                  </a:cubicBezTo>
                  <a:close/>
                </a:path>
              </a:pathLst>
            </a:custGeom>
            <a:solidFill>
              <a:srgbClr val="222221"/>
            </a:solidFill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grpSp>
          <p:nvGrpSpPr>
            <p:cNvPr id="78" name="Grupo 77">
              <a:extLst>
                <a:ext uri="{FF2B5EF4-FFF2-40B4-BE49-F238E27FC236}">
                  <a16:creationId xmlns:a16="http://schemas.microsoft.com/office/drawing/2014/main" id="{C94F7530-32F8-342D-6C72-27E90620624C}"/>
                </a:ext>
              </a:extLst>
            </p:cNvPr>
            <p:cNvGrpSpPr/>
            <p:nvPr/>
          </p:nvGrpSpPr>
          <p:grpSpPr>
            <a:xfrm>
              <a:off x="6699249" y="2924175"/>
              <a:ext cx="323854" cy="407989"/>
              <a:chOff x="6699249" y="2924175"/>
              <a:chExt cx="323854" cy="407989"/>
            </a:xfrm>
          </p:grpSpPr>
          <p:grpSp>
            <p:nvGrpSpPr>
              <p:cNvPr id="79" name="Grupo 78">
                <a:extLst>
                  <a:ext uri="{FF2B5EF4-FFF2-40B4-BE49-F238E27FC236}">
                    <a16:creationId xmlns:a16="http://schemas.microsoft.com/office/drawing/2014/main" id="{1E81D17A-8717-4678-6368-D8B605136785}"/>
                  </a:ext>
                </a:extLst>
              </p:cNvPr>
              <p:cNvGrpSpPr/>
              <p:nvPr/>
            </p:nvGrpSpPr>
            <p:grpSpPr>
              <a:xfrm>
                <a:off x="6699249" y="2924175"/>
                <a:ext cx="323854" cy="407989"/>
                <a:chOff x="6699249" y="2924175"/>
                <a:chExt cx="323854" cy="407989"/>
              </a:xfrm>
            </p:grpSpPr>
            <p:sp>
              <p:nvSpPr>
                <p:cNvPr id="82" name="Freeform 244">
                  <a:extLst>
                    <a:ext uri="{FF2B5EF4-FFF2-40B4-BE49-F238E27FC236}">
                      <a16:creationId xmlns:a16="http://schemas.microsoft.com/office/drawing/2014/main" id="{C84FFBDB-E625-7E2E-21BF-20F56EC08A1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99253" y="2924175"/>
                  <a:ext cx="323850" cy="404813"/>
                </a:xfrm>
                <a:custGeom>
                  <a:avLst/>
                  <a:gdLst>
                    <a:gd name="T0" fmla="*/ 550 w 550"/>
                    <a:gd name="T1" fmla="*/ 137 h 688"/>
                    <a:gd name="T2" fmla="*/ 550 w 550"/>
                    <a:gd name="T3" fmla="*/ 275 h 688"/>
                    <a:gd name="T4" fmla="*/ 481 w 550"/>
                    <a:gd name="T5" fmla="*/ 344 h 688"/>
                    <a:gd name="T6" fmla="*/ 550 w 550"/>
                    <a:gd name="T7" fmla="*/ 413 h 688"/>
                    <a:gd name="T8" fmla="*/ 550 w 550"/>
                    <a:gd name="T9" fmla="*/ 550 h 688"/>
                    <a:gd name="T10" fmla="*/ 413 w 550"/>
                    <a:gd name="T11" fmla="*/ 688 h 688"/>
                    <a:gd name="T12" fmla="*/ 275 w 550"/>
                    <a:gd name="T13" fmla="*/ 550 h 688"/>
                    <a:gd name="T14" fmla="*/ 137 w 550"/>
                    <a:gd name="T15" fmla="*/ 688 h 688"/>
                    <a:gd name="T16" fmla="*/ 0 w 550"/>
                    <a:gd name="T17" fmla="*/ 550 h 688"/>
                    <a:gd name="T18" fmla="*/ 0 w 550"/>
                    <a:gd name="T19" fmla="*/ 413 h 688"/>
                    <a:gd name="T20" fmla="*/ 68 w 550"/>
                    <a:gd name="T21" fmla="*/ 344 h 688"/>
                    <a:gd name="T22" fmla="*/ 0 w 550"/>
                    <a:gd name="T23" fmla="*/ 275 h 688"/>
                    <a:gd name="T24" fmla="*/ 0 w 550"/>
                    <a:gd name="T25" fmla="*/ 137 h 688"/>
                    <a:gd name="T26" fmla="*/ 137 w 550"/>
                    <a:gd name="T27" fmla="*/ 0 h 688"/>
                    <a:gd name="T28" fmla="*/ 275 w 550"/>
                    <a:gd name="T29" fmla="*/ 137 h 688"/>
                    <a:gd name="T30" fmla="*/ 413 w 550"/>
                    <a:gd name="T31" fmla="*/ 0 h 688"/>
                    <a:gd name="T32" fmla="*/ 550 w 550"/>
                    <a:gd name="T33" fmla="*/ 137 h 6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550" h="688">
                      <a:moveTo>
                        <a:pt x="550" y="137"/>
                      </a:moveTo>
                      <a:lnTo>
                        <a:pt x="550" y="275"/>
                      </a:lnTo>
                      <a:lnTo>
                        <a:pt x="481" y="344"/>
                      </a:lnTo>
                      <a:lnTo>
                        <a:pt x="550" y="413"/>
                      </a:lnTo>
                      <a:lnTo>
                        <a:pt x="550" y="550"/>
                      </a:lnTo>
                      <a:lnTo>
                        <a:pt x="413" y="688"/>
                      </a:lnTo>
                      <a:lnTo>
                        <a:pt x="275" y="550"/>
                      </a:lnTo>
                      <a:lnTo>
                        <a:pt x="137" y="688"/>
                      </a:lnTo>
                      <a:lnTo>
                        <a:pt x="0" y="550"/>
                      </a:lnTo>
                      <a:lnTo>
                        <a:pt x="0" y="413"/>
                      </a:lnTo>
                      <a:lnTo>
                        <a:pt x="68" y="344"/>
                      </a:lnTo>
                      <a:lnTo>
                        <a:pt x="0" y="275"/>
                      </a:lnTo>
                      <a:lnTo>
                        <a:pt x="0" y="137"/>
                      </a:lnTo>
                      <a:lnTo>
                        <a:pt x="137" y="0"/>
                      </a:lnTo>
                      <a:lnTo>
                        <a:pt x="275" y="137"/>
                      </a:lnTo>
                      <a:lnTo>
                        <a:pt x="413" y="0"/>
                      </a:lnTo>
                      <a:lnTo>
                        <a:pt x="550" y="13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0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dirty="0"/>
                </a:p>
              </p:txBody>
            </p:sp>
            <p:sp>
              <p:nvSpPr>
                <p:cNvPr id="83" name="Freeform 246">
                  <a:extLst>
                    <a:ext uri="{FF2B5EF4-FFF2-40B4-BE49-F238E27FC236}">
                      <a16:creationId xmlns:a16="http://schemas.microsoft.com/office/drawing/2014/main" id="{72FAE697-741C-6B72-78D5-0D9119FCA1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99249" y="2924176"/>
                  <a:ext cx="323850" cy="323850"/>
                </a:xfrm>
                <a:custGeom>
                  <a:avLst/>
                  <a:gdLst>
                    <a:gd name="T0" fmla="*/ 413 w 550"/>
                    <a:gd name="T1" fmla="*/ 0 h 550"/>
                    <a:gd name="T2" fmla="*/ 550 w 550"/>
                    <a:gd name="T3" fmla="*/ 137 h 550"/>
                    <a:gd name="T4" fmla="*/ 413 w 550"/>
                    <a:gd name="T5" fmla="*/ 275 h 550"/>
                    <a:gd name="T6" fmla="*/ 550 w 550"/>
                    <a:gd name="T7" fmla="*/ 413 h 550"/>
                    <a:gd name="T8" fmla="*/ 413 w 550"/>
                    <a:gd name="T9" fmla="*/ 550 h 550"/>
                    <a:gd name="T10" fmla="*/ 275 w 550"/>
                    <a:gd name="T11" fmla="*/ 413 h 550"/>
                    <a:gd name="T12" fmla="*/ 137 w 550"/>
                    <a:gd name="T13" fmla="*/ 550 h 550"/>
                    <a:gd name="T14" fmla="*/ 0 w 550"/>
                    <a:gd name="T15" fmla="*/ 413 h 550"/>
                    <a:gd name="T16" fmla="*/ 137 w 550"/>
                    <a:gd name="T17" fmla="*/ 275 h 550"/>
                    <a:gd name="T18" fmla="*/ 0 w 550"/>
                    <a:gd name="T19" fmla="*/ 137 h 550"/>
                    <a:gd name="T20" fmla="*/ 137 w 550"/>
                    <a:gd name="T21" fmla="*/ 0 h 550"/>
                    <a:gd name="T22" fmla="*/ 275 w 550"/>
                    <a:gd name="T23" fmla="*/ 137 h 550"/>
                    <a:gd name="T24" fmla="*/ 413 w 550"/>
                    <a:gd name="T25" fmla="*/ 0 h 5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50" h="550">
                      <a:moveTo>
                        <a:pt x="413" y="0"/>
                      </a:moveTo>
                      <a:lnTo>
                        <a:pt x="550" y="137"/>
                      </a:lnTo>
                      <a:lnTo>
                        <a:pt x="413" y="275"/>
                      </a:lnTo>
                      <a:lnTo>
                        <a:pt x="550" y="413"/>
                      </a:lnTo>
                      <a:lnTo>
                        <a:pt x="413" y="550"/>
                      </a:lnTo>
                      <a:lnTo>
                        <a:pt x="275" y="413"/>
                      </a:lnTo>
                      <a:lnTo>
                        <a:pt x="137" y="550"/>
                      </a:lnTo>
                      <a:lnTo>
                        <a:pt x="0" y="413"/>
                      </a:lnTo>
                      <a:lnTo>
                        <a:pt x="137" y="275"/>
                      </a:lnTo>
                      <a:lnTo>
                        <a:pt x="0" y="137"/>
                      </a:lnTo>
                      <a:lnTo>
                        <a:pt x="137" y="0"/>
                      </a:lnTo>
                      <a:lnTo>
                        <a:pt x="275" y="137"/>
                      </a:lnTo>
                      <a:lnTo>
                        <a:pt x="413" y="0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 w="15875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dirty="0"/>
                </a:p>
              </p:txBody>
            </p:sp>
            <p:sp>
              <p:nvSpPr>
                <p:cNvPr id="84" name="Freeform 248">
                  <a:extLst>
                    <a:ext uri="{FF2B5EF4-FFF2-40B4-BE49-F238E27FC236}">
                      <a16:creationId xmlns:a16="http://schemas.microsoft.com/office/drawing/2014/main" id="{67DB2076-1FD5-AC61-9A90-485CB3AE732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938963" y="3244851"/>
                  <a:ext cx="6350" cy="87313"/>
                </a:xfrm>
                <a:custGeom>
                  <a:avLst/>
                  <a:gdLst>
                    <a:gd name="T0" fmla="*/ 6 w 11"/>
                    <a:gd name="T1" fmla="*/ 148 h 148"/>
                    <a:gd name="T2" fmla="*/ 0 w 11"/>
                    <a:gd name="T3" fmla="*/ 143 h 148"/>
                    <a:gd name="T4" fmla="*/ 0 w 11"/>
                    <a:gd name="T5" fmla="*/ 5 h 148"/>
                    <a:gd name="T6" fmla="*/ 6 w 11"/>
                    <a:gd name="T7" fmla="*/ 0 h 148"/>
                    <a:gd name="T8" fmla="*/ 11 w 11"/>
                    <a:gd name="T9" fmla="*/ 5 h 148"/>
                    <a:gd name="T10" fmla="*/ 11 w 11"/>
                    <a:gd name="T11" fmla="*/ 143 h 148"/>
                    <a:gd name="T12" fmla="*/ 6 w 11"/>
                    <a:gd name="T13" fmla="*/ 148 h 1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1" h="148">
                      <a:moveTo>
                        <a:pt x="6" y="148"/>
                      </a:moveTo>
                      <a:cubicBezTo>
                        <a:pt x="3" y="148"/>
                        <a:pt x="0" y="146"/>
                        <a:pt x="0" y="143"/>
                      </a:cubicBezTo>
                      <a:lnTo>
                        <a:pt x="0" y="5"/>
                      </a:lnTo>
                      <a:cubicBezTo>
                        <a:pt x="0" y="2"/>
                        <a:pt x="3" y="0"/>
                        <a:pt x="6" y="0"/>
                      </a:cubicBezTo>
                      <a:cubicBezTo>
                        <a:pt x="8" y="0"/>
                        <a:pt x="11" y="2"/>
                        <a:pt x="11" y="5"/>
                      </a:cubicBezTo>
                      <a:lnTo>
                        <a:pt x="11" y="143"/>
                      </a:lnTo>
                      <a:cubicBezTo>
                        <a:pt x="11" y="146"/>
                        <a:pt x="8" y="148"/>
                        <a:pt x="6" y="148"/>
                      </a:cubicBezTo>
                      <a:close/>
                    </a:path>
                  </a:pathLst>
                </a:custGeom>
                <a:solidFill>
                  <a:srgbClr val="222221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dirty="0"/>
                </a:p>
              </p:txBody>
            </p:sp>
          </p:grpSp>
          <p:sp>
            <p:nvSpPr>
              <p:cNvPr id="80" name="Freeform 249">
                <a:extLst>
                  <a:ext uri="{FF2B5EF4-FFF2-40B4-BE49-F238E27FC236}">
                    <a16:creationId xmlns:a16="http://schemas.microsoft.com/office/drawing/2014/main" id="{A6676432-6CA5-E359-E9AF-94D4B836E6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77038" y="3244851"/>
                <a:ext cx="6350" cy="87313"/>
              </a:xfrm>
              <a:custGeom>
                <a:avLst/>
                <a:gdLst>
                  <a:gd name="T0" fmla="*/ 5 w 10"/>
                  <a:gd name="T1" fmla="*/ 148 h 148"/>
                  <a:gd name="T2" fmla="*/ 0 w 10"/>
                  <a:gd name="T3" fmla="*/ 143 h 148"/>
                  <a:gd name="T4" fmla="*/ 0 w 10"/>
                  <a:gd name="T5" fmla="*/ 5 h 148"/>
                  <a:gd name="T6" fmla="*/ 5 w 10"/>
                  <a:gd name="T7" fmla="*/ 0 h 148"/>
                  <a:gd name="T8" fmla="*/ 10 w 10"/>
                  <a:gd name="T9" fmla="*/ 5 h 148"/>
                  <a:gd name="T10" fmla="*/ 10 w 10"/>
                  <a:gd name="T11" fmla="*/ 143 h 148"/>
                  <a:gd name="T12" fmla="*/ 5 w 10"/>
                  <a:gd name="T13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48">
                    <a:moveTo>
                      <a:pt x="5" y="148"/>
                    </a:moveTo>
                    <a:cubicBezTo>
                      <a:pt x="2" y="148"/>
                      <a:pt x="0" y="146"/>
                      <a:pt x="0" y="143"/>
                    </a:cubicBezTo>
                    <a:lnTo>
                      <a:pt x="0" y="5"/>
                    </a:lnTo>
                    <a:cubicBezTo>
                      <a:pt x="0" y="2"/>
                      <a:pt x="2" y="0"/>
                      <a:pt x="5" y="0"/>
                    </a:cubicBezTo>
                    <a:cubicBezTo>
                      <a:pt x="8" y="0"/>
                      <a:pt x="10" y="2"/>
                      <a:pt x="10" y="5"/>
                    </a:cubicBezTo>
                    <a:lnTo>
                      <a:pt x="10" y="143"/>
                    </a:lnTo>
                    <a:cubicBezTo>
                      <a:pt x="10" y="146"/>
                      <a:pt x="8" y="148"/>
                      <a:pt x="5" y="148"/>
                    </a:cubicBez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81" name="Freeform 250">
                <a:extLst>
                  <a:ext uri="{FF2B5EF4-FFF2-40B4-BE49-F238E27FC236}">
                    <a16:creationId xmlns:a16="http://schemas.microsoft.com/office/drawing/2014/main" id="{5D484041-0D0C-F5B1-A1EC-8BD857F07E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58000" y="3163888"/>
                <a:ext cx="6350" cy="87313"/>
              </a:xfrm>
              <a:custGeom>
                <a:avLst/>
                <a:gdLst>
                  <a:gd name="T0" fmla="*/ 5 w 10"/>
                  <a:gd name="T1" fmla="*/ 148 h 148"/>
                  <a:gd name="T2" fmla="*/ 0 w 10"/>
                  <a:gd name="T3" fmla="*/ 143 h 148"/>
                  <a:gd name="T4" fmla="*/ 0 w 10"/>
                  <a:gd name="T5" fmla="*/ 6 h 148"/>
                  <a:gd name="T6" fmla="*/ 5 w 10"/>
                  <a:gd name="T7" fmla="*/ 0 h 148"/>
                  <a:gd name="T8" fmla="*/ 10 w 10"/>
                  <a:gd name="T9" fmla="*/ 6 h 148"/>
                  <a:gd name="T10" fmla="*/ 10 w 10"/>
                  <a:gd name="T11" fmla="*/ 143 h 148"/>
                  <a:gd name="T12" fmla="*/ 5 w 10"/>
                  <a:gd name="T13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48">
                    <a:moveTo>
                      <a:pt x="5" y="148"/>
                    </a:moveTo>
                    <a:cubicBezTo>
                      <a:pt x="2" y="148"/>
                      <a:pt x="0" y="146"/>
                      <a:pt x="0" y="143"/>
                    </a:cubicBezTo>
                    <a:lnTo>
                      <a:pt x="0" y="6"/>
                    </a:lnTo>
                    <a:cubicBezTo>
                      <a:pt x="0" y="3"/>
                      <a:pt x="2" y="0"/>
                      <a:pt x="5" y="0"/>
                    </a:cubicBezTo>
                    <a:cubicBezTo>
                      <a:pt x="8" y="0"/>
                      <a:pt x="10" y="3"/>
                      <a:pt x="10" y="6"/>
                    </a:cubicBezTo>
                    <a:lnTo>
                      <a:pt x="10" y="143"/>
                    </a:lnTo>
                    <a:cubicBezTo>
                      <a:pt x="10" y="146"/>
                      <a:pt x="8" y="148"/>
                      <a:pt x="5" y="148"/>
                    </a:cubicBez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</p:grpSp>
      </p:grpSp>
      <p:sp>
        <p:nvSpPr>
          <p:cNvPr id="15" name="Elipse 14">
            <a:extLst>
              <a:ext uri="{FF2B5EF4-FFF2-40B4-BE49-F238E27FC236}">
                <a16:creationId xmlns:a16="http://schemas.microsoft.com/office/drawing/2014/main" id="{BEF2AE4D-2991-0BBA-C06B-27A6397693F6}"/>
              </a:ext>
            </a:extLst>
          </p:cNvPr>
          <p:cNvSpPr/>
          <p:nvPr/>
        </p:nvSpPr>
        <p:spPr>
          <a:xfrm flipH="1">
            <a:off x="606529" y="558962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D6BBE736-8D01-D47F-0916-1A60FCB1A4F8}"/>
              </a:ext>
            </a:extLst>
          </p:cNvPr>
          <p:cNvSpPr/>
          <p:nvPr/>
        </p:nvSpPr>
        <p:spPr>
          <a:xfrm flipH="1">
            <a:off x="846542" y="558962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29E1D80E-9246-E0A2-F5F7-A86EC3E376A6}"/>
              </a:ext>
            </a:extLst>
          </p:cNvPr>
          <p:cNvSpPr/>
          <p:nvPr/>
        </p:nvSpPr>
        <p:spPr>
          <a:xfrm flipH="1">
            <a:off x="1086555" y="558962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" name="Freeform 235">
            <a:extLst>
              <a:ext uri="{FF2B5EF4-FFF2-40B4-BE49-F238E27FC236}">
                <a16:creationId xmlns:a16="http://schemas.microsoft.com/office/drawing/2014/main" id="{DCEFA975-EBDB-3CED-4C11-2D44D8656BD9}"/>
              </a:ext>
            </a:extLst>
          </p:cNvPr>
          <p:cNvSpPr>
            <a:spLocks/>
          </p:cNvSpPr>
          <p:nvPr/>
        </p:nvSpPr>
        <p:spPr bwMode="auto">
          <a:xfrm>
            <a:off x="5727337" y="-124477"/>
            <a:ext cx="902826" cy="231741"/>
          </a:xfrm>
          <a:custGeom>
            <a:avLst/>
            <a:gdLst>
              <a:gd name="T0" fmla="*/ 333 w 504"/>
              <a:gd name="T1" fmla="*/ 130 h 130"/>
              <a:gd name="T2" fmla="*/ 252 w 504"/>
              <a:gd name="T3" fmla="*/ 43 h 130"/>
              <a:gd name="T4" fmla="*/ 172 w 504"/>
              <a:gd name="T5" fmla="*/ 130 h 130"/>
              <a:gd name="T6" fmla="*/ 91 w 504"/>
              <a:gd name="T7" fmla="*/ 43 h 130"/>
              <a:gd name="T8" fmla="*/ 21 w 504"/>
              <a:gd name="T9" fmla="*/ 118 h 130"/>
              <a:gd name="T10" fmla="*/ 0 w 504"/>
              <a:gd name="T11" fmla="*/ 98 h 130"/>
              <a:gd name="T12" fmla="*/ 91 w 504"/>
              <a:gd name="T13" fmla="*/ 0 h 130"/>
              <a:gd name="T14" fmla="*/ 172 w 504"/>
              <a:gd name="T15" fmla="*/ 86 h 130"/>
              <a:gd name="T16" fmla="*/ 252 w 504"/>
              <a:gd name="T17" fmla="*/ 0 h 130"/>
              <a:gd name="T18" fmla="*/ 333 w 504"/>
              <a:gd name="T19" fmla="*/ 86 h 130"/>
              <a:gd name="T20" fmla="*/ 413 w 504"/>
              <a:gd name="T21" fmla="*/ 0 h 130"/>
              <a:gd name="T22" fmla="*/ 504 w 504"/>
              <a:gd name="T23" fmla="*/ 98 h 130"/>
              <a:gd name="T24" fmla="*/ 483 w 504"/>
              <a:gd name="T25" fmla="*/ 118 h 130"/>
              <a:gd name="T26" fmla="*/ 413 w 504"/>
              <a:gd name="T27" fmla="*/ 43 h 130"/>
              <a:gd name="T28" fmla="*/ 333 w 504"/>
              <a:gd name="T29" fmla="*/ 13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04" h="130">
                <a:moveTo>
                  <a:pt x="333" y="130"/>
                </a:moveTo>
                <a:lnTo>
                  <a:pt x="252" y="43"/>
                </a:lnTo>
                <a:lnTo>
                  <a:pt x="172" y="130"/>
                </a:lnTo>
                <a:lnTo>
                  <a:pt x="91" y="43"/>
                </a:lnTo>
                <a:lnTo>
                  <a:pt x="21" y="118"/>
                </a:lnTo>
                <a:lnTo>
                  <a:pt x="0" y="98"/>
                </a:lnTo>
                <a:lnTo>
                  <a:pt x="91" y="0"/>
                </a:lnTo>
                <a:lnTo>
                  <a:pt x="172" y="86"/>
                </a:lnTo>
                <a:lnTo>
                  <a:pt x="252" y="0"/>
                </a:lnTo>
                <a:lnTo>
                  <a:pt x="333" y="86"/>
                </a:lnTo>
                <a:lnTo>
                  <a:pt x="413" y="0"/>
                </a:lnTo>
                <a:lnTo>
                  <a:pt x="504" y="98"/>
                </a:lnTo>
                <a:lnTo>
                  <a:pt x="483" y="118"/>
                </a:lnTo>
                <a:lnTo>
                  <a:pt x="413" y="43"/>
                </a:lnTo>
                <a:lnTo>
                  <a:pt x="333" y="130"/>
                </a:ln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46D75142-3128-25EC-D182-1A5099C93BD7}"/>
              </a:ext>
            </a:extLst>
          </p:cNvPr>
          <p:cNvSpPr txBox="1">
            <a:spLocks/>
          </p:cNvSpPr>
          <p:nvPr/>
        </p:nvSpPr>
        <p:spPr>
          <a:xfrm>
            <a:off x="1380661" y="1508924"/>
            <a:ext cx="2513880" cy="2954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3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dirty="0"/>
              <a:t>HTTP-Server</a:t>
            </a:r>
            <a:endParaRPr lang="en-US" sz="1800" dirty="0"/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D3A79DEA-DA05-57AA-D303-AA90A6C79708}"/>
              </a:ext>
            </a:extLst>
          </p:cNvPr>
          <p:cNvSpPr txBox="1">
            <a:spLocks/>
          </p:cNvSpPr>
          <p:nvPr/>
        </p:nvSpPr>
        <p:spPr>
          <a:xfrm>
            <a:off x="1389589" y="1703622"/>
            <a:ext cx="2791795" cy="3924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0" name="Text Placeholder 16">
            <a:extLst>
              <a:ext uri="{FF2B5EF4-FFF2-40B4-BE49-F238E27FC236}">
                <a16:creationId xmlns:a16="http://schemas.microsoft.com/office/drawing/2014/main" id="{8D9EE40F-431C-A031-9D15-0828D364DFC6}"/>
              </a:ext>
            </a:extLst>
          </p:cNvPr>
          <p:cNvSpPr txBox="1">
            <a:spLocks/>
          </p:cNvSpPr>
          <p:nvPr/>
        </p:nvSpPr>
        <p:spPr>
          <a:xfrm>
            <a:off x="1389589" y="3418595"/>
            <a:ext cx="2513880" cy="2954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3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dirty="0"/>
              <a:t>RPC-Server</a:t>
            </a:r>
            <a:endParaRPr lang="en-US" sz="1800" dirty="0"/>
          </a:p>
        </p:txBody>
      </p:sp>
      <p:sp>
        <p:nvSpPr>
          <p:cNvPr id="97" name="Text Placeholder 16">
            <a:extLst>
              <a:ext uri="{FF2B5EF4-FFF2-40B4-BE49-F238E27FC236}">
                <a16:creationId xmlns:a16="http://schemas.microsoft.com/office/drawing/2014/main" id="{F1B0C69D-A662-BFCE-2DFF-4D6D42CFB8EF}"/>
              </a:ext>
            </a:extLst>
          </p:cNvPr>
          <p:cNvSpPr txBox="1">
            <a:spLocks/>
          </p:cNvSpPr>
          <p:nvPr/>
        </p:nvSpPr>
        <p:spPr>
          <a:xfrm>
            <a:off x="6797858" y="3438716"/>
            <a:ext cx="2513880" cy="2954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3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MY" altLang="zh-CN" sz="1700" dirty="0"/>
              <a:t>Docker-compose</a:t>
            </a:r>
            <a:endParaRPr lang="en-US" sz="1700" dirty="0"/>
          </a:p>
        </p:txBody>
      </p:sp>
      <p:cxnSp>
        <p:nvCxnSpPr>
          <p:cNvPr id="118" name="Conector: angular 51">
            <a:extLst>
              <a:ext uri="{FF2B5EF4-FFF2-40B4-BE49-F238E27FC236}">
                <a16:creationId xmlns:a16="http://schemas.microsoft.com/office/drawing/2014/main" id="{51EE1711-A915-EC17-A0E3-B041030F255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753015" y="2479895"/>
            <a:ext cx="2063469" cy="486342"/>
          </a:xfrm>
          <a:prstGeom prst="bentConnector3">
            <a:avLst>
              <a:gd name="adj1" fmla="val 100044"/>
            </a:avLst>
          </a:prstGeom>
          <a:ln w="158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AEEB131C-19BB-FCF5-610A-E4F791548233}"/>
              </a:ext>
            </a:extLst>
          </p:cNvPr>
          <p:cNvCxnSpPr/>
          <p:nvPr/>
        </p:nvCxnSpPr>
        <p:spPr>
          <a:xfrm flipH="1">
            <a:off x="4632259" y="3754800"/>
            <a:ext cx="914399" cy="0"/>
          </a:xfrm>
          <a:prstGeom prst="line">
            <a:avLst/>
          </a:prstGeom>
          <a:ln w="12700">
            <a:solidFill>
              <a:srgbClr val="E6A2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Left Brace 133">
            <a:extLst>
              <a:ext uri="{FF2B5EF4-FFF2-40B4-BE49-F238E27FC236}">
                <a16:creationId xmlns:a16="http://schemas.microsoft.com/office/drawing/2014/main" id="{DC9EFC27-7AC9-C84C-D093-CBC2DDA27611}"/>
              </a:ext>
            </a:extLst>
          </p:cNvPr>
          <p:cNvSpPr/>
          <p:nvPr/>
        </p:nvSpPr>
        <p:spPr>
          <a:xfrm>
            <a:off x="3208283" y="1431033"/>
            <a:ext cx="496129" cy="652780"/>
          </a:xfrm>
          <a:prstGeom prst="leftBrace">
            <a:avLst>
              <a:gd name="adj1" fmla="val 19067"/>
              <a:gd name="adj2" fmla="val 47290"/>
            </a:avLst>
          </a:prstGeom>
          <a:ln w="12700">
            <a:solidFill>
              <a:srgbClr val="60C7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42" name="Left Brace 141">
            <a:extLst>
              <a:ext uri="{FF2B5EF4-FFF2-40B4-BE49-F238E27FC236}">
                <a16:creationId xmlns:a16="http://schemas.microsoft.com/office/drawing/2014/main" id="{729D47A9-5E22-5F61-6DDB-56AFB4FE3EDB}"/>
              </a:ext>
            </a:extLst>
          </p:cNvPr>
          <p:cNvSpPr/>
          <p:nvPr/>
        </p:nvSpPr>
        <p:spPr>
          <a:xfrm>
            <a:off x="3208282" y="2096103"/>
            <a:ext cx="496129" cy="1553613"/>
          </a:xfrm>
          <a:prstGeom prst="leftBrace">
            <a:avLst>
              <a:gd name="adj1" fmla="val 19067"/>
              <a:gd name="adj2" fmla="val 47290"/>
            </a:avLst>
          </a:prstGeom>
          <a:ln w="12700">
            <a:solidFill>
              <a:srgbClr val="BAA5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C917A34B-D8A5-FEDC-722E-156CE1678333}"/>
              </a:ext>
            </a:extLst>
          </p:cNvPr>
          <p:cNvCxnSpPr>
            <a:cxnSpLocks/>
          </p:cNvCxnSpPr>
          <p:nvPr/>
        </p:nvCxnSpPr>
        <p:spPr>
          <a:xfrm flipH="1">
            <a:off x="4953875" y="3895948"/>
            <a:ext cx="914399" cy="0"/>
          </a:xfrm>
          <a:prstGeom prst="line">
            <a:avLst/>
          </a:prstGeom>
          <a:ln w="12700">
            <a:solidFill>
              <a:srgbClr val="DBFE8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E9C04EDE-572E-C37D-22D4-9B0CA222A382}"/>
              </a:ext>
            </a:extLst>
          </p:cNvPr>
          <p:cNvCxnSpPr>
            <a:cxnSpLocks/>
          </p:cNvCxnSpPr>
          <p:nvPr/>
        </p:nvCxnSpPr>
        <p:spPr>
          <a:xfrm>
            <a:off x="5868274" y="3524429"/>
            <a:ext cx="142147" cy="0"/>
          </a:xfrm>
          <a:prstGeom prst="line">
            <a:avLst/>
          </a:prstGeom>
          <a:ln w="12700">
            <a:solidFill>
              <a:srgbClr val="DBFE8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4E0BD3FC-C748-0559-3725-FC70A7CEB59B}"/>
              </a:ext>
            </a:extLst>
          </p:cNvPr>
          <p:cNvCxnSpPr>
            <a:cxnSpLocks/>
          </p:cNvCxnSpPr>
          <p:nvPr/>
        </p:nvCxnSpPr>
        <p:spPr>
          <a:xfrm flipV="1">
            <a:off x="5868274" y="3524429"/>
            <a:ext cx="0" cy="377234"/>
          </a:xfrm>
          <a:prstGeom prst="line">
            <a:avLst/>
          </a:prstGeom>
          <a:ln w="12700">
            <a:solidFill>
              <a:srgbClr val="DBFE8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4909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F25C990B-CA14-2FB6-C084-B99915704C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598" b="47005"/>
          <a:stretch/>
        </p:blipFill>
        <p:spPr>
          <a:xfrm>
            <a:off x="986572" y="1042455"/>
            <a:ext cx="7170856" cy="253470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44AD8DF-7D23-45C7-BCC3-90B63A7C0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456711"/>
            <a:ext cx="7696200" cy="367298"/>
          </a:xfrm>
        </p:spPr>
        <p:txBody>
          <a:bodyPr/>
          <a:lstStyle/>
          <a:p>
            <a:r>
              <a:rPr lang="en-US" dirty="0"/>
              <a:t>MySQL</a:t>
            </a:r>
          </a:p>
        </p:txBody>
      </p:sp>
      <p:sp>
        <p:nvSpPr>
          <p:cNvPr id="62" name="Freeform 302">
            <a:extLst>
              <a:ext uri="{FF2B5EF4-FFF2-40B4-BE49-F238E27FC236}">
                <a16:creationId xmlns:a16="http://schemas.microsoft.com/office/drawing/2014/main" id="{642BFBF1-3950-0B62-FB19-1A44657FEFF6}"/>
              </a:ext>
            </a:extLst>
          </p:cNvPr>
          <p:cNvSpPr>
            <a:spLocks/>
          </p:cNvSpPr>
          <p:nvPr/>
        </p:nvSpPr>
        <p:spPr bwMode="auto">
          <a:xfrm>
            <a:off x="8501376" y="1080469"/>
            <a:ext cx="129557" cy="129557"/>
          </a:xfrm>
          <a:custGeom>
            <a:avLst/>
            <a:gdLst>
              <a:gd name="T0" fmla="*/ 75 w 151"/>
              <a:gd name="T1" fmla="*/ 0 h 150"/>
              <a:gd name="T2" fmla="*/ 102 w 151"/>
              <a:gd name="T3" fmla="*/ 48 h 150"/>
              <a:gd name="T4" fmla="*/ 151 w 151"/>
              <a:gd name="T5" fmla="*/ 75 h 150"/>
              <a:gd name="T6" fmla="*/ 102 w 151"/>
              <a:gd name="T7" fmla="*/ 102 h 150"/>
              <a:gd name="T8" fmla="*/ 75 w 151"/>
              <a:gd name="T9" fmla="*/ 150 h 150"/>
              <a:gd name="T10" fmla="*/ 49 w 151"/>
              <a:gd name="T11" fmla="*/ 102 h 150"/>
              <a:gd name="T12" fmla="*/ 0 w 151"/>
              <a:gd name="T13" fmla="*/ 75 h 150"/>
              <a:gd name="T14" fmla="*/ 49 w 151"/>
              <a:gd name="T15" fmla="*/ 48 h 150"/>
              <a:gd name="T16" fmla="*/ 75 w 151"/>
              <a:gd name="T17" fmla="*/ 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1" h="150">
                <a:moveTo>
                  <a:pt x="75" y="0"/>
                </a:moveTo>
                <a:lnTo>
                  <a:pt x="102" y="48"/>
                </a:lnTo>
                <a:lnTo>
                  <a:pt x="151" y="75"/>
                </a:lnTo>
                <a:lnTo>
                  <a:pt x="102" y="102"/>
                </a:lnTo>
                <a:lnTo>
                  <a:pt x="75" y="150"/>
                </a:lnTo>
                <a:lnTo>
                  <a:pt x="49" y="102"/>
                </a:lnTo>
                <a:lnTo>
                  <a:pt x="0" y="75"/>
                </a:lnTo>
                <a:lnTo>
                  <a:pt x="49" y="48"/>
                </a:lnTo>
                <a:lnTo>
                  <a:pt x="75" y="0"/>
                </a:lnTo>
                <a:close/>
              </a:path>
            </a:pathLst>
          </a:custGeom>
          <a:solidFill>
            <a:schemeClr val="accent4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63" name="Freeform 157">
            <a:extLst>
              <a:ext uri="{FF2B5EF4-FFF2-40B4-BE49-F238E27FC236}">
                <a16:creationId xmlns:a16="http://schemas.microsoft.com/office/drawing/2014/main" id="{00CECDE6-052D-CEF4-37C3-65218AD3CB08}"/>
              </a:ext>
            </a:extLst>
          </p:cNvPr>
          <p:cNvSpPr>
            <a:spLocks noEditPoints="1"/>
          </p:cNvSpPr>
          <p:nvPr/>
        </p:nvSpPr>
        <p:spPr bwMode="auto">
          <a:xfrm>
            <a:off x="7127193" y="570046"/>
            <a:ext cx="177215" cy="163925"/>
          </a:xfrm>
          <a:custGeom>
            <a:avLst/>
            <a:gdLst>
              <a:gd name="T0" fmla="*/ 55 w 110"/>
              <a:gd name="T1" fmla="*/ 100 h 100"/>
              <a:gd name="T2" fmla="*/ 50 w 110"/>
              <a:gd name="T3" fmla="*/ 97 h 100"/>
              <a:gd name="T4" fmla="*/ 1 w 110"/>
              <a:gd name="T5" fmla="*/ 9 h 100"/>
              <a:gd name="T6" fmla="*/ 1 w 110"/>
              <a:gd name="T7" fmla="*/ 3 h 100"/>
              <a:gd name="T8" fmla="*/ 6 w 110"/>
              <a:gd name="T9" fmla="*/ 0 h 100"/>
              <a:gd name="T10" fmla="*/ 104 w 110"/>
              <a:gd name="T11" fmla="*/ 0 h 100"/>
              <a:gd name="T12" fmla="*/ 109 w 110"/>
              <a:gd name="T13" fmla="*/ 3 h 100"/>
              <a:gd name="T14" fmla="*/ 109 w 110"/>
              <a:gd name="T15" fmla="*/ 9 h 100"/>
              <a:gd name="T16" fmla="*/ 60 w 110"/>
              <a:gd name="T17" fmla="*/ 97 h 100"/>
              <a:gd name="T18" fmla="*/ 55 w 110"/>
              <a:gd name="T19" fmla="*/ 100 h 100"/>
              <a:gd name="T20" fmla="*/ 16 w 110"/>
              <a:gd name="T21" fmla="*/ 12 h 100"/>
              <a:gd name="T22" fmla="*/ 55 w 110"/>
              <a:gd name="T23" fmla="*/ 82 h 100"/>
              <a:gd name="T24" fmla="*/ 94 w 110"/>
              <a:gd name="T25" fmla="*/ 12 h 100"/>
              <a:gd name="T26" fmla="*/ 16 w 110"/>
              <a:gd name="T27" fmla="*/ 12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10" h="100">
                <a:moveTo>
                  <a:pt x="55" y="100"/>
                </a:moveTo>
                <a:cubicBezTo>
                  <a:pt x="53" y="100"/>
                  <a:pt x="51" y="98"/>
                  <a:pt x="50" y="97"/>
                </a:cubicBezTo>
                <a:lnTo>
                  <a:pt x="1" y="9"/>
                </a:lnTo>
                <a:cubicBezTo>
                  <a:pt x="0" y="7"/>
                  <a:pt x="0" y="5"/>
                  <a:pt x="1" y="3"/>
                </a:cubicBezTo>
                <a:cubicBezTo>
                  <a:pt x="2" y="2"/>
                  <a:pt x="4" y="0"/>
                  <a:pt x="6" y="0"/>
                </a:cubicBezTo>
                <a:lnTo>
                  <a:pt x="104" y="0"/>
                </a:lnTo>
                <a:cubicBezTo>
                  <a:pt x="106" y="0"/>
                  <a:pt x="108" y="2"/>
                  <a:pt x="109" y="3"/>
                </a:cubicBezTo>
                <a:cubicBezTo>
                  <a:pt x="110" y="5"/>
                  <a:pt x="110" y="7"/>
                  <a:pt x="109" y="9"/>
                </a:cubicBezTo>
                <a:lnTo>
                  <a:pt x="60" y="97"/>
                </a:lnTo>
                <a:cubicBezTo>
                  <a:pt x="59" y="98"/>
                  <a:pt x="57" y="100"/>
                  <a:pt x="55" y="100"/>
                </a:cubicBezTo>
                <a:close/>
                <a:moveTo>
                  <a:pt x="16" y="12"/>
                </a:moveTo>
                <a:lnTo>
                  <a:pt x="55" y="82"/>
                </a:lnTo>
                <a:lnTo>
                  <a:pt x="94" y="12"/>
                </a:lnTo>
                <a:lnTo>
                  <a:pt x="16" y="12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64" name="Freeform 159">
            <a:extLst>
              <a:ext uri="{FF2B5EF4-FFF2-40B4-BE49-F238E27FC236}">
                <a16:creationId xmlns:a16="http://schemas.microsoft.com/office/drawing/2014/main" id="{00D964C2-CB7A-BA3E-5814-75A21DC7B200}"/>
              </a:ext>
            </a:extLst>
          </p:cNvPr>
          <p:cNvSpPr>
            <a:spLocks noEditPoints="1"/>
          </p:cNvSpPr>
          <p:nvPr/>
        </p:nvSpPr>
        <p:spPr bwMode="auto">
          <a:xfrm>
            <a:off x="8541380" y="2590790"/>
            <a:ext cx="181896" cy="177458"/>
          </a:xfrm>
          <a:custGeom>
            <a:avLst/>
            <a:gdLst>
              <a:gd name="T0" fmla="*/ 55 w 109"/>
              <a:gd name="T1" fmla="*/ 109 h 109"/>
              <a:gd name="T2" fmla="*/ 51 w 109"/>
              <a:gd name="T3" fmla="*/ 108 h 109"/>
              <a:gd name="T4" fmla="*/ 2 w 109"/>
              <a:gd name="T5" fmla="*/ 59 h 109"/>
              <a:gd name="T6" fmla="*/ 2 w 109"/>
              <a:gd name="T7" fmla="*/ 51 h 109"/>
              <a:gd name="T8" fmla="*/ 51 w 109"/>
              <a:gd name="T9" fmla="*/ 2 h 109"/>
              <a:gd name="T10" fmla="*/ 59 w 109"/>
              <a:gd name="T11" fmla="*/ 2 h 109"/>
              <a:gd name="T12" fmla="*/ 108 w 109"/>
              <a:gd name="T13" fmla="*/ 51 h 109"/>
              <a:gd name="T14" fmla="*/ 109 w 109"/>
              <a:gd name="T15" fmla="*/ 55 h 109"/>
              <a:gd name="T16" fmla="*/ 108 w 109"/>
              <a:gd name="T17" fmla="*/ 59 h 109"/>
              <a:gd name="T18" fmla="*/ 59 w 109"/>
              <a:gd name="T19" fmla="*/ 108 h 109"/>
              <a:gd name="T20" fmla="*/ 55 w 109"/>
              <a:gd name="T21" fmla="*/ 109 h 109"/>
              <a:gd name="T22" fmla="*/ 14 w 109"/>
              <a:gd name="T23" fmla="*/ 55 h 109"/>
              <a:gd name="T24" fmla="*/ 55 w 109"/>
              <a:gd name="T25" fmla="*/ 96 h 109"/>
              <a:gd name="T26" fmla="*/ 96 w 109"/>
              <a:gd name="T27" fmla="*/ 55 h 109"/>
              <a:gd name="T28" fmla="*/ 55 w 109"/>
              <a:gd name="T29" fmla="*/ 14 h 109"/>
              <a:gd name="T30" fmla="*/ 14 w 109"/>
              <a:gd name="T31" fmla="*/ 55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9" h="109">
                <a:moveTo>
                  <a:pt x="55" y="109"/>
                </a:moveTo>
                <a:cubicBezTo>
                  <a:pt x="53" y="109"/>
                  <a:pt x="52" y="109"/>
                  <a:pt x="51" y="108"/>
                </a:cubicBezTo>
                <a:lnTo>
                  <a:pt x="2" y="59"/>
                </a:lnTo>
                <a:cubicBezTo>
                  <a:pt x="0" y="57"/>
                  <a:pt x="0" y="53"/>
                  <a:pt x="2" y="51"/>
                </a:cubicBezTo>
                <a:lnTo>
                  <a:pt x="51" y="2"/>
                </a:lnTo>
                <a:cubicBezTo>
                  <a:pt x="53" y="0"/>
                  <a:pt x="57" y="0"/>
                  <a:pt x="59" y="2"/>
                </a:cubicBezTo>
                <a:lnTo>
                  <a:pt x="108" y="51"/>
                </a:lnTo>
                <a:cubicBezTo>
                  <a:pt x="109" y="52"/>
                  <a:pt x="109" y="53"/>
                  <a:pt x="109" y="55"/>
                </a:cubicBezTo>
                <a:cubicBezTo>
                  <a:pt x="109" y="56"/>
                  <a:pt x="109" y="58"/>
                  <a:pt x="108" y="59"/>
                </a:cubicBezTo>
                <a:lnTo>
                  <a:pt x="59" y="108"/>
                </a:lnTo>
                <a:cubicBezTo>
                  <a:pt x="58" y="109"/>
                  <a:pt x="56" y="109"/>
                  <a:pt x="55" y="109"/>
                </a:cubicBezTo>
                <a:close/>
                <a:moveTo>
                  <a:pt x="14" y="55"/>
                </a:moveTo>
                <a:lnTo>
                  <a:pt x="55" y="96"/>
                </a:lnTo>
                <a:lnTo>
                  <a:pt x="96" y="55"/>
                </a:lnTo>
                <a:lnTo>
                  <a:pt x="55" y="14"/>
                </a:lnTo>
                <a:lnTo>
                  <a:pt x="14" y="55"/>
                </a:lnTo>
                <a:close/>
              </a:path>
            </a:pathLst>
          </a:custGeom>
          <a:solidFill>
            <a:schemeClr val="accent1"/>
          </a:solidFill>
          <a:ln w="1270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65" name="Freeform 310">
            <a:extLst>
              <a:ext uri="{FF2B5EF4-FFF2-40B4-BE49-F238E27FC236}">
                <a16:creationId xmlns:a16="http://schemas.microsoft.com/office/drawing/2014/main" id="{D850CCDF-0EC6-E619-DA25-CE82F13BB7CB}"/>
              </a:ext>
            </a:extLst>
          </p:cNvPr>
          <p:cNvSpPr>
            <a:spLocks noEditPoints="1"/>
          </p:cNvSpPr>
          <p:nvPr/>
        </p:nvSpPr>
        <p:spPr bwMode="auto">
          <a:xfrm>
            <a:off x="2774703" y="1050771"/>
            <a:ext cx="82468" cy="82468"/>
          </a:xfrm>
          <a:custGeom>
            <a:avLst/>
            <a:gdLst>
              <a:gd name="T0" fmla="*/ 38 w 75"/>
              <a:gd name="T1" fmla="*/ 75 h 75"/>
              <a:gd name="T2" fmla="*/ 0 w 75"/>
              <a:gd name="T3" fmla="*/ 38 h 75"/>
              <a:gd name="T4" fmla="*/ 38 w 75"/>
              <a:gd name="T5" fmla="*/ 0 h 75"/>
              <a:gd name="T6" fmla="*/ 75 w 75"/>
              <a:gd name="T7" fmla="*/ 38 h 75"/>
              <a:gd name="T8" fmla="*/ 38 w 75"/>
              <a:gd name="T9" fmla="*/ 75 h 75"/>
              <a:gd name="T10" fmla="*/ 38 w 75"/>
              <a:gd name="T11" fmla="*/ 18 h 75"/>
              <a:gd name="T12" fmla="*/ 18 w 75"/>
              <a:gd name="T13" fmla="*/ 38 h 75"/>
              <a:gd name="T14" fmla="*/ 38 w 75"/>
              <a:gd name="T15" fmla="*/ 58 h 75"/>
              <a:gd name="T16" fmla="*/ 58 w 75"/>
              <a:gd name="T17" fmla="*/ 38 h 75"/>
              <a:gd name="T18" fmla="*/ 38 w 75"/>
              <a:gd name="T19" fmla="*/ 18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5" h="75">
                <a:moveTo>
                  <a:pt x="38" y="75"/>
                </a:moveTo>
                <a:cubicBezTo>
                  <a:pt x="17" y="75"/>
                  <a:pt x="0" y="58"/>
                  <a:pt x="0" y="38"/>
                </a:cubicBezTo>
                <a:cubicBezTo>
                  <a:pt x="0" y="17"/>
                  <a:pt x="17" y="0"/>
                  <a:pt x="38" y="0"/>
                </a:cubicBezTo>
                <a:cubicBezTo>
                  <a:pt x="58" y="0"/>
                  <a:pt x="75" y="17"/>
                  <a:pt x="75" y="38"/>
                </a:cubicBezTo>
                <a:cubicBezTo>
                  <a:pt x="75" y="58"/>
                  <a:pt x="58" y="75"/>
                  <a:pt x="38" y="75"/>
                </a:cubicBezTo>
                <a:close/>
                <a:moveTo>
                  <a:pt x="38" y="18"/>
                </a:moveTo>
                <a:cubicBezTo>
                  <a:pt x="27" y="18"/>
                  <a:pt x="18" y="27"/>
                  <a:pt x="18" y="38"/>
                </a:cubicBezTo>
                <a:cubicBezTo>
                  <a:pt x="18" y="49"/>
                  <a:pt x="27" y="58"/>
                  <a:pt x="38" y="58"/>
                </a:cubicBezTo>
                <a:cubicBezTo>
                  <a:pt x="49" y="58"/>
                  <a:pt x="58" y="49"/>
                  <a:pt x="58" y="38"/>
                </a:cubicBezTo>
                <a:cubicBezTo>
                  <a:pt x="58" y="27"/>
                  <a:pt x="49" y="18"/>
                  <a:pt x="38" y="18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grpSp>
        <p:nvGrpSpPr>
          <p:cNvPr id="67" name="Grupo 66">
            <a:extLst>
              <a:ext uri="{FF2B5EF4-FFF2-40B4-BE49-F238E27FC236}">
                <a16:creationId xmlns:a16="http://schemas.microsoft.com/office/drawing/2014/main" id="{192D3AD5-1BBE-7B29-E641-6632B12C79E8}"/>
              </a:ext>
            </a:extLst>
          </p:cNvPr>
          <p:cNvGrpSpPr/>
          <p:nvPr/>
        </p:nvGrpSpPr>
        <p:grpSpPr>
          <a:xfrm>
            <a:off x="14726" y="4310815"/>
            <a:ext cx="773659" cy="963355"/>
            <a:chOff x="6696077" y="2921001"/>
            <a:chExt cx="330200" cy="411163"/>
          </a:xfrm>
        </p:grpSpPr>
        <p:sp>
          <p:nvSpPr>
            <p:cNvPr id="68" name="Freeform 245">
              <a:extLst>
                <a:ext uri="{FF2B5EF4-FFF2-40B4-BE49-F238E27FC236}">
                  <a16:creationId xmlns:a16="http://schemas.microsoft.com/office/drawing/2014/main" id="{AB81B503-3A79-60A8-9FA6-2DAA43497CA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96077" y="2921001"/>
              <a:ext cx="330200" cy="411163"/>
            </a:xfrm>
            <a:custGeom>
              <a:avLst/>
              <a:gdLst>
                <a:gd name="T0" fmla="*/ 419 w 561"/>
                <a:gd name="T1" fmla="*/ 699 h 699"/>
                <a:gd name="T2" fmla="*/ 415 w 561"/>
                <a:gd name="T3" fmla="*/ 697 h 699"/>
                <a:gd name="T4" fmla="*/ 281 w 561"/>
                <a:gd name="T5" fmla="*/ 563 h 699"/>
                <a:gd name="T6" fmla="*/ 147 w 561"/>
                <a:gd name="T7" fmla="*/ 697 h 699"/>
                <a:gd name="T8" fmla="*/ 139 w 561"/>
                <a:gd name="T9" fmla="*/ 697 h 699"/>
                <a:gd name="T10" fmla="*/ 2 w 561"/>
                <a:gd name="T11" fmla="*/ 560 h 699"/>
                <a:gd name="T12" fmla="*/ 0 w 561"/>
                <a:gd name="T13" fmla="*/ 556 h 699"/>
                <a:gd name="T14" fmla="*/ 0 w 561"/>
                <a:gd name="T15" fmla="*/ 419 h 699"/>
                <a:gd name="T16" fmla="*/ 2 w 561"/>
                <a:gd name="T17" fmla="*/ 415 h 699"/>
                <a:gd name="T18" fmla="*/ 67 w 561"/>
                <a:gd name="T19" fmla="*/ 350 h 699"/>
                <a:gd name="T20" fmla="*/ 2 w 561"/>
                <a:gd name="T21" fmla="*/ 284 h 699"/>
                <a:gd name="T22" fmla="*/ 0 w 561"/>
                <a:gd name="T23" fmla="*/ 281 h 699"/>
                <a:gd name="T24" fmla="*/ 0 w 561"/>
                <a:gd name="T25" fmla="*/ 143 h 699"/>
                <a:gd name="T26" fmla="*/ 2 w 561"/>
                <a:gd name="T27" fmla="*/ 139 h 699"/>
                <a:gd name="T28" fmla="*/ 139 w 561"/>
                <a:gd name="T29" fmla="*/ 2 h 699"/>
                <a:gd name="T30" fmla="*/ 147 w 561"/>
                <a:gd name="T31" fmla="*/ 2 h 699"/>
                <a:gd name="T32" fmla="*/ 281 w 561"/>
                <a:gd name="T33" fmla="*/ 136 h 699"/>
                <a:gd name="T34" fmla="*/ 415 w 561"/>
                <a:gd name="T35" fmla="*/ 2 h 699"/>
                <a:gd name="T36" fmla="*/ 422 w 561"/>
                <a:gd name="T37" fmla="*/ 2 h 699"/>
                <a:gd name="T38" fmla="*/ 560 w 561"/>
                <a:gd name="T39" fmla="*/ 139 h 699"/>
                <a:gd name="T40" fmla="*/ 561 w 561"/>
                <a:gd name="T41" fmla="*/ 143 h 699"/>
                <a:gd name="T42" fmla="*/ 561 w 561"/>
                <a:gd name="T43" fmla="*/ 281 h 699"/>
                <a:gd name="T44" fmla="*/ 560 w 561"/>
                <a:gd name="T45" fmla="*/ 284 h 699"/>
                <a:gd name="T46" fmla="*/ 494 w 561"/>
                <a:gd name="T47" fmla="*/ 350 h 699"/>
                <a:gd name="T48" fmla="*/ 560 w 561"/>
                <a:gd name="T49" fmla="*/ 415 h 699"/>
                <a:gd name="T50" fmla="*/ 561 w 561"/>
                <a:gd name="T51" fmla="*/ 419 h 699"/>
                <a:gd name="T52" fmla="*/ 561 w 561"/>
                <a:gd name="T53" fmla="*/ 556 h 699"/>
                <a:gd name="T54" fmla="*/ 560 w 561"/>
                <a:gd name="T55" fmla="*/ 560 h 699"/>
                <a:gd name="T56" fmla="*/ 422 w 561"/>
                <a:gd name="T57" fmla="*/ 697 h 699"/>
                <a:gd name="T58" fmla="*/ 418 w 561"/>
                <a:gd name="T59" fmla="*/ 699 h 699"/>
                <a:gd name="T60" fmla="*/ 419 w 561"/>
                <a:gd name="T61" fmla="*/ 699 h 699"/>
                <a:gd name="T62" fmla="*/ 281 w 561"/>
                <a:gd name="T63" fmla="*/ 551 h 699"/>
                <a:gd name="T64" fmla="*/ 285 w 561"/>
                <a:gd name="T65" fmla="*/ 553 h 699"/>
                <a:gd name="T66" fmla="*/ 419 w 561"/>
                <a:gd name="T67" fmla="*/ 687 h 699"/>
                <a:gd name="T68" fmla="*/ 551 w 561"/>
                <a:gd name="T69" fmla="*/ 554 h 699"/>
                <a:gd name="T70" fmla="*/ 551 w 561"/>
                <a:gd name="T71" fmla="*/ 421 h 699"/>
                <a:gd name="T72" fmla="*/ 484 w 561"/>
                <a:gd name="T73" fmla="*/ 353 h 699"/>
                <a:gd name="T74" fmla="*/ 482 w 561"/>
                <a:gd name="T75" fmla="*/ 350 h 699"/>
                <a:gd name="T76" fmla="*/ 484 w 561"/>
                <a:gd name="T77" fmla="*/ 346 h 699"/>
                <a:gd name="T78" fmla="*/ 551 w 561"/>
                <a:gd name="T79" fmla="*/ 279 h 699"/>
                <a:gd name="T80" fmla="*/ 551 w 561"/>
                <a:gd name="T81" fmla="*/ 145 h 699"/>
                <a:gd name="T82" fmla="*/ 419 w 561"/>
                <a:gd name="T83" fmla="*/ 13 h 699"/>
                <a:gd name="T84" fmla="*/ 285 w 561"/>
                <a:gd name="T85" fmla="*/ 147 h 699"/>
                <a:gd name="T86" fmla="*/ 277 w 561"/>
                <a:gd name="T87" fmla="*/ 147 h 699"/>
                <a:gd name="T88" fmla="*/ 143 w 561"/>
                <a:gd name="T89" fmla="*/ 13 h 699"/>
                <a:gd name="T90" fmla="*/ 11 w 561"/>
                <a:gd name="T91" fmla="*/ 145 h 699"/>
                <a:gd name="T92" fmla="*/ 11 w 561"/>
                <a:gd name="T93" fmla="*/ 279 h 699"/>
                <a:gd name="T94" fmla="*/ 78 w 561"/>
                <a:gd name="T95" fmla="*/ 346 h 699"/>
                <a:gd name="T96" fmla="*/ 79 w 561"/>
                <a:gd name="T97" fmla="*/ 350 h 699"/>
                <a:gd name="T98" fmla="*/ 78 w 561"/>
                <a:gd name="T99" fmla="*/ 353 h 699"/>
                <a:gd name="T100" fmla="*/ 11 w 561"/>
                <a:gd name="T101" fmla="*/ 421 h 699"/>
                <a:gd name="T102" fmla="*/ 11 w 561"/>
                <a:gd name="T103" fmla="*/ 554 h 699"/>
                <a:gd name="T104" fmla="*/ 143 w 561"/>
                <a:gd name="T105" fmla="*/ 687 h 699"/>
                <a:gd name="T106" fmla="*/ 277 w 561"/>
                <a:gd name="T107" fmla="*/ 553 h 699"/>
                <a:gd name="T108" fmla="*/ 281 w 561"/>
                <a:gd name="T109" fmla="*/ 551 h 6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61" h="699">
                  <a:moveTo>
                    <a:pt x="419" y="699"/>
                  </a:moveTo>
                  <a:cubicBezTo>
                    <a:pt x="417" y="699"/>
                    <a:pt x="416" y="698"/>
                    <a:pt x="415" y="697"/>
                  </a:cubicBezTo>
                  <a:lnTo>
                    <a:pt x="281" y="563"/>
                  </a:lnTo>
                  <a:lnTo>
                    <a:pt x="147" y="697"/>
                  </a:lnTo>
                  <a:cubicBezTo>
                    <a:pt x="145" y="699"/>
                    <a:pt x="142" y="699"/>
                    <a:pt x="139" y="697"/>
                  </a:cubicBezTo>
                  <a:lnTo>
                    <a:pt x="2" y="560"/>
                  </a:lnTo>
                  <a:cubicBezTo>
                    <a:pt x="1" y="559"/>
                    <a:pt x="0" y="558"/>
                    <a:pt x="0" y="556"/>
                  </a:cubicBezTo>
                  <a:lnTo>
                    <a:pt x="0" y="419"/>
                  </a:lnTo>
                  <a:cubicBezTo>
                    <a:pt x="0" y="417"/>
                    <a:pt x="1" y="416"/>
                    <a:pt x="2" y="415"/>
                  </a:cubicBezTo>
                  <a:lnTo>
                    <a:pt x="67" y="350"/>
                  </a:lnTo>
                  <a:lnTo>
                    <a:pt x="2" y="284"/>
                  </a:lnTo>
                  <a:cubicBezTo>
                    <a:pt x="1" y="283"/>
                    <a:pt x="0" y="282"/>
                    <a:pt x="0" y="281"/>
                  </a:cubicBezTo>
                  <a:lnTo>
                    <a:pt x="0" y="143"/>
                  </a:lnTo>
                  <a:cubicBezTo>
                    <a:pt x="0" y="142"/>
                    <a:pt x="1" y="140"/>
                    <a:pt x="2" y="139"/>
                  </a:cubicBezTo>
                  <a:lnTo>
                    <a:pt x="139" y="2"/>
                  </a:lnTo>
                  <a:cubicBezTo>
                    <a:pt x="141" y="0"/>
                    <a:pt x="145" y="0"/>
                    <a:pt x="147" y="2"/>
                  </a:cubicBezTo>
                  <a:lnTo>
                    <a:pt x="281" y="136"/>
                  </a:lnTo>
                  <a:lnTo>
                    <a:pt x="415" y="2"/>
                  </a:lnTo>
                  <a:cubicBezTo>
                    <a:pt x="417" y="0"/>
                    <a:pt x="420" y="0"/>
                    <a:pt x="422" y="2"/>
                  </a:cubicBezTo>
                  <a:lnTo>
                    <a:pt x="560" y="139"/>
                  </a:lnTo>
                  <a:cubicBezTo>
                    <a:pt x="561" y="140"/>
                    <a:pt x="561" y="142"/>
                    <a:pt x="561" y="143"/>
                  </a:cubicBezTo>
                  <a:lnTo>
                    <a:pt x="561" y="281"/>
                  </a:lnTo>
                  <a:cubicBezTo>
                    <a:pt x="561" y="282"/>
                    <a:pt x="561" y="283"/>
                    <a:pt x="560" y="284"/>
                  </a:cubicBezTo>
                  <a:lnTo>
                    <a:pt x="494" y="350"/>
                  </a:lnTo>
                  <a:lnTo>
                    <a:pt x="560" y="415"/>
                  </a:lnTo>
                  <a:cubicBezTo>
                    <a:pt x="561" y="416"/>
                    <a:pt x="561" y="417"/>
                    <a:pt x="561" y="419"/>
                  </a:cubicBezTo>
                  <a:lnTo>
                    <a:pt x="561" y="556"/>
                  </a:lnTo>
                  <a:cubicBezTo>
                    <a:pt x="561" y="558"/>
                    <a:pt x="561" y="559"/>
                    <a:pt x="560" y="560"/>
                  </a:cubicBezTo>
                  <a:lnTo>
                    <a:pt x="422" y="697"/>
                  </a:lnTo>
                  <a:cubicBezTo>
                    <a:pt x="421" y="698"/>
                    <a:pt x="420" y="699"/>
                    <a:pt x="418" y="699"/>
                  </a:cubicBezTo>
                  <a:lnTo>
                    <a:pt x="419" y="699"/>
                  </a:lnTo>
                  <a:close/>
                  <a:moveTo>
                    <a:pt x="281" y="551"/>
                  </a:moveTo>
                  <a:cubicBezTo>
                    <a:pt x="282" y="551"/>
                    <a:pt x="284" y="552"/>
                    <a:pt x="285" y="553"/>
                  </a:cubicBezTo>
                  <a:lnTo>
                    <a:pt x="419" y="687"/>
                  </a:lnTo>
                  <a:lnTo>
                    <a:pt x="551" y="554"/>
                  </a:lnTo>
                  <a:lnTo>
                    <a:pt x="551" y="421"/>
                  </a:lnTo>
                  <a:lnTo>
                    <a:pt x="484" y="353"/>
                  </a:lnTo>
                  <a:cubicBezTo>
                    <a:pt x="483" y="352"/>
                    <a:pt x="482" y="351"/>
                    <a:pt x="482" y="350"/>
                  </a:cubicBezTo>
                  <a:cubicBezTo>
                    <a:pt x="482" y="348"/>
                    <a:pt x="483" y="347"/>
                    <a:pt x="484" y="346"/>
                  </a:cubicBezTo>
                  <a:lnTo>
                    <a:pt x="551" y="279"/>
                  </a:lnTo>
                  <a:lnTo>
                    <a:pt x="551" y="145"/>
                  </a:lnTo>
                  <a:lnTo>
                    <a:pt x="419" y="13"/>
                  </a:lnTo>
                  <a:lnTo>
                    <a:pt x="285" y="147"/>
                  </a:lnTo>
                  <a:cubicBezTo>
                    <a:pt x="283" y="149"/>
                    <a:pt x="279" y="149"/>
                    <a:pt x="277" y="147"/>
                  </a:cubicBezTo>
                  <a:lnTo>
                    <a:pt x="143" y="13"/>
                  </a:lnTo>
                  <a:lnTo>
                    <a:pt x="11" y="145"/>
                  </a:lnTo>
                  <a:lnTo>
                    <a:pt x="11" y="279"/>
                  </a:lnTo>
                  <a:lnTo>
                    <a:pt x="78" y="346"/>
                  </a:lnTo>
                  <a:cubicBezTo>
                    <a:pt x="79" y="347"/>
                    <a:pt x="79" y="348"/>
                    <a:pt x="79" y="350"/>
                  </a:cubicBezTo>
                  <a:cubicBezTo>
                    <a:pt x="79" y="351"/>
                    <a:pt x="79" y="352"/>
                    <a:pt x="78" y="353"/>
                  </a:cubicBezTo>
                  <a:lnTo>
                    <a:pt x="11" y="421"/>
                  </a:lnTo>
                  <a:lnTo>
                    <a:pt x="11" y="554"/>
                  </a:lnTo>
                  <a:lnTo>
                    <a:pt x="143" y="687"/>
                  </a:lnTo>
                  <a:lnTo>
                    <a:pt x="277" y="553"/>
                  </a:lnTo>
                  <a:cubicBezTo>
                    <a:pt x="278" y="552"/>
                    <a:pt x="280" y="551"/>
                    <a:pt x="281" y="551"/>
                  </a:cubicBezTo>
                  <a:close/>
                </a:path>
              </a:pathLst>
            </a:custGeom>
            <a:solidFill>
              <a:srgbClr val="222221"/>
            </a:solidFill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grpSp>
          <p:nvGrpSpPr>
            <p:cNvPr id="78" name="Grupo 77">
              <a:extLst>
                <a:ext uri="{FF2B5EF4-FFF2-40B4-BE49-F238E27FC236}">
                  <a16:creationId xmlns:a16="http://schemas.microsoft.com/office/drawing/2014/main" id="{C94F7530-32F8-342D-6C72-27E90620624C}"/>
                </a:ext>
              </a:extLst>
            </p:cNvPr>
            <p:cNvGrpSpPr/>
            <p:nvPr/>
          </p:nvGrpSpPr>
          <p:grpSpPr>
            <a:xfrm>
              <a:off x="6699249" y="2924175"/>
              <a:ext cx="323854" cy="407989"/>
              <a:chOff x="6699249" y="2924175"/>
              <a:chExt cx="323854" cy="407989"/>
            </a:xfrm>
          </p:grpSpPr>
          <p:grpSp>
            <p:nvGrpSpPr>
              <p:cNvPr id="79" name="Grupo 78">
                <a:extLst>
                  <a:ext uri="{FF2B5EF4-FFF2-40B4-BE49-F238E27FC236}">
                    <a16:creationId xmlns:a16="http://schemas.microsoft.com/office/drawing/2014/main" id="{1E81D17A-8717-4678-6368-D8B605136785}"/>
                  </a:ext>
                </a:extLst>
              </p:cNvPr>
              <p:cNvGrpSpPr/>
              <p:nvPr/>
            </p:nvGrpSpPr>
            <p:grpSpPr>
              <a:xfrm>
                <a:off x="6699249" y="2924175"/>
                <a:ext cx="323854" cy="407989"/>
                <a:chOff x="6699249" y="2924175"/>
                <a:chExt cx="323854" cy="407989"/>
              </a:xfrm>
            </p:grpSpPr>
            <p:sp>
              <p:nvSpPr>
                <p:cNvPr id="82" name="Freeform 244">
                  <a:extLst>
                    <a:ext uri="{FF2B5EF4-FFF2-40B4-BE49-F238E27FC236}">
                      <a16:creationId xmlns:a16="http://schemas.microsoft.com/office/drawing/2014/main" id="{C84FFBDB-E625-7E2E-21BF-20F56EC08A1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99253" y="2924175"/>
                  <a:ext cx="323850" cy="404813"/>
                </a:xfrm>
                <a:custGeom>
                  <a:avLst/>
                  <a:gdLst>
                    <a:gd name="T0" fmla="*/ 550 w 550"/>
                    <a:gd name="T1" fmla="*/ 137 h 688"/>
                    <a:gd name="T2" fmla="*/ 550 w 550"/>
                    <a:gd name="T3" fmla="*/ 275 h 688"/>
                    <a:gd name="T4" fmla="*/ 481 w 550"/>
                    <a:gd name="T5" fmla="*/ 344 h 688"/>
                    <a:gd name="T6" fmla="*/ 550 w 550"/>
                    <a:gd name="T7" fmla="*/ 413 h 688"/>
                    <a:gd name="T8" fmla="*/ 550 w 550"/>
                    <a:gd name="T9" fmla="*/ 550 h 688"/>
                    <a:gd name="T10" fmla="*/ 413 w 550"/>
                    <a:gd name="T11" fmla="*/ 688 h 688"/>
                    <a:gd name="T12" fmla="*/ 275 w 550"/>
                    <a:gd name="T13" fmla="*/ 550 h 688"/>
                    <a:gd name="T14" fmla="*/ 137 w 550"/>
                    <a:gd name="T15" fmla="*/ 688 h 688"/>
                    <a:gd name="T16" fmla="*/ 0 w 550"/>
                    <a:gd name="T17" fmla="*/ 550 h 688"/>
                    <a:gd name="T18" fmla="*/ 0 w 550"/>
                    <a:gd name="T19" fmla="*/ 413 h 688"/>
                    <a:gd name="T20" fmla="*/ 68 w 550"/>
                    <a:gd name="T21" fmla="*/ 344 h 688"/>
                    <a:gd name="T22" fmla="*/ 0 w 550"/>
                    <a:gd name="T23" fmla="*/ 275 h 688"/>
                    <a:gd name="T24" fmla="*/ 0 w 550"/>
                    <a:gd name="T25" fmla="*/ 137 h 688"/>
                    <a:gd name="T26" fmla="*/ 137 w 550"/>
                    <a:gd name="T27" fmla="*/ 0 h 688"/>
                    <a:gd name="T28" fmla="*/ 275 w 550"/>
                    <a:gd name="T29" fmla="*/ 137 h 688"/>
                    <a:gd name="T30" fmla="*/ 413 w 550"/>
                    <a:gd name="T31" fmla="*/ 0 h 688"/>
                    <a:gd name="T32" fmla="*/ 550 w 550"/>
                    <a:gd name="T33" fmla="*/ 137 h 6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550" h="688">
                      <a:moveTo>
                        <a:pt x="550" y="137"/>
                      </a:moveTo>
                      <a:lnTo>
                        <a:pt x="550" y="275"/>
                      </a:lnTo>
                      <a:lnTo>
                        <a:pt x="481" y="344"/>
                      </a:lnTo>
                      <a:lnTo>
                        <a:pt x="550" y="413"/>
                      </a:lnTo>
                      <a:lnTo>
                        <a:pt x="550" y="550"/>
                      </a:lnTo>
                      <a:lnTo>
                        <a:pt x="413" y="688"/>
                      </a:lnTo>
                      <a:lnTo>
                        <a:pt x="275" y="550"/>
                      </a:lnTo>
                      <a:lnTo>
                        <a:pt x="137" y="688"/>
                      </a:lnTo>
                      <a:lnTo>
                        <a:pt x="0" y="550"/>
                      </a:lnTo>
                      <a:lnTo>
                        <a:pt x="0" y="413"/>
                      </a:lnTo>
                      <a:lnTo>
                        <a:pt x="68" y="344"/>
                      </a:lnTo>
                      <a:lnTo>
                        <a:pt x="0" y="275"/>
                      </a:lnTo>
                      <a:lnTo>
                        <a:pt x="0" y="137"/>
                      </a:lnTo>
                      <a:lnTo>
                        <a:pt x="137" y="0"/>
                      </a:lnTo>
                      <a:lnTo>
                        <a:pt x="275" y="137"/>
                      </a:lnTo>
                      <a:lnTo>
                        <a:pt x="413" y="0"/>
                      </a:lnTo>
                      <a:lnTo>
                        <a:pt x="550" y="13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0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dirty="0"/>
                </a:p>
              </p:txBody>
            </p:sp>
            <p:sp>
              <p:nvSpPr>
                <p:cNvPr id="83" name="Freeform 246">
                  <a:extLst>
                    <a:ext uri="{FF2B5EF4-FFF2-40B4-BE49-F238E27FC236}">
                      <a16:creationId xmlns:a16="http://schemas.microsoft.com/office/drawing/2014/main" id="{72FAE697-741C-6B72-78D5-0D9119FCA1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99249" y="2924176"/>
                  <a:ext cx="323850" cy="323850"/>
                </a:xfrm>
                <a:custGeom>
                  <a:avLst/>
                  <a:gdLst>
                    <a:gd name="T0" fmla="*/ 413 w 550"/>
                    <a:gd name="T1" fmla="*/ 0 h 550"/>
                    <a:gd name="T2" fmla="*/ 550 w 550"/>
                    <a:gd name="T3" fmla="*/ 137 h 550"/>
                    <a:gd name="T4" fmla="*/ 413 w 550"/>
                    <a:gd name="T5" fmla="*/ 275 h 550"/>
                    <a:gd name="T6" fmla="*/ 550 w 550"/>
                    <a:gd name="T7" fmla="*/ 413 h 550"/>
                    <a:gd name="T8" fmla="*/ 413 w 550"/>
                    <a:gd name="T9" fmla="*/ 550 h 550"/>
                    <a:gd name="T10" fmla="*/ 275 w 550"/>
                    <a:gd name="T11" fmla="*/ 413 h 550"/>
                    <a:gd name="T12" fmla="*/ 137 w 550"/>
                    <a:gd name="T13" fmla="*/ 550 h 550"/>
                    <a:gd name="T14" fmla="*/ 0 w 550"/>
                    <a:gd name="T15" fmla="*/ 413 h 550"/>
                    <a:gd name="T16" fmla="*/ 137 w 550"/>
                    <a:gd name="T17" fmla="*/ 275 h 550"/>
                    <a:gd name="T18" fmla="*/ 0 w 550"/>
                    <a:gd name="T19" fmla="*/ 137 h 550"/>
                    <a:gd name="T20" fmla="*/ 137 w 550"/>
                    <a:gd name="T21" fmla="*/ 0 h 550"/>
                    <a:gd name="T22" fmla="*/ 275 w 550"/>
                    <a:gd name="T23" fmla="*/ 137 h 550"/>
                    <a:gd name="T24" fmla="*/ 413 w 550"/>
                    <a:gd name="T25" fmla="*/ 0 h 5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50" h="550">
                      <a:moveTo>
                        <a:pt x="413" y="0"/>
                      </a:moveTo>
                      <a:lnTo>
                        <a:pt x="550" y="137"/>
                      </a:lnTo>
                      <a:lnTo>
                        <a:pt x="413" y="275"/>
                      </a:lnTo>
                      <a:lnTo>
                        <a:pt x="550" y="413"/>
                      </a:lnTo>
                      <a:lnTo>
                        <a:pt x="413" y="550"/>
                      </a:lnTo>
                      <a:lnTo>
                        <a:pt x="275" y="413"/>
                      </a:lnTo>
                      <a:lnTo>
                        <a:pt x="137" y="550"/>
                      </a:lnTo>
                      <a:lnTo>
                        <a:pt x="0" y="413"/>
                      </a:lnTo>
                      <a:lnTo>
                        <a:pt x="137" y="275"/>
                      </a:lnTo>
                      <a:lnTo>
                        <a:pt x="0" y="137"/>
                      </a:lnTo>
                      <a:lnTo>
                        <a:pt x="137" y="0"/>
                      </a:lnTo>
                      <a:lnTo>
                        <a:pt x="275" y="137"/>
                      </a:lnTo>
                      <a:lnTo>
                        <a:pt x="413" y="0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 w="15875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dirty="0"/>
                </a:p>
              </p:txBody>
            </p:sp>
            <p:sp>
              <p:nvSpPr>
                <p:cNvPr id="84" name="Freeform 248">
                  <a:extLst>
                    <a:ext uri="{FF2B5EF4-FFF2-40B4-BE49-F238E27FC236}">
                      <a16:creationId xmlns:a16="http://schemas.microsoft.com/office/drawing/2014/main" id="{67DB2076-1FD5-AC61-9A90-485CB3AE732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938963" y="3244851"/>
                  <a:ext cx="6350" cy="87313"/>
                </a:xfrm>
                <a:custGeom>
                  <a:avLst/>
                  <a:gdLst>
                    <a:gd name="T0" fmla="*/ 6 w 11"/>
                    <a:gd name="T1" fmla="*/ 148 h 148"/>
                    <a:gd name="T2" fmla="*/ 0 w 11"/>
                    <a:gd name="T3" fmla="*/ 143 h 148"/>
                    <a:gd name="T4" fmla="*/ 0 w 11"/>
                    <a:gd name="T5" fmla="*/ 5 h 148"/>
                    <a:gd name="T6" fmla="*/ 6 w 11"/>
                    <a:gd name="T7" fmla="*/ 0 h 148"/>
                    <a:gd name="T8" fmla="*/ 11 w 11"/>
                    <a:gd name="T9" fmla="*/ 5 h 148"/>
                    <a:gd name="T10" fmla="*/ 11 w 11"/>
                    <a:gd name="T11" fmla="*/ 143 h 148"/>
                    <a:gd name="T12" fmla="*/ 6 w 11"/>
                    <a:gd name="T13" fmla="*/ 148 h 1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1" h="148">
                      <a:moveTo>
                        <a:pt x="6" y="148"/>
                      </a:moveTo>
                      <a:cubicBezTo>
                        <a:pt x="3" y="148"/>
                        <a:pt x="0" y="146"/>
                        <a:pt x="0" y="143"/>
                      </a:cubicBezTo>
                      <a:lnTo>
                        <a:pt x="0" y="5"/>
                      </a:lnTo>
                      <a:cubicBezTo>
                        <a:pt x="0" y="2"/>
                        <a:pt x="3" y="0"/>
                        <a:pt x="6" y="0"/>
                      </a:cubicBezTo>
                      <a:cubicBezTo>
                        <a:pt x="8" y="0"/>
                        <a:pt x="11" y="2"/>
                        <a:pt x="11" y="5"/>
                      </a:cubicBezTo>
                      <a:lnTo>
                        <a:pt x="11" y="143"/>
                      </a:lnTo>
                      <a:cubicBezTo>
                        <a:pt x="11" y="146"/>
                        <a:pt x="8" y="148"/>
                        <a:pt x="6" y="148"/>
                      </a:cubicBezTo>
                      <a:close/>
                    </a:path>
                  </a:pathLst>
                </a:custGeom>
                <a:solidFill>
                  <a:srgbClr val="222221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dirty="0"/>
                </a:p>
              </p:txBody>
            </p:sp>
          </p:grpSp>
          <p:sp>
            <p:nvSpPr>
              <p:cNvPr id="80" name="Freeform 249">
                <a:extLst>
                  <a:ext uri="{FF2B5EF4-FFF2-40B4-BE49-F238E27FC236}">
                    <a16:creationId xmlns:a16="http://schemas.microsoft.com/office/drawing/2014/main" id="{A6676432-6CA5-E359-E9AF-94D4B836E6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77038" y="3244851"/>
                <a:ext cx="6350" cy="87313"/>
              </a:xfrm>
              <a:custGeom>
                <a:avLst/>
                <a:gdLst>
                  <a:gd name="T0" fmla="*/ 5 w 10"/>
                  <a:gd name="T1" fmla="*/ 148 h 148"/>
                  <a:gd name="T2" fmla="*/ 0 w 10"/>
                  <a:gd name="T3" fmla="*/ 143 h 148"/>
                  <a:gd name="T4" fmla="*/ 0 w 10"/>
                  <a:gd name="T5" fmla="*/ 5 h 148"/>
                  <a:gd name="T6" fmla="*/ 5 w 10"/>
                  <a:gd name="T7" fmla="*/ 0 h 148"/>
                  <a:gd name="T8" fmla="*/ 10 w 10"/>
                  <a:gd name="T9" fmla="*/ 5 h 148"/>
                  <a:gd name="T10" fmla="*/ 10 w 10"/>
                  <a:gd name="T11" fmla="*/ 143 h 148"/>
                  <a:gd name="T12" fmla="*/ 5 w 10"/>
                  <a:gd name="T13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48">
                    <a:moveTo>
                      <a:pt x="5" y="148"/>
                    </a:moveTo>
                    <a:cubicBezTo>
                      <a:pt x="2" y="148"/>
                      <a:pt x="0" y="146"/>
                      <a:pt x="0" y="143"/>
                    </a:cubicBezTo>
                    <a:lnTo>
                      <a:pt x="0" y="5"/>
                    </a:lnTo>
                    <a:cubicBezTo>
                      <a:pt x="0" y="2"/>
                      <a:pt x="2" y="0"/>
                      <a:pt x="5" y="0"/>
                    </a:cubicBezTo>
                    <a:cubicBezTo>
                      <a:pt x="8" y="0"/>
                      <a:pt x="10" y="2"/>
                      <a:pt x="10" y="5"/>
                    </a:cubicBezTo>
                    <a:lnTo>
                      <a:pt x="10" y="143"/>
                    </a:lnTo>
                    <a:cubicBezTo>
                      <a:pt x="10" y="146"/>
                      <a:pt x="8" y="148"/>
                      <a:pt x="5" y="148"/>
                    </a:cubicBez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81" name="Freeform 250">
                <a:extLst>
                  <a:ext uri="{FF2B5EF4-FFF2-40B4-BE49-F238E27FC236}">
                    <a16:creationId xmlns:a16="http://schemas.microsoft.com/office/drawing/2014/main" id="{5D484041-0D0C-F5B1-A1EC-8BD857F07E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58000" y="3163888"/>
                <a:ext cx="6350" cy="87313"/>
              </a:xfrm>
              <a:custGeom>
                <a:avLst/>
                <a:gdLst>
                  <a:gd name="T0" fmla="*/ 5 w 10"/>
                  <a:gd name="T1" fmla="*/ 148 h 148"/>
                  <a:gd name="T2" fmla="*/ 0 w 10"/>
                  <a:gd name="T3" fmla="*/ 143 h 148"/>
                  <a:gd name="T4" fmla="*/ 0 w 10"/>
                  <a:gd name="T5" fmla="*/ 6 h 148"/>
                  <a:gd name="T6" fmla="*/ 5 w 10"/>
                  <a:gd name="T7" fmla="*/ 0 h 148"/>
                  <a:gd name="T8" fmla="*/ 10 w 10"/>
                  <a:gd name="T9" fmla="*/ 6 h 148"/>
                  <a:gd name="T10" fmla="*/ 10 w 10"/>
                  <a:gd name="T11" fmla="*/ 143 h 148"/>
                  <a:gd name="T12" fmla="*/ 5 w 10"/>
                  <a:gd name="T13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48">
                    <a:moveTo>
                      <a:pt x="5" y="148"/>
                    </a:moveTo>
                    <a:cubicBezTo>
                      <a:pt x="2" y="148"/>
                      <a:pt x="0" y="146"/>
                      <a:pt x="0" y="143"/>
                    </a:cubicBezTo>
                    <a:lnTo>
                      <a:pt x="0" y="6"/>
                    </a:lnTo>
                    <a:cubicBezTo>
                      <a:pt x="0" y="3"/>
                      <a:pt x="2" y="0"/>
                      <a:pt x="5" y="0"/>
                    </a:cubicBezTo>
                    <a:cubicBezTo>
                      <a:pt x="8" y="0"/>
                      <a:pt x="10" y="3"/>
                      <a:pt x="10" y="6"/>
                    </a:cubicBezTo>
                    <a:lnTo>
                      <a:pt x="10" y="143"/>
                    </a:lnTo>
                    <a:cubicBezTo>
                      <a:pt x="10" y="146"/>
                      <a:pt x="8" y="148"/>
                      <a:pt x="5" y="148"/>
                    </a:cubicBez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</p:grpSp>
      </p:grpSp>
      <p:sp>
        <p:nvSpPr>
          <p:cNvPr id="15" name="Elipse 14">
            <a:extLst>
              <a:ext uri="{FF2B5EF4-FFF2-40B4-BE49-F238E27FC236}">
                <a16:creationId xmlns:a16="http://schemas.microsoft.com/office/drawing/2014/main" id="{BEF2AE4D-2991-0BBA-C06B-27A6397693F6}"/>
              </a:ext>
            </a:extLst>
          </p:cNvPr>
          <p:cNvSpPr/>
          <p:nvPr/>
        </p:nvSpPr>
        <p:spPr>
          <a:xfrm flipH="1">
            <a:off x="606529" y="558962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D6BBE736-8D01-D47F-0916-1A60FCB1A4F8}"/>
              </a:ext>
            </a:extLst>
          </p:cNvPr>
          <p:cNvSpPr/>
          <p:nvPr/>
        </p:nvSpPr>
        <p:spPr>
          <a:xfrm flipH="1">
            <a:off x="846542" y="558962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29E1D80E-9246-E0A2-F5F7-A86EC3E376A6}"/>
              </a:ext>
            </a:extLst>
          </p:cNvPr>
          <p:cNvSpPr/>
          <p:nvPr/>
        </p:nvSpPr>
        <p:spPr>
          <a:xfrm flipH="1">
            <a:off x="1086555" y="558962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" name="Freeform 235">
            <a:extLst>
              <a:ext uri="{FF2B5EF4-FFF2-40B4-BE49-F238E27FC236}">
                <a16:creationId xmlns:a16="http://schemas.microsoft.com/office/drawing/2014/main" id="{DCEFA975-EBDB-3CED-4C11-2D44D8656BD9}"/>
              </a:ext>
            </a:extLst>
          </p:cNvPr>
          <p:cNvSpPr>
            <a:spLocks/>
          </p:cNvSpPr>
          <p:nvPr/>
        </p:nvSpPr>
        <p:spPr bwMode="auto">
          <a:xfrm>
            <a:off x="5727337" y="-124477"/>
            <a:ext cx="902826" cy="231741"/>
          </a:xfrm>
          <a:custGeom>
            <a:avLst/>
            <a:gdLst>
              <a:gd name="T0" fmla="*/ 333 w 504"/>
              <a:gd name="T1" fmla="*/ 130 h 130"/>
              <a:gd name="T2" fmla="*/ 252 w 504"/>
              <a:gd name="T3" fmla="*/ 43 h 130"/>
              <a:gd name="T4" fmla="*/ 172 w 504"/>
              <a:gd name="T5" fmla="*/ 130 h 130"/>
              <a:gd name="T6" fmla="*/ 91 w 504"/>
              <a:gd name="T7" fmla="*/ 43 h 130"/>
              <a:gd name="T8" fmla="*/ 21 w 504"/>
              <a:gd name="T9" fmla="*/ 118 h 130"/>
              <a:gd name="T10" fmla="*/ 0 w 504"/>
              <a:gd name="T11" fmla="*/ 98 h 130"/>
              <a:gd name="T12" fmla="*/ 91 w 504"/>
              <a:gd name="T13" fmla="*/ 0 h 130"/>
              <a:gd name="T14" fmla="*/ 172 w 504"/>
              <a:gd name="T15" fmla="*/ 86 h 130"/>
              <a:gd name="T16" fmla="*/ 252 w 504"/>
              <a:gd name="T17" fmla="*/ 0 h 130"/>
              <a:gd name="T18" fmla="*/ 333 w 504"/>
              <a:gd name="T19" fmla="*/ 86 h 130"/>
              <a:gd name="T20" fmla="*/ 413 w 504"/>
              <a:gd name="T21" fmla="*/ 0 h 130"/>
              <a:gd name="T22" fmla="*/ 504 w 504"/>
              <a:gd name="T23" fmla="*/ 98 h 130"/>
              <a:gd name="T24" fmla="*/ 483 w 504"/>
              <a:gd name="T25" fmla="*/ 118 h 130"/>
              <a:gd name="T26" fmla="*/ 413 w 504"/>
              <a:gd name="T27" fmla="*/ 43 h 130"/>
              <a:gd name="T28" fmla="*/ 333 w 504"/>
              <a:gd name="T29" fmla="*/ 13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04" h="130">
                <a:moveTo>
                  <a:pt x="333" y="130"/>
                </a:moveTo>
                <a:lnTo>
                  <a:pt x="252" y="43"/>
                </a:lnTo>
                <a:lnTo>
                  <a:pt x="172" y="130"/>
                </a:lnTo>
                <a:lnTo>
                  <a:pt x="91" y="43"/>
                </a:lnTo>
                <a:lnTo>
                  <a:pt x="21" y="118"/>
                </a:lnTo>
                <a:lnTo>
                  <a:pt x="0" y="98"/>
                </a:lnTo>
                <a:lnTo>
                  <a:pt x="91" y="0"/>
                </a:lnTo>
                <a:lnTo>
                  <a:pt x="172" y="86"/>
                </a:lnTo>
                <a:lnTo>
                  <a:pt x="252" y="0"/>
                </a:lnTo>
                <a:lnTo>
                  <a:pt x="333" y="86"/>
                </a:lnTo>
                <a:lnTo>
                  <a:pt x="413" y="0"/>
                </a:lnTo>
                <a:lnTo>
                  <a:pt x="504" y="98"/>
                </a:lnTo>
                <a:lnTo>
                  <a:pt x="483" y="118"/>
                </a:lnTo>
                <a:lnTo>
                  <a:pt x="413" y="43"/>
                </a:lnTo>
                <a:lnTo>
                  <a:pt x="333" y="130"/>
                </a:ln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45" name="Rectángulo: esquinas redondeadas 65">
            <a:extLst>
              <a:ext uri="{FF2B5EF4-FFF2-40B4-BE49-F238E27FC236}">
                <a16:creationId xmlns:a16="http://schemas.microsoft.com/office/drawing/2014/main" id="{7CDED1E2-76DE-0777-FD1C-429033DC9A94}"/>
              </a:ext>
            </a:extLst>
          </p:cNvPr>
          <p:cNvSpPr/>
          <p:nvPr/>
        </p:nvSpPr>
        <p:spPr>
          <a:xfrm>
            <a:off x="2774703" y="3652105"/>
            <a:ext cx="1693559" cy="897879"/>
          </a:xfrm>
          <a:prstGeom prst="roundRect">
            <a:avLst/>
          </a:prstGeom>
          <a:solidFill>
            <a:schemeClr val="accent3"/>
          </a:solidFill>
          <a:ln>
            <a:solidFill>
              <a:schemeClr val="tx1"/>
            </a:solidFill>
          </a:ln>
          <a:effectLst>
            <a:outerShdw dist="114300" dir="2700000" algn="tl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180000" bIns="108000" rtlCol="0" anchor="ctr"/>
          <a:lstStyle/>
          <a:p>
            <a:pPr algn="ctr"/>
            <a:r>
              <a:rPr lang="en-US" sz="1200" b="1" dirty="0">
                <a:latin typeface="+mj-lt"/>
              </a:rPr>
              <a:t>This is what the </a:t>
            </a:r>
          </a:p>
          <a:p>
            <a:pPr algn="ctr"/>
            <a:r>
              <a:rPr lang="en-US" sz="1400" b="1" dirty="0">
                <a:solidFill>
                  <a:srgbClr val="DBFE87"/>
                </a:solidFill>
                <a:latin typeface="+mj-lt"/>
              </a:rPr>
              <a:t>Database</a:t>
            </a:r>
          </a:p>
          <a:p>
            <a:pPr algn="ctr"/>
            <a:r>
              <a:rPr lang="en-US" sz="1200" b="1" dirty="0">
                <a:latin typeface="+mj-lt"/>
              </a:rPr>
              <a:t>Looks like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D31BFE0-9ADB-8E68-2DD4-45DBA77BD88B}"/>
              </a:ext>
            </a:extLst>
          </p:cNvPr>
          <p:cNvCxnSpPr>
            <a:cxnSpLocks/>
          </p:cNvCxnSpPr>
          <p:nvPr/>
        </p:nvCxnSpPr>
        <p:spPr>
          <a:xfrm flipH="1">
            <a:off x="1893570" y="4101044"/>
            <a:ext cx="859155" cy="1"/>
          </a:xfrm>
          <a:prstGeom prst="line">
            <a:avLst/>
          </a:prstGeom>
          <a:ln w="12700">
            <a:solidFill>
              <a:srgbClr val="E6A2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C35B19C-FEDC-2612-CB33-F3C503AAC101}"/>
              </a:ext>
            </a:extLst>
          </p:cNvPr>
          <p:cNvCxnSpPr/>
          <p:nvPr/>
        </p:nvCxnSpPr>
        <p:spPr>
          <a:xfrm flipV="1">
            <a:off x="1901190" y="3429000"/>
            <a:ext cx="0" cy="672044"/>
          </a:xfrm>
          <a:prstGeom prst="line">
            <a:avLst/>
          </a:prstGeom>
          <a:ln w="12700">
            <a:solidFill>
              <a:srgbClr val="E6A2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5294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186">
            <a:extLst>
              <a:ext uri="{FF2B5EF4-FFF2-40B4-BE49-F238E27FC236}">
                <a16:creationId xmlns:a16="http://schemas.microsoft.com/office/drawing/2014/main" id="{803B4B2F-682B-2934-AD6F-D30B9228E442}"/>
              </a:ext>
            </a:extLst>
          </p:cNvPr>
          <p:cNvSpPr>
            <a:spLocks/>
          </p:cNvSpPr>
          <p:nvPr/>
        </p:nvSpPr>
        <p:spPr bwMode="auto">
          <a:xfrm>
            <a:off x="1540606" y="1770507"/>
            <a:ext cx="1383484" cy="1394828"/>
          </a:xfrm>
          <a:custGeom>
            <a:avLst/>
            <a:gdLst>
              <a:gd name="T0" fmla="*/ 34 w 331"/>
              <a:gd name="T1" fmla="*/ 0 h 331"/>
              <a:gd name="T2" fmla="*/ 298 w 331"/>
              <a:gd name="T3" fmla="*/ 0 h 331"/>
              <a:gd name="T4" fmla="*/ 331 w 331"/>
              <a:gd name="T5" fmla="*/ 34 h 331"/>
              <a:gd name="T6" fmla="*/ 330 w 331"/>
              <a:gd name="T7" fmla="*/ 298 h 331"/>
              <a:gd name="T8" fmla="*/ 297 w 331"/>
              <a:gd name="T9" fmla="*/ 331 h 331"/>
              <a:gd name="T10" fmla="*/ 33 w 331"/>
              <a:gd name="T11" fmla="*/ 330 h 331"/>
              <a:gd name="T12" fmla="*/ 0 w 331"/>
              <a:gd name="T13" fmla="*/ 297 h 331"/>
              <a:gd name="T14" fmla="*/ 1 w 331"/>
              <a:gd name="T15" fmla="*/ 33 h 331"/>
              <a:gd name="T16" fmla="*/ 34 w 331"/>
              <a:gd name="T17" fmla="*/ 0 h 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1" h="331">
                <a:moveTo>
                  <a:pt x="34" y="0"/>
                </a:moveTo>
                <a:lnTo>
                  <a:pt x="298" y="0"/>
                </a:lnTo>
                <a:cubicBezTo>
                  <a:pt x="316" y="1"/>
                  <a:pt x="331" y="15"/>
                  <a:pt x="331" y="34"/>
                </a:cubicBezTo>
                <a:lnTo>
                  <a:pt x="330" y="298"/>
                </a:lnTo>
                <a:cubicBezTo>
                  <a:pt x="330" y="316"/>
                  <a:pt x="316" y="331"/>
                  <a:pt x="297" y="331"/>
                </a:cubicBezTo>
                <a:lnTo>
                  <a:pt x="33" y="330"/>
                </a:lnTo>
                <a:cubicBezTo>
                  <a:pt x="15" y="330"/>
                  <a:pt x="0" y="315"/>
                  <a:pt x="0" y="297"/>
                </a:cubicBezTo>
                <a:lnTo>
                  <a:pt x="1" y="33"/>
                </a:lnTo>
                <a:cubicBezTo>
                  <a:pt x="1" y="15"/>
                  <a:pt x="16" y="0"/>
                  <a:pt x="34" y="0"/>
                </a:cubicBezTo>
                <a:close/>
              </a:path>
            </a:pathLst>
          </a:custGeom>
          <a:solidFill>
            <a:srgbClr val="60C7B8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  <a:effectLst>
            <a:outerShdw dist="228600" dir="2700000" algn="tl" rotWithShape="0">
              <a:prstClr val="black"/>
            </a:outerShdw>
          </a:effectLst>
        </p:spPr>
        <p:txBody>
          <a:bodyPr vert="horz" wrap="square" lIns="91440" tIns="144000" rIns="108000" bIns="3600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E7DD147-0A38-4E87-9D9A-1D9976EF1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4634" y="2210456"/>
            <a:ext cx="3962400" cy="722587"/>
          </a:xfrm>
        </p:spPr>
        <p:txBody>
          <a:bodyPr/>
          <a:lstStyle/>
          <a:p>
            <a:r>
              <a:rPr lang="en-US" altLang="zh-CN" dirty="0"/>
              <a:t>HTTP-Server</a:t>
            </a:r>
            <a:endParaRPr lang="en-US" dirty="0"/>
          </a:p>
        </p:txBody>
      </p:sp>
      <p:sp>
        <p:nvSpPr>
          <p:cNvPr id="49" name="Marcador de texto 48">
            <a:extLst>
              <a:ext uri="{FF2B5EF4-FFF2-40B4-BE49-F238E27FC236}">
                <a16:creationId xmlns:a16="http://schemas.microsoft.com/office/drawing/2014/main" id="{4EB904FE-D344-A580-71AD-744B249AC81B}"/>
              </a:ext>
            </a:extLst>
          </p:cNvPr>
          <p:cNvSpPr>
            <a:spLocks noGrp="1"/>
          </p:cNvSpPr>
          <p:nvPr>
            <p:ph type="body" idx="23"/>
          </p:nvPr>
        </p:nvSpPr>
        <p:spPr/>
        <p:txBody>
          <a:bodyPr/>
          <a:lstStyle/>
          <a:p>
            <a:r>
              <a:rPr lang="es-ES" dirty="0"/>
              <a:t>02</a:t>
            </a:r>
          </a:p>
        </p:txBody>
      </p:sp>
      <p:sp>
        <p:nvSpPr>
          <p:cNvPr id="27" name="Freeform 298">
            <a:extLst>
              <a:ext uri="{FF2B5EF4-FFF2-40B4-BE49-F238E27FC236}">
                <a16:creationId xmlns:a16="http://schemas.microsoft.com/office/drawing/2014/main" id="{9E3C171D-2DC7-4D8C-70B2-8F2C6523F011}"/>
              </a:ext>
            </a:extLst>
          </p:cNvPr>
          <p:cNvSpPr>
            <a:spLocks/>
          </p:cNvSpPr>
          <p:nvPr/>
        </p:nvSpPr>
        <p:spPr bwMode="auto">
          <a:xfrm>
            <a:off x="4575658" y="4402694"/>
            <a:ext cx="146050" cy="144463"/>
          </a:xfrm>
          <a:custGeom>
            <a:avLst/>
            <a:gdLst>
              <a:gd name="T0" fmla="*/ 123 w 247"/>
              <a:gd name="T1" fmla="*/ 0 h 247"/>
              <a:gd name="T2" fmla="*/ 167 w 247"/>
              <a:gd name="T3" fmla="*/ 80 h 247"/>
              <a:gd name="T4" fmla="*/ 247 w 247"/>
              <a:gd name="T5" fmla="*/ 124 h 247"/>
              <a:gd name="T6" fmla="*/ 167 w 247"/>
              <a:gd name="T7" fmla="*/ 167 h 247"/>
              <a:gd name="T8" fmla="*/ 123 w 247"/>
              <a:gd name="T9" fmla="*/ 247 h 247"/>
              <a:gd name="T10" fmla="*/ 80 w 247"/>
              <a:gd name="T11" fmla="*/ 167 h 247"/>
              <a:gd name="T12" fmla="*/ 0 w 247"/>
              <a:gd name="T13" fmla="*/ 124 h 247"/>
              <a:gd name="T14" fmla="*/ 80 w 247"/>
              <a:gd name="T15" fmla="*/ 80 h 247"/>
              <a:gd name="T16" fmla="*/ 123 w 247"/>
              <a:gd name="T17" fmla="*/ 0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7" h="247">
                <a:moveTo>
                  <a:pt x="123" y="0"/>
                </a:moveTo>
                <a:lnTo>
                  <a:pt x="167" y="80"/>
                </a:lnTo>
                <a:lnTo>
                  <a:pt x="247" y="124"/>
                </a:lnTo>
                <a:lnTo>
                  <a:pt x="167" y="167"/>
                </a:lnTo>
                <a:lnTo>
                  <a:pt x="123" y="247"/>
                </a:lnTo>
                <a:lnTo>
                  <a:pt x="80" y="167"/>
                </a:lnTo>
                <a:lnTo>
                  <a:pt x="0" y="124"/>
                </a:lnTo>
                <a:lnTo>
                  <a:pt x="80" y="80"/>
                </a:lnTo>
                <a:lnTo>
                  <a:pt x="123" y="0"/>
                </a:lnTo>
                <a:close/>
              </a:path>
            </a:pathLst>
          </a:custGeom>
          <a:solidFill>
            <a:schemeClr val="accent3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28" name="Freeform 302">
            <a:extLst>
              <a:ext uri="{FF2B5EF4-FFF2-40B4-BE49-F238E27FC236}">
                <a16:creationId xmlns:a16="http://schemas.microsoft.com/office/drawing/2014/main" id="{03B17A83-0C94-E052-EC43-D24AF9B8366D}"/>
              </a:ext>
            </a:extLst>
          </p:cNvPr>
          <p:cNvSpPr>
            <a:spLocks/>
          </p:cNvSpPr>
          <p:nvPr/>
        </p:nvSpPr>
        <p:spPr bwMode="auto">
          <a:xfrm>
            <a:off x="8454185" y="3793269"/>
            <a:ext cx="129557" cy="129557"/>
          </a:xfrm>
          <a:custGeom>
            <a:avLst/>
            <a:gdLst>
              <a:gd name="T0" fmla="*/ 75 w 151"/>
              <a:gd name="T1" fmla="*/ 0 h 150"/>
              <a:gd name="T2" fmla="*/ 102 w 151"/>
              <a:gd name="T3" fmla="*/ 48 h 150"/>
              <a:gd name="T4" fmla="*/ 151 w 151"/>
              <a:gd name="T5" fmla="*/ 75 h 150"/>
              <a:gd name="T6" fmla="*/ 102 w 151"/>
              <a:gd name="T7" fmla="*/ 102 h 150"/>
              <a:gd name="T8" fmla="*/ 75 w 151"/>
              <a:gd name="T9" fmla="*/ 150 h 150"/>
              <a:gd name="T10" fmla="*/ 49 w 151"/>
              <a:gd name="T11" fmla="*/ 102 h 150"/>
              <a:gd name="T12" fmla="*/ 0 w 151"/>
              <a:gd name="T13" fmla="*/ 75 h 150"/>
              <a:gd name="T14" fmla="*/ 49 w 151"/>
              <a:gd name="T15" fmla="*/ 48 h 150"/>
              <a:gd name="T16" fmla="*/ 75 w 151"/>
              <a:gd name="T17" fmla="*/ 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1" h="150">
                <a:moveTo>
                  <a:pt x="75" y="0"/>
                </a:moveTo>
                <a:lnTo>
                  <a:pt x="102" y="48"/>
                </a:lnTo>
                <a:lnTo>
                  <a:pt x="151" y="75"/>
                </a:lnTo>
                <a:lnTo>
                  <a:pt x="102" y="102"/>
                </a:lnTo>
                <a:lnTo>
                  <a:pt x="75" y="150"/>
                </a:lnTo>
                <a:lnTo>
                  <a:pt x="49" y="102"/>
                </a:lnTo>
                <a:lnTo>
                  <a:pt x="0" y="75"/>
                </a:lnTo>
                <a:lnTo>
                  <a:pt x="49" y="48"/>
                </a:lnTo>
                <a:lnTo>
                  <a:pt x="75" y="0"/>
                </a:lnTo>
                <a:close/>
              </a:path>
            </a:pathLst>
          </a:custGeom>
          <a:solidFill>
            <a:schemeClr val="accent4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29" name="Freeform 157">
            <a:extLst>
              <a:ext uri="{FF2B5EF4-FFF2-40B4-BE49-F238E27FC236}">
                <a16:creationId xmlns:a16="http://schemas.microsoft.com/office/drawing/2014/main" id="{A7229990-9016-2960-8690-5FA6CEA8A671}"/>
              </a:ext>
            </a:extLst>
          </p:cNvPr>
          <p:cNvSpPr>
            <a:spLocks noEditPoints="1"/>
          </p:cNvSpPr>
          <p:nvPr/>
        </p:nvSpPr>
        <p:spPr bwMode="auto">
          <a:xfrm>
            <a:off x="775079" y="4004908"/>
            <a:ext cx="177215" cy="163925"/>
          </a:xfrm>
          <a:custGeom>
            <a:avLst/>
            <a:gdLst>
              <a:gd name="T0" fmla="*/ 55 w 110"/>
              <a:gd name="T1" fmla="*/ 100 h 100"/>
              <a:gd name="T2" fmla="*/ 50 w 110"/>
              <a:gd name="T3" fmla="*/ 97 h 100"/>
              <a:gd name="T4" fmla="*/ 1 w 110"/>
              <a:gd name="T5" fmla="*/ 9 h 100"/>
              <a:gd name="T6" fmla="*/ 1 w 110"/>
              <a:gd name="T7" fmla="*/ 3 h 100"/>
              <a:gd name="T8" fmla="*/ 6 w 110"/>
              <a:gd name="T9" fmla="*/ 0 h 100"/>
              <a:gd name="T10" fmla="*/ 104 w 110"/>
              <a:gd name="T11" fmla="*/ 0 h 100"/>
              <a:gd name="T12" fmla="*/ 109 w 110"/>
              <a:gd name="T13" fmla="*/ 3 h 100"/>
              <a:gd name="T14" fmla="*/ 109 w 110"/>
              <a:gd name="T15" fmla="*/ 9 h 100"/>
              <a:gd name="T16" fmla="*/ 60 w 110"/>
              <a:gd name="T17" fmla="*/ 97 h 100"/>
              <a:gd name="T18" fmla="*/ 55 w 110"/>
              <a:gd name="T19" fmla="*/ 100 h 100"/>
              <a:gd name="T20" fmla="*/ 16 w 110"/>
              <a:gd name="T21" fmla="*/ 12 h 100"/>
              <a:gd name="T22" fmla="*/ 55 w 110"/>
              <a:gd name="T23" fmla="*/ 82 h 100"/>
              <a:gd name="T24" fmla="*/ 94 w 110"/>
              <a:gd name="T25" fmla="*/ 12 h 100"/>
              <a:gd name="T26" fmla="*/ 16 w 110"/>
              <a:gd name="T27" fmla="*/ 12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10" h="100">
                <a:moveTo>
                  <a:pt x="55" y="100"/>
                </a:moveTo>
                <a:cubicBezTo>
                  <a:pt x="53" y="100"/>
                  <a:pt x="51" y="98"/>
                  <a:pt x="50" y="97"/>
                </a:cubicBezTo>
                <a:lnTo>
                  <a:pt x="1" y="9"/>
                </a:lnTo>
                <a:cubicBezTo>
                  <a:pt x="0" y="7"/>
                  <a:pt x="0" y="5"/>
                  <a:pt x="1" y="3"/>
                </a:cubicBezTo>
                <a:cubicBezTo>
                  <a:pt x="2" y="2"/>
                  <a:pt x="4" y="0"/>
                  <a:pt x="6" y="0"/>
                </a:cubicBezTo>
                <a:lnTo>
                  <a:pt x="104" y="0"/>
                </a:lnTo>
                <a:cubicBezTo>
                  <a:pt x="106" y="0"/>
                  <a:pt x="108" y="2"/>
                  <a:pt x="109" y="3"/>
                </a:cubicBezTo>
                <a:cubicBezTo>
                  <a:pt x="110" y="5"/>
                  <a:pt x="110" y="7"/>
                  <a:pt x="109" y="9"/>
                </a:cubicBezTo>
                <a:lnTo>
                  <a:pt x="60" y="97"/>
                </a:lnTo>
                <a:cubicBezTo>
                  <a:pt x="59" y="98"/>
                  <a:pt x="57" y="100"/>
                  <a:pt x="55" y="100"/>
                </a:cubicBezTo>
                <a:close/>
                <a:moveTo>
                  <a:pt x="16" y="12"/>
                </a:moveTo>
                <a:lnTo>
                  <a:pt x="55" y="82"/>
                </a:lnTo>
                <a:lnTo>
                  <a:pt x="94" y="12"/>
                </a:lnTo>
                <a:lnTo>
                  <a:pt x="16" y="12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30" name="Freeform 159">
            <a:extLst>
              <a:ext uri="{FF2B5EF4-FFF2-40B4-BE49-F238E27FC236}">
                <a16:creationId xmlns:a16="http://schemas.microsoft.com/office/drawing/2014/main" id="{F6CE67D6-0348-BAC9-4B29-C860B3E25B9F}"/>
              </a:ext>
            </a:extLst>
          </p:cNvPr>
          <p:cNvSpPr>
            <a:spLocks noEditPoints="1"/>
          </p:cNvSpPr>
          <p:nvPr/>
        </p:nvSpPr>
        <p:spPr bwMode="auto">
          <a:xfrm>
            <a:off x="3699264" y="564104"/>
            <a:ext cx="181896" cy="177458"/>
          </a:xfrm>
          <a:custGeom>
            <a:avLst/>
            <a:gdLst>
              <a:gd name="T0" fmla="*/ 55 w 109"/>
              <a:gd name="T1" fmla="*/ 109 h 109"/>
              <a:gd name="T2" fmla="*/ 51 w 109"/>
              <a:gd name="T3" fmla="*/ 108 h 109"/>
              <a:gd name="T4" fmla="*/ 2 w 109"/>
              <a:gd name="T5" fmla="*/ 59 h 109"/>
              <a:gd name="T6" fmla="*/ 2 w 109"/>
              <a:gd name="T7" fmla="*/ 51 h 109"/>
              <a:gd name="T8" fmla="*/ 51 w 109"/>
              <a:gd name="T9" fmla="*/ 2 h 109"/>
              <a:gd name="T10" fmla="*/ 59 w 109"/>
              <a:gd name="T11" fmla="*/ 2 h 109"/>
              <a:gd name="T12" fmla="*/ 108 w 109"/>
              <a:gd name="T13" fmla="*/ 51 h 109"/>
              <a:gd name="T14" fmla="*/ 109 w 109"/>
              <a:gd name="T15" fmla="*/ 55 h 109"/>
              <a:gd name="T16" fmla="*/ 108 w 109"/>
              <a:gd name="T17" fmla="*/ 59 h 109"/>
              <a:gd name="T18" fmla="*/ 59 w 109"/>
              <a:gd name="T19" fmla="*/ 108 h 109"/>
              <a:gd name="T20" fmla="*/ 55 w 109"/>
              <a:gd name="T21" fmla="*/ 109 h 109"/>
              <a:gd name="T22" fmla="*/ 14 w 109"/>
              <a:gd name="T23" fmla="*/ 55 h 109"/>
              <a:gd name="T24" fmla="*/ 55 w 109"/>
              <a:gd name="T25" fmla="*/ 96 h 109"/>
              <a:gd name="T26" fmla="*/ 96 w 109"/>
              <a:gd name="T27" fmla="*/ 55 h 109"/>
              <a:gd name="T28" fmla="*/ 55 w 109"/>
              <a:gd name="T29" fmla="*/ 14 h 109"/>
              <a:gd name="T30" fmla="*/ 14 w 109"/>
              <a:gd name="T31" fmla="*/ 55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9" h="109">
                <a:moveTo>
                  <a:pt x="55" y="109"/>
                </a:moveTo>
                <a:cubicBezTo>
                  <a:pt x="53" y="109"/>
                  <a:pt x="52" y="109"/>
                  <a:pt x="51" y="108"/>
                </a:cubicBezTo>
                <a:lnTo>
                  <a:pt x="2" y="59"/>
                </a:lnTo>
                <a:cubicBezTo>
                  <a:pt x="0" y="57"/>
                  <a:pt x="0" y="53"/>
                  <a:pt x="2" y="51"/>
                </a:cubicBezTo>
                <a:lnTo>
                  <a:pt x="51" y="2"/>
                </a:lnTo>
                <a:cubicBezTo>
                  <a:pt x="53" y="0"/>
                  <a:pt x="57" y="0"/>
                  <a:pt x="59" y="2"/>
                </a:cubicBezTo>
                <a:lnTo>
                  <a:pt x="108" y="51"/>
                </a:lnTo>
                <a:cubicBezTo>
                  <a:pt x="109" y="52"/>
                  <a:pt x="109" y="53"/>
                  <a:pt x="109" y="55"/>
                </a:cubicBezTo>
                <a:cubicBezTo>
                  <a:pt x="109" y="56"/>
                  <a:pt x="109" y="58"/>
                  <a:pt x="108" y="59"/>
                </a:cubicBezTo>
                <a:lnTo>
                  <a:pt x="59" y="108"/>
                </a:lnTo>
                <a:cubicBezTo>
                  <a:pt x="58" y="109"/>
                  <a:pt x="56" y="109"/>
                  <a:pt x="55" y="109"/>
                </a:cubicBezTo>
                <a:close/>
                <a:moveTo>
                  <a:pt x="14" y="55"/>
                </a:moveTo>
                <a:lnTo>
                  <a:pt x="55" y="96"/>
                </a:lnTo>
                <a:lnTo>
                  <a:pt x="96" y="55"/>
                </a:lnTo>
                <a:lnTo>
                  <a:pt x="55" y="14"/>
                </a:lnTo>
                <a:lnTo>
                  <a:pt x="14" y="55"/>
                </a:lnTo>
                <a:close/>
              </a:path>
            </a:pathLst>
          </a:custGeom>
          <a:solidFill>
            <a:schemeClr val="accent1"/>
          </a:solidFill>
          <a:ln w="1270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31" name="Freeform 310">
            <a:extLst>
              <a:ext uri="{FF2B5EF4-FFF2-40B4-BE49-F238E27FC236}">
                <a16:creationId xmlns:a16="http://schemas.microsoft.com/office/drawing/2014/main" id="{15E7B6E4-AFF1-1E0E-B148-E74DE74E0AFB}"/>
              </a:ext>
            </a:extLst>
          </p:cNvPr>
          <p:cNvSpPr>
            <a:spLocks noEditPoints="1"/>
          </p:cNvSpPr>
          <p:nvPr/>
        </p:nvSpPr>
        <p:spPr bwMode="auto">
          <a:xfrm>
            <a:off x="7174566" y="1398553"/>
            <a:ext cx="82468" cy="82468"/>
          </a:xfrm>
          <a:custGeom>
            <a:avLst/>
            <a:gdLst>
              <a:gd name="T0" fmla="*/ 38 w 75"/>
              <a:gd name="T1" fmla="*/ 75 h 75"/>
              <a:gd name="T2" fmla="*/ 0 w 75"/>
              <a:gd name="T3" fmla="*/ 38 h 75"/>
              <a:gd name="T4" fmla="*/ 38 w 75"/>
              <a:gd name="T5" fmla="*/ 0 h 75"/>
              <a:gd name="T6" fmla="*/ 75 w 75"/>
              <a:gd name="T7" fmla="*/ 38 h 75"/>
              <a:gd name="T8" fmla="*/ 38 w 75"/>
              <a:gd name="T9" fmla="*/ 75 h 75"/>
              <a:gd name="T10" fmla="*/ 38 w 75"/>
              <a:gd name="T11" fmla="*/ 18 h 75"/>
              <a:gd name="T12" fmla="*/ 18 w 75"/>
              <a:gd name="T13" fmla="*/ 38 h 75"/>
              <a:gd name="T14" fmla="*/ 38 w 75"/>
              <a:gd name="T15" fmla="*/ 58 h 75"/>
              <a:gd name="T16" fmla="*/ 58 w 75"/>
              <a:gd name="T17" fmla="*/ 38 h 75"/>
              <a:gd name="T18" fmla="*/ 38 w 75"/>
              <a:gd name="T19" fmla="*/ 18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5" h="75">
                <a:moveTo>
                  <a:pt x="38" y="75"/>
                </a:moveTo>
                <a:cubicBezTo>
                  <a:pt x="17" y="75"/>
                  <a:pt x="0" y="58"/>
                  <a:pt x="0" y="38"/>
                </a:cubicBezTo>
                <a:cubicBezTo>
                  <a:pt x="0" y="17"/>
                  <a:pt x="17" y="0"/>
                  <a:pt x="38" y="0"/>
                </a:cubicBezTo>
                <a:cubicBezTo>
                  <a:pt x="58" y="0"/>
                  <a:pt x="75" y="17"/>
                  <a:pt x="75" y="38"/>
                </a:cubicBezTo>
                <a:cubicBezTo>
                  <a:pt x="75" y="58"/>
                  <a:pt x="58" y="75"/>
                  <a:pt x="38" y="75"/>
                </a:cubicBezTo>
                <a:close/>
                <a:moveTo>
                  <a:pt x="38" y="18"/>
                </a:moveTo>
                <a:cubicBezTo>
                  <a:pt x="27" y="18"/>
                  <a:pt x="18" y="27"/>
                  <a:pt x="18" y="38"/>
                </a:cubicBezTo>
                <a:cubicBezTo>
                  <a:pt x="18" y="49"/>
                  <a:pt x="27" y="58"/>
                  <a:pt x="38" y="58"/>
                </a:cubicBezTo>
                <a:cubicBezTo>
                  <a:pt x="49" y="58"/>
                  <a:pt x="58" y="49"/>
                  <a:pt x="58" y="38"/>
                </a:cubicBezTo>
                <a:cubicBezTo>
                  <a:pt x="58" y="27"/>
                  <a:pt x="49" y="18"/>
                  <a:pt x="38" y="18"/>
                </a:cubicBez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grpSp>
        <p:nvGrpSpPr>
          <p:cNvPr id="58" name="Grupo 57">
            <a:extLst>
              <a:ext uri="{FF2B5EF4-FFF2-40B4-BE49-F238E27FC236}">
                <a16:creationId xmlns:a16="http://schemas.microsoft.com/office/drawing/2014/main" id="{123E30B8-6011-4205-8EAE-2EBE73BEFDFF}"/>
              </a:ext>
            </a:extLst>
          </p:cNvPr>
          <p:cNvGrpSpPr/>
          <p:nvPr/>
        </p:nvGrpSpPr>
        <p:grpSpPr>
          <a:xfrm>
            <a:off x="6293584" y="4050218"/>
            <a:ext cx="773659" cy="963355"/>
            <a:chOff x="6696077" y="2921001"/>
            <a:chExt cx="330200" cy="411163"/>
          </a:xfrm>
        </p:grpSpPr>
        <p:sp>
          <p:nvSpPr>
            <p:cNvPr id="59" name="Freeform 245">
              <a:extLst>
                <a:ext uri="{FF2B5EF4-FFF2-40B4-BE49-F238E27FC236}">
                  <a16:creationId xmlns:a16="http://schemas.microsoft.com/office/drawing/2014/main" id="{B96650D3-7D53-E5C6-3491-F978C491FA7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96077" y="2921001"/>
              <a:ext cx="330200" cy="411163"/>
            </a:xfrm>
            <a:custGeom>
              <a:avLst/>
              <a:gdLst>
                <a:gd name="T0" fmla="*/ 419 w 561"/>
                <a:gd name="T1" fmla="*/ 699 h 699"/>
                <a:gd name="T2" fmla="*/ 415 w 561"/>
                <a:gd name="T3" fmla="*/ 697 h 699"/>
                <a:gd name="T4" fmla="*/ 281 w 561"/>
                <a:gd name="T5" fmla="*/ 563 h 699"/>
                <a:gd name="T6" fmla="*/ 147 w 561"/>
                <a:gd name="T7" fmla="*/ 697 h 699"/>
                <a:gd name="T8" fmla="*/ 139 w 561"/>
                <a:gd name="T9" fmla="*/ 697 h 699"/>
                <a:gd name="T10" fmla="*/ 2 w 561"/>
                <a:gd name="T11" fmla="*/ 560 h 699"/>
                <a:gd name="T12" fmla="*/ 0 w 561"/>
                <a:gd name="T13" fmla="*/ 556 h 699"/>
                <a:gd name="T14" fmla="*/ 0 w 561"/>
                <a:gd name="T15" fmla="*/ 419 h 699"/>
                <a:gd name="T16" fmla="*/ 2 w 561"/>
                <a:gd name="T17" fmla="*/ 415 h 699"/>
                <a:gd name="T18" fmla="*/ 67 w 561"/>
                <a:gd name="T19" fmla="*/ 350 h 699"/>
                <a:gd name="T20" fmla="*/ 2 w 561"/>
                <a:gd name="T21" fmla="*/ 284 h 699"/>
                <a:gd name="T22" fmla="*/ 0 w 561"/>
                <a:gd name="T23" fmla="*/ 281 h 699"/>
                <a:gd name="T24" fmla="*/ 0 w 561"/>
                <a:gd name="T25" fmla="*/ 143 h 699"/>
                <a:gd name="T26" fmla="*/ 2 w 561"/>
                <a:gd name="T27" fmla="*/ 139 h 699"/>
                <a:gd name="T28" fmla="*/ 139 w 561"/>
                <a:gd name="T29" fmla="*/ 2 h 699"/>
                <a:gd name="T30" fmla="*/ 147 w 561"/>
                <a:gd name="T31" fmla="*/ 2 h 699"/>
                <a:gd name="T32" fmla="*/ 281 w 561"/>
                <a:gd name="T33" fmla="*/ 136 h 699"/>
                <a:gd name="T34" fmla="*/ 415 w 561"/>
                <a:gd name="T35" fmla="*/ 2 h 699"/>
                <a:gd name="T36" fmla="*/ 422 w 561"/>
                <a:gd name="T37" fmla="*/ 2 h 699"/>
                <a:gd name="T38" fmla="*/ 560 w 561"/>
                <a:gd name="T39" fmla="*/ 139 h 699"/>
                <a:gd name="T40" fmla="*/ 561 w 561"/>
                <a:gd name="T41" fmla="*/ 143 h 699"/>
                <a:gd name="T42" fmla="*/ 561 w 561"/>
                <a:gd name="T43" fmla="*/ 281 h 699"/>
                <a:gd name="T44" fmla="*/ 560 w 561"/>
                <a:gd name="T45" fmla="*/ 284 h 699"/>
                <a:gd name="T46" fmla="*/ 494 w 561"/>
                <a:gd name="T47" fmla="*/ 350 h 699"/>
                <a:gd name="T48" fmla="*/ 560 w 561"/>
                <a:gd name="T49" fmla="*/ 415 h 699"/>
                <a:gd name="T50" fmla="*/ 561 w 561"/>
                <a:gd name="T51" fmla="*/ 419 h 699"/>
                <a:gd name="T52" fmla="*/ 561 w 561"/>
                <a:gd name="T53" fmla="*/ 556 h 699"/>
                <a:gd name="T54" fmla="*/ 560 w 561"/>
                <a:gd name="T55" fmla="*/ 560 h 699"/>
                <a:gd name="T56" fmla="*/ 422 w 561"/>
                <a:gd name="T57" fmla="*/ 697 h 699"/>
                <a:gd name="T58" fmla="*/ 418 w 561"/>
                <a:gd name="T59" fmla="*/ 699 h 699"/>
                <a:gd name="T60" fmla="*/ 419 w 561"/>
                <a:gd name="T61" fmla="*/ 699 h 699"/>
                <a:gd name="T62" fmla="*/ 281 w 561"/>
                <a:gd name="T63" fmla="*/ 551 h 699"/>
                <a:gd name="T64" fmla="*/ 285 w 561"/>
                <a:gd name="T65" fmla="*/ 553 h 699"/>
                <a:gd name="T66" fmla="*/ 419 w 561"/>
                <a:gd name="T67" fmla="*/ 687 h 699"/>
                <a:gd name="T68" fmla="*/ 551 w 561"/>
                <a:gd name="T69" fmla="*/ 554 h 699"/>
                <a:gd name="T70" fmla="*/ 551 w 561"/>
                <a:gd name="T71" fmla="*/ 421 h 699"/>
                <a:gd name="T72" fmla="*/ 484 w 561"/>
                <a:gd name="T73" fmla="*/ 353 h 699"/>
                <a:gd name="T74" fmla="*/ 482 w 561"/>
                <a:gd name="T75" fmla="*/ 350 h 699"/>
                <a:gd name="T76" fmla="*/ 484 w 561"/>
                <a:gd name="T77" fmla="*/ 346 h 699"/>
                <a:gd name="T78" fmla="*/ 551 w 561"/>
                <a:gd name="T79" fmla="*/ 279 h 699"/>
                <a:gd name="T80" fmla="*/ 551 w 561"/>
                <a:gd name="T81" fmla="*/ 145 h 699"/>
                <a:gd name="T82" fmla="*/ 419 w 561"/>
                <a:gd name="T83" fmla="*/ 13 h 699"/>
                <a:gd name="T84" fmla="*/ 285 w 561"/>
                <a:gd name="T85" fmla="*/ 147 h 699"/>
                <a:gd name="T86" fmla="*/ 277 w 561"/>
                <a:gd name="T87" fmla="*/ 147 h 699"/>
                <a:gd name="T88" fmla="*/ 143 w 561"/>
                <a:gd name="T89" fmla="*/ 13 h 699"/>
                <a:gd name="T90" fmla="*/ 11 w 561"/>
                <a:gd name="T91" fmla="*/ 145 h 699"/>
                <a:gd name="T92" fmla="*/ 11 w 561"/>
                <a:gd name="T93" fmla="*/ 279 h 699"/>
                <a:gd name="T94" fmla="*/ 78 w 561"/>
                <a:gd name="T95" fmla="*/ 346 h 699"/>
                <a:gd name="T96" fmla="*/ 79 w 561"/>
                <a:gd name="T97" fmla="*/ 350 h 699"/>
                <a:gd name="T98" fmla="*/ 78 w 561"/>
                <a:gd name="T99" fmla="*/ 353 h 699"/>
                <a:gd name="T100" fmla="*/ 11 w 561"/>
                <a:gd name="T101" fmla="*/ 421 h 699"/>
                <a:gd name="T102" fmla="*/ 11 w 561"/>
                <a:gd name="T103" fmla="*/ 554 h 699"/>
                <a:gd name="T104" fmla="*/ 143 w 561"/>
                <a:gd name="T105" fmla="*/ 687 h 699"/>
                <a:gd name="T106" fmla="*/ 277 w 561"/>
                <a:gd name="T107" fmla="*/ 553 h 699"/>
                <a:gd name="T108" fmla="*/ 281 w 561"/>
                <a:gd name="T109" fmla="*/ 551 h 6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61" h="699">
                  <a:moveTo>
                    <a:pt x="419" y="699"/>
                  </a:moveTo>
                  <a:cubicBezTo>
                    <a:pt x="417" y="699"/>
                    <a:pt x="416" y="698"/>
                    <a:pt x="415" y="697"/>
                  </a:cubicBezTo>
                  <a:lnTo>
                    <a:pt x="281" y="563"/>
                  </a:lnTo>
                  <a:lnTo>
                    <a:pt x="147" y="697"/>
                  </a:lnTo>
                  <a:cubicBezTo>
                    <a:pt x="145" y="699"/>
                    <a:pt x="142" y="699"/>
                    <a:pt x="139" y="697"/>
                  </a:cubicBezTo>
                  <a:lnTo>
                    <a:pt x="2" y="560"/>
                  </a:lnTo>
                  <a:cubicBezTo>
                    <a:pt x="1" y="559"/>
                    <a:pt x="0" y="558"/>
                    <a:pt x="0" y="556"/>
                  </a:cubicBezTo>
                  <a:lnTo>
                    <a:pt x="0" y="419"/>
                  </a:lnTo>
                  <a:cubicBezTo>
                    <a:pt x="0" y="417"/>
                    <a:pt x="1" y="416"/>
                    <a:pt x="2" y="415"/>
                  </a:cubicBezTo>
                  <a:lnTo>
                    <a:pt x="67" y="350"/>
                  </a:lnTo>
                  <a:lnTo>
                    <a:pt x="2" y="284"/>
                  </a:lnTo>
                  <a:cubicBezTo>
                    <a:pt x="1" y="283"/>
                    <a:pt x="0" y="282"/>
                    <a:pt x="0" y="281"/>
                  </a:cubicBezTo>
                  <a:lnTo>
                    <a:pt x="0" y="143"/>
                  </a:lnTo>
                  <a:cubicBezTo>
                    <a:pt x="0" y="142"/>
                    <a:pt x="1" y="140"/>
                    <a:pt x="2" y="139"/>
                  </a:cubicBezTo>
                  <a:lnTo>
                    <a:pt x="139" y="2"/>
                  </a:lnTo>
                  <a:cubicBezTo>
                    <a:pt x="141" y="0"/>
                    <a:pt x="145" y="0"/>
                    <a:pt x="147" y="2"/>
                  </a:cubicBezTo>
                  <a:lnTo>
                    <a:pt x="281" y="136"/>
                  </a:lnTo>
                  <a:lnTo>
                    <a:pt x="415" y="2"/>
                  </a:lnTo>
                  <a:cubicBezTo>
                    <a:pt x="417" y="0"/>
                    <a:pt x="420" y="0"/>
                    <a:pt x="422" y="2"/>
                  </a:cubicBezTo>
                  <a:lnTo>
                    <a:pt x="560" y="139"/>
                  </a:lnTo>
                  <a:cubicBezTo>
                    <a:pt x="561" y="140"/>
                    <a:pt x="561" y="142"/>
                    <a:pt x="561" y="143"/>
                  </a:cubicBezTo>
                  <a:lnTo>
                    <a:pt x="561" y="281"/>
                  </a:lnTo>
                  <a:cubicBezTo>
                    <a:pt x="561" y="282"/>
                    <a:pt x="561" y="283"/>
                    <a:pt x="560" y="284"/>
                  </a:cubicBezTo>
                  <a:lnTo>
                    <a:pt x="494" y="350"/>
                  </a:lnTo>
                  <a:lnTo>
                    <a:pt x="560" y="415"/>
                  </a:lnTo>
                  <a:cubicBezTo>
                    <a:pt x="561" y="416"/>
                    <a:pt x="561" y="417"/>
                    <a:pt x="561" y="419"/>
                  </a:cubicBezTo>
                  <a:lnTo>
                    <a:pt x="561" y="556"/>
                  </a:lnTo>
                  <a:cubicBezTo>
                    <a:pt x="561" y="558"/>
                    <a:pt x="561" y="559"/>
                    <a:pt x="560" y="560"/>
                  </a:cubicBezTo>
                  <a:lnTo>
                    <a:pt x="422" y="697"/>
                  </a:lnTo>
                  <a:cubicBezTo>
                    <a:pt x="421" y="698"/>
                    <a:pt x="420" y="699"/>
                    <a:pt x="418" y="699"/>
                  </a:cubicBezTo>
                  <a:lnTo>
                    <a:pt x="419" y="699"/>
                  </a:lnTo>
                  <a:close/>
                  <a:moveTo>
                    <a:pt x="281" y="551"/>
                  </a:moveTo>
                  <a:cubicBezTo>
                    <a:pt x="282" y="551"/>
                    <a:pt x="284" y="552"/>
                    <a:pt x="285" y="553"/>
                  </a:cubicBezTo>
                  <a:lnTo>
                    <a:pt x="419" y="687"/>
                  </a:lnTo>
                  <a:lnTo>
                    <a:pt x="551" y="554"/>
                  </a:lnTo>
                  <a:lnTo>
                    <a:pt x="551" y="421"/>
                  </a:lnTo>
                  <a:lnTo>
                    <a:pt x="484" y="353"/>
                  </a:lnTo>
                  <a:cubicBezTo>
                    <a:pt x="483" y="352"/>
                    <a:pt x="482" y="351"/>
                    <a:pt x="482" y="350"/>
                  </a:cubicBezTo>
                  <a:cubicBezTo>
                    <a:pt x="482" y="348"/>
                    <a:pt x="483" y="347"/>
                    <a:pt x="484" y="346"/>
                  </a:cubicBezTo>
                  <a:lnTo>
                    <a:pt x="551" y="279"/>
                  </a:lnTo>
                  <a:lnTo>
                    <a:pt x="551" y="145"/>
                  </a:lnTo>
                  <a:lnTo>
                    <a:pt x="419" y="13"/>
                  </a:lnTo>
                  <a:lnTo>
                    <a:pt x="285" y="147"/>
                  </a:lnTo>
                  <a:cubicBezTo>
                    <a:pt x="283" y="149"/>
                    <a:pt x="279" y="149"/>
                    <a:pt x="277" y="147"/>
                  </a:cubicBezTo>
                  <a:lnTo>
                    <a:pt x="143" y="13"/>
                  </a:lnTo>
                  <a:lnTo>
                    <a:pt x="11" y="145"/>
                  </a:lnTo>
                  <a:lnTo>
                    <a:pt x="11" y="279"/>
                  </a:lnTo>
                  <a:lnTo>
                    <a:pt x="78" y="346"/>
                  </a:lnTo>
                  <a:cubicBezTo>
                    <a:pt x="79" y="347"/>
                    <a:pt x="79" y="348"/>
                    <a:pt x="79" y="350"/>
                  </a:cubicBezTo>
                  <a:cubicBezTo>
                    <a:pt x="79" y="351"/>
                    <a:pt x="79" y="352"/>
                    <a:pt x="78" y="353"/>
                  </a:cubicBezTo>
                  <a:lnTo>
                    <a:pt x="11" y="421"/>
                  </a:lnTo>
                  <a:lnTo>
                    <a:pt x="11" y="554"/>
                  </a:lnTo>
                  <a:lnTo>
                    <a:pt x="143" y="687"/>
                  </a:lnTo>
                  <a:lnTo>
                    <a:pt x="277" y="553"/>
                  </a:lnTo>
                  <a:cubicBezTo>
                    <a:pt x="278" y="552"/>
                    <a:pt x="280" y="551"/>
                    <a:pt x="281" y="551"/>
                  </a:cubicBezTo>
                  <a:close/>
                </a:path>
              </a:pathLst>
            </a:custGeom>
            <a:solidFill>
              <a:srgbClr val="222221"/>
            </a:solidFill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grpSp>
          <p:nvGrpSpPr>
            <p:cNvPr id="60" name="Grupo 59">
              <a:extLst>
                <a:ext uri="{FF2B5EF4-FFF2-40B4-BE49-F238E27FC236}">
                  <a16:creationId xmlns:a16="http://schemas.microsoft.com/office/drawing/2014/main" id="{E83D68C9-B6E2-2C0F-427B-A56B7CF63197}"/>
                </a:ext>
              </a:extLst>
            </p:cNvPr>
            <p:cNvGrpSpPr/>
            <p:nvPr/>
          </p:nvGrpSpPr>
          <p:grpSpPr>
            <a:xfrm>
              <a:off x="6699249" y="2924175"/>
              <a:ext cx="323854" cy="407989"/>
              <a:chOff x="6699249" y="2924175"/>
              <a:chExt cx="323854" cy="407989"/>
            </a:xfrm>
          </p:grpSpPr>
          <p:grpSp>
            <p:nvGrpSpPr>
              <p:cNvPr id="61" name="Grupo 60">
                <a:extLst>
                  <a:ext uri="{FF2B5EF4-FFF2-40B4-BE49-F238E27FC236}">
                    <a16:creationId xmlns:a16="http://schemas.microsoft.com/office/drawing/2014/main" id="{16B7F383-5B88-BB2B-DEA9-0BE31EDB03C1}"/>
                  </a:ext>
                </a:extLst>
              </p:cNvPr>
              <p:cNvGrpSpPr/>
              <p:nvPr/>
            </p:nvGrpSpPr>
            <p:grpSpPr>
              <a:xfrm>
                <a:off x="6699249" y="2924175"/>
                <a:ext cx="323854" cy="407989"/>
                <a:chOff x="6699249" y="2924175"/>
                <a:chExt cx="323854" cy="407989"/>
              </a:xfrm>
            </p:grpSpPr>
            <p:sp>
              <p:nvSpPr>
                <p:cNvPr id="64" name="Freeform 244">
                  <a:extLst>
                    <a:ext uri="{FF2B5EF4-FFF2-40B4-BE49-F238E27FC236}">
                      <a16:creationId xmlns:a16="http://schemas.microsoft.com/office/drawing/2014/main" id="{3E691A2C-AB9B-1D0A-FA7D-57FAA72CB87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99253" y="2924175"/>
                  <a:ext cx="323850" cy="404813"/>
                </a:xfrm>
                <a:custGeom>
                  <a:avLst/>
                  <a:gdLst>
                    <a:gd name="T0" fmla="*/ 550 w 550"/>
                    <a:gd name="T1" fmla="*/ 137 h 688"/>
                    <a:gd name="T2" fmla="*/ 550 w 550"/>
                    <a:gd name="T3" fmla="*/ 275 h 688"/>
                    <a:gd name="T4" fmla="*/ 481 w 550"/>
                    <a:gd name="T5" fmla="*/ 344 h 688"/>
                    <a:gd name="T6" fmla="*/ 550 w 550"/>
                    <a:gd name="T7" fmla="*/ 413 h 688"/>
                    <a:gd name="T8" fmla="*/ 550 w 550"/>
                    <a:gd name="T9" fmla="*/ 550 h 688"/>
                    <a:gd name="T10" fmla="*/ 413 w 550"/>
                    <a:gd name="T11" fmla="*/ 688 h 688"/>
                    <a:gd name="T12" fmla="*/ 275 w 550"/>
                    <a:gd name="T13" fmla="*/ 550 h 688"/>
                    <a:gd name="T14" fmla="*/ 137 w 550"/>
                    <a:gd name="T15" fmla="*/ 688 h 688"/>
                    <a:gd name="T16" fmla="*/ 0 w 550"/>
                    <a:gd name="T17" fmla="*/ 550 h 688"/>
                    <a:gd name="T18" fmla="*/ 0 w 550"/>
                    <a:gd name="T19" fmla="*/ 413 h 688"/>
                    <a:gd name="T20" fmla="*/ 68 w 550"/>
                    <a:gd name="T21" fmla="*/ 344 h 688"/>
                    <a:gd name="T22" fmla="*/ 0 w 550"/>
                    <a:gd name="T23" fmla="*/ 275 h 688"/>
                    <a:gd name="T24" fmla="*/ 0 w 550"/>
                    <a:gd name="T25" fmla="*/ 137 h 688"/>
                    <a:gd name="T26" fmla="*/ 137 w 550"/>
                    <a:gd name="T27" fmla="*/ 0 h 688"/>
                    <a:gd name="T28" fmla="*/ 275 w 550"/>
                    <a:gd name="T29" fmla="*/ 137 h 688"/>
                    <a:gd name="T30" fmla="*/ 413 w 550"/>
                    <a:gd name="T31" fmla="*/ 0 h 688"/>
                    <a:gd name="T32" fmla="*/ 550 w 550"/>
                    <a:gd name="T33" fmla="*/ 137 h 6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550" h="688">
                      <a:moveTo>
                        <a:pt x="550" y="137"/>
                      </a:moveTo>
                      <a:lnTo>
                        <a:pt x="550" y="275"/>
                      </a:lnTo>
                      <a:lnTo>
                        <a:pt x="481" y="344"/>
                      </a:lnTo>
                      <a:lnTo>
                        <a:pt x="550" y="413"/>
                      </a:lnTo>
                      <a:lnTo>
                        <a:pt x="550" y="550"/>
                      </a:lnTo>
                      <a:lnTo>
                        <a:pt x="413" y="688"/>
                      </a:lnTo>
                      <a:lnTo>
                        <a:pt x="275" y="550"/>
                      </a:lnTo>
                      <a:lnTo>
                        <a:pt x="137" y="688"/>
                      </a:lnTo>
                      <a:lnTo>
                        <a:pt x="0" y="550"/>
                      </a:lnTo>
                      <a:lnTo>
                        <a:pt x="0" y="413"/>
                      </a:lnTo>
                      <a:lnTo>
                        <a:pt x="68" y="344"/>
                      </a:lnTo>
                      <a:lnTo>
                        <a:pt x="0" y="275"/>
                      </a:lnTo>
                      <a:lnTo>
                        <a:pt x="0" y="137"/>
                      </a:lnTo>
                      <a:lnTo>
                        <a:pt x="137" y="0"/>
                      </a:lnTo>
                      <a:lnTo>
                        <a:pt x="275" y="137"/>
                      </a:lnTo>
                      <a:lnTo>
                        <a:pt x="413" y="0"/>
                      </a:lnTo>
                      <a:lnTo>
                        <a:pt x="550" y="13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0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dirty="0"/>
                </a:p>
              </p:txBody>
            </p:sp>
            <p:sp>
              <p:nvSpPr>
                <p:cNvPr id="65" name="Freeform 246">
                  <a:extLst>
                    <a:ext uri="{FF2B5EF4-FFF2-40B4-BE49-F238E27FC236}">
                      <a16:creationId xmlns:a16="http://schemas.microsoft.com/office/drawing/2014/main" id="{285D4C80-8686-E8E3-2A1C-BDE62D4E5A7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99249" y="2924176"/>
                  <a:ext cx="323850" cy="323850"/>
                </a:xfrm>
                <a:custGeom>
                  <a:avLst/>
                  <a:gdLst>
                    <a:gd name="T0" fmla="*/ 413 w 550"/>
                    <a:gd name="T1" fmla="*/ 0 h 550"/>
                    <a:gd name="T2" fmla="*/ 550 w 550"/>
                    <a:gd name="T3" fmla="*/ 137 h 550"/>
                    <a:gd name="T4" fmla="*/ 413 w 550"/>
                    <a:gd name="T5" fmla="*/ 275 h 550"/>
                    <a:gd name="T6" fmla="*/ 550 w 550"/>
                    <a:gd name="T7" fmla="*/ 413 h 550"/>
                    <a:gd name="T8" fmla="*/ 413 w 550"/>
                    <a:gd name="T9" fmla="*/ 550 h 550"/>
                    <a:gd name="T10" fmla="*/ 275 w 550"/>
                    <a:gd name="T11" fmla="*/ 413 h 550"/>
                    <a:gd name="T12" fmla="*/ 137 w 550"/>
                    <a:gd name="T13" fmla="*/ 550 h 550"/>
                    <a:gd name="T14" fmla="*/ 0 w 550"/>
                    <a:gd name="T15" fmla="*/ 413 h 550"/>
                    <a:gd name="T16" fmla="*/ 137 w 550"/>
                    <a:gd name="T17" fmla="*/ 275 h 550"/>
                    <a:gd name="T18" fmla="*/ 0 w 550"/>
                    <a:gd name="T19" fmla="*/ 137 h 550"/>
                    <a:gd name="T20" fmla="*/ 137 w 550"/>
                    <a:gd name="T21" fmla="*/ 0 h 550"/>
                    <a:gd name="T22" fmla="*/ 275 w 550"/>
                    <a:gd name="T23" fmla="*/ 137 h 550"/>
                    <a:gd name="T24" fmla="*/ 413 w 550"/>
                    <a:gd name="T25" fmla="*/ 0 h 5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50" h="550">
                      <a:moveTo>
                        <a:pt x="413" y="0"/>
                      </a:moveTo>
                      <a:lnTo>
                        <a:pt x="550" y="137"/>
                      </a:lnTo>
                      <a:lnTo>
                        <a:pt x="413" y="275"/>
                      </a:lnTo>
                      <a:lnTo>
                        <a:pt x="550" y="413"/>
                      </a:lnTo>
                      <a:lnTo>
                        <a:pt x="413" y="550"/>
                      </a:lnTo>
                      <a:lnTo>
                        <a:pt x="275" y="413"/>
                      </a:lnTo>
                      <a:lnTo>
                        <a:pt x="137" y="550"/>
                      </a:lnTo>
                      <a:lnTo>
                        <a:pt x="0" y="413"/>
                      </a:lnTo>
                      <a:lnTo>
                        <a:pt x="137" y="275"/>
                      </a:lnTo>
                      <a:lnTo>
                        <a:pt x="0" y="137"/>
                      </a:lnTo>
                      <a:lnTo>
                        <a:pt x="137" y="0"/>
                      </a:lnTo>
                      <a:lnTo>
                        <a:pt x="275" y="137"/>
                      </a:lnTo>
                      <a:lnTo>
                        <a:pt x="413" y="0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 w="15875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dirty="0"/>
                </a:p>
              </p:txBody>
            </p:sp>
            <p:sp>
              <p:nvSpPr>
                <p:cNvPr id="66" name="Freeform 248">
                  <a:extLst>
                    <a:ext uri="{FF2B5EF4-FFF2-40B4-BE49-F238E27FC236}">
                      <a16:creationId xmlns:a16="http://schemas.microsoft.com/office/drawing/2014/main" id="{2B30224C-8230-C5ED-E760-2903823441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938963" y="3244851"/>
                  <a:ext cx="6350" cy="87313"/>
                </a:xfrm>
                <a:custGeom>
                  <a:avLst/>
                  <a:gdLst>
                    <a:gd name="T0" fmla="*/ 6 w 11"/>
                    <a:gd name="T1" fmla="*/ 148 h 148"/>
                    <a:gd name="T2" fmla="*/ 0 w 11"/>
                    <a:gd name="T3" fmla="*/ 143 h 148"/>
                    <a:gd name="T4" fmla="*/ 0 w 11"/>
                    <a:gd name="T5" fmla="*/ 5 h 148"/>
                    <a:gd name="T6" fmla="*/ 6 w 11"/>
                    <a:gd name="T7" fmla="*/ 0 h 148"/>
                    <a:gd name="T8" fmla="*/ 11 w 11"/>
                    <a:gd name="T9" fmla="*/ 5 h 148"/>
                    <a:gd name="T10" fmla="*/ 11 w 11"/>
                    <a:gd name="T11" fmla="*/ 143 h 148"/>
                    <a:gd name="T12" fmla="*/ 6 w 11"/>
                    <a:gd name="T13" fmla="*/ 148 h 1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1" h="148">
                      <a:moveTo>
                        <a:pt x="6" y="148"/>
                      </a:moveTo>
                      <a:cubicBezTo>
                        <a:pt x="3" y="148"/>
                        <a:pt x="0" y="146"/>
                        <a:pt x="0" y="143"/>
                      </a:cubicBezTo>
                      <a:lnTo>
                        <a:pt x="0" y="5"/>
                      </a:lnTo>
                      <a:cubicBezTo>
                        <a:pt x="0" y="2"/>
                        <a:pt x="3" y="0"/>
                        <a:pt x="6" y="0"/>
                      </a:cubicBezTo>
                      <a:cubicBezTo>
                        <a:pt x="8" y="0"/>
                        <a:pt x="11" y="2"/>
                        <a:pt x="11" y="5"/>
                      </a:cubicBezTo>
                      <a:lnTo>
                        <a:pt x="11" y="143"/>
                      </a:lnTo>
                      <a:cubicBezTo>
                        <a:pt x="11" y="146"/>
                        <a:pt x="8" y="148"/>
                        <a:pt x="6" y="148"/>
                      </a:cubicBezTo>
                      <a:close/>
                    </a:path>
                  </a:pathLst>
                </a:custGeom>
                <a:solidFill>
                  <a:srgbClr val="222221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dirty="0"/>
                </a:p>
              </p:txBody>
            </p:sp>
          </p:grpSp>
          <p:sp>
            <p:nvSpPr>
              <p:cNvPr id="62" name="Freeform 249">
                <a:extLst>
                  <a:ext uri="{FF2B5EF4-FFF2-40B4-BE49-F238E27FC236}">
                    <a16:creationId xmlns:a16="http://schemas.microsoft.com/office/drawing/2014/main" id="{471DB5D0-0AFF-63BB-09F3-656FFE426B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77038" y="3244851"/>
                <a:ext cx="6350" cy="87313"/>
              </a:xfrm>
              <a:custGeom>
                <a:avLst/>
                <a:gdLst>
                  <a:gd name="T0" fmla="*/ 5 w 10"/>
                  <a:gd name="T1" fmla="*/ 148 h 148"/>
                  <a:gd name="T2" fmla="*/ 0 w 10"/>
                  <a:gd name="T3" fmla="*/ 143 h 148"/>
                  <a:gd name="T4" fmla="*/ 0 w 10"/>
                  <a:gd name="T5" fmla="*/ 5 h 148"/>
                  <a:gd name="T6" fmla="*/ 5 w 10"/>
                  <a:gd name="T7" fmla="*/ 0 h 148"/>
                  <a:gd name="T8" fmla="*/ 10 w 10"/>
                  <a:gd name="T9" fmla="*/ 5 h 148"/>
                  <a:gd name="T10" fmla="*/ 10 w 10"/>
                  <a:gd name="T11" fmla="*/ 143 h 148"/>
                  <a:gd name="T12" fmla="*/ 5 w 10"/>
                  <a:gd name="T13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48">
                    <a:moveTo>
                      <a:pt x="5" y="148"/>
                    </a:moveTo>
                    <a:cubicBezTo>
                      <a:pt x="2" y="148"/>
                      <a:pt x="0" y="146"/>
                      <a:pt x="0" y="143"/>
                    </a:cubicBezTo>
                    <a:lnTo>
                      <a:pt x="0" y="5"/>
                    </a:lnTo>
                    <a:cubicBezTo>
                      <a:pt x="0" y="2"/>
                      <a:pt x="2" y="0"/>
                      <a:pt x="5" y="0"/>
                    </a:cubicBezTo>
                    <a:cubicBezTo>
                      <a:pt x="8" y="0"/>
                      <a:pt x="10" y="2"/>
                      <a:pt x="10" y="5"/>
                    </a:cubicBezTo>
                    <a:lnTo>
                      <a:pt x="10" y="143"/>
                    </a:lnTo>
                    <a:cubicBezTo>
                      <a:pt x="10" y="146"/>
                      <a:pt x="8" y="148"/>
                      <a:pt x="5" y="148"/>
                    </a:cubicBez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63" name="Freeform 250">
                <a:extLst>
                  <a:ext uri="{FF2B5EF4-FFF2-40B4-BE49-F238E27FC236}">
                    <a16:creationId xmlns:a16="http://schemas.microsoft.com/office/drawing/2014/main" id="{0195BF33-2D4D-2DF4-6EE9-AFCCE41CF0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58000" y="3163888"/>
                <a:ext cx="6350" cy="87313"/>
              </a:xfrm>
              <a:custGeom>
                <a:avLst/>
                <a:gdLst>
                  <a:gd name="T0" fmla="*/ 5 w 10"/>
                  <a:gd name="T1" fmla="*/ 148 h 148"/>
                  <a:gd name="T2" fmla="*/ 0 w 10"/>
                  <a:gd name="T3" fmla="*/ 143 h 148"/>
                  <a:gd name="T4" fmla="*/ 0 w 10"/>
                  <a:gd name="T5" fmla="*/ 6 h 148"/>
                  <a:gd name="T6" fmla="*/ 5 w 10"/>
                  <a:gd name="T7" fmla="*/ 0 h 148"/>
                  <a:gd name="T8" fmla="*/ 10 w 10"/>
                  <a:gd name="T9" fmla="*/ 6 h 148"/>
                  <a:gd name="T10" fmla="*/ 10 w 10"/>
                  <a:gd name="T11" fmla="*/ 143 h 148"/>
                  <a:gd name="T12" fmla="*/ 5 w 10"/>
                  <a:gd name="T13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48">
                    <a:moveTo>
                      <a:pt x="5" y="148"/>
                    </a:moveTo>
                    <a:cubicBezTo>
                      <a:pt x="2" y="148"/>
                      <a:pt x="0" y="146"/>
                      <a:pt x="0" y="143"/>
                    </a:cubicBezTo>
                    <a:lnTo>
                      <a:pt x="0" y="6"/>
                    </a:lnTo>
                    <a:cubicBezTo>
                      <a:pt x="0" y="3"/>
                      <a:pt x="2" y="0"/>
                      <a:pt x="5" y="0"/>
                    </a:cubicBezTo>
                    <a:cubicBezTo>
                      <a:pt x="8" y="0"/>
                      <a:pt x="10" y="3"/>
                      <a:pt x="10" y="6"/>
                    </a:cubicBezTo>
                    <a:lnTo>
                      <a:pt x="10" y="143"/>
                    </a:lnTo>
                    <a:cubicBezTo>
                      <a:pt x="10" y="146"/>
                      <a:pt x="8" y="148"/>
                      <a:pt x="5" y="148"/>
                    </a:cubicBez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</p:grpSp>
      </p:grpSp>
      <p:sp>
        <p:nvSpPr>
          <p:cNvPr id="68" name="Freeform 186">
            <a:extLst>
              <a:ext uri="{FF2B5EF4-FFF2-40B4-BE49-F238E27FC236}">
                <a16:creationId xmlns:a16="http://schemas.microsoft.com/office/drawing/2014/main" id="{5F1E9CD3-BE49-0B63-0AFB-C8ABB526A614}"/>
              </a:ext>
            </a:extLst>
          </p:cNvPr>
          <p:cNvSpPr>
            <a:spLocks/>
          </p:cNvSpPr>
          <p:nvPr/>
        </p:nvSpPr>
        <p:spPr bwMode="auto">
          <a:xfrm>
            <a:off x="8301313" y="4316925"/>
            <a:ext cx="590213" cy="595052"/>
          </a:xfrm>
          <a:custGeom>
            <a:avLst/>
            <a:gdLst>
              <a:gd name="T0" fmla="*/ 34 w 331"/>
              <a:gd name="T1" fmla="*/ 0 h 331"/>
              <a:gd name="T2" fmla="*/ 298 w 331"/>
              <a:gd name="T3" fmla="*/ 0 h 331"/>
              <a:gd name="T4" fmla="*/ 331 w 331"/>
              <a:gd name="T5" fmla="*/ 34 h 331"/>
              <a:gd name="T6" fmla="*/ 330 w 331"/>
              <a:gd name="T7" fmla="*/ 298 h 331"/>
              <a:gd name="T8" fmla="*/ 297 w 331"/>
              <a:gd name="T9" fmla="*/ 331 h 331"/>
              <a:gd name="T10" fmla="*/ 33 w 331"/>
              <a:gd name="T11" fmla="*/ 330 h 331"/>
              <a:gd name="T12" fmla="*/ 0 w 331"/>
              <a:gd name="T13" fmla="*/ 297 h 331"/>
              <a:gd name="T14" fmla="*/ 1 w 331"/>
              <a:gd name="T15" fmla="*/ 33 h 331"/>
              <a:gd name="T16" fmla="*/ 34 w 331"/>
              <a:gd name="T17" fmla="*/ 0 h 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1" h="331">
                <a:moveTo>
                  <a:pt x="34" y="0"/>
                </a:moveTo>
                <a:lnTo>
                  <a:pt x="298" y="0"/>
                </a:lnTo>
                <a:cubicBezTo>
                  <a:pt x="316" y="1"/>
                  <a:pt x="331" y="15"/>
                  <a:pt x="331" y="34"/>
                </a:cubicBezTo>
                <a:lnTo>
                  <a:pt x="330" y="298"/>
                </a:lnTo>
                <a:cubicBezTo>
                  <a:pt x="330" y="316"/>
                  <a:pt x="316" y="331"/>
                  <a:pt x="297" y="331"/>
                </a:cubicBezTo>
                <a:lnTo>
                  <a:pt x="33" y="330"/>
                </a:lnTo>
                <a:cubicBezTo>
                  <a:pt x="15" y="330"/>
                  <a:pt x="0" y="315"/>
                  <a:pt x="0" y="297"/>
                </a:cubicBezTo>
                <a:lnTo>
                  <a:pt x="1" y="33"/>
                </a:lnTo>
                <a:cubicBezTo>
                  <a:pt x="1" y="15"/>
                  <a:pt x="16" y="0"/>
                  <a:pt x="34" y="0"/>
                </a:cubicBezTo>
                <a:close/>
              </a:path>
            </a:pathLst>
          </a:custGeom>
          <a:solidFill>
            <a:schemeClr val="accent3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  <a:effectLst>
            <a:outerShdw dist="114300" dir="2700000" algn="tl" rotWithShape="0">
              <a:prstClr val="black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73" name="Elipse 72">
            <a:extLst>
              <a:ext uri="{FF2B5EF4-FFF2-40B4-BE49-F238E27FC236}">
                <a16:creationId xmlns:a16="http://schemas.microsoft.com/office/drawing/2014/main" id="{8B8F7A7E-7F5B-8661-7F6F-07007470317F}"/>
              </a:ext>
            </a:extLst>
          </p:cNvPr>
          <p:cNvSpPr/>
          <p:nvPr/>
        </p:nvSpPr>
        <p:spPr>
          <a:xfrm flipH="1">
            <a:off x="606529" y="558962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4" name="Elipse 73">
            <a:extLst>
              <a:ext uri="{FF2B5EF4-FFF2-40B4-BE49-F238E27FC236}">
                <a16:creationId xmlns:a16="http://schemas.microsoft.com/office/drawing/2014/main" id="{774A71D6-F2DF-80F0-D5CF-0173ECB5D1BD}"/>
              </a:ext>
            </a:extLst>
          </p:cNvPr>
          <p:cNvSpPr/>
          <p:nvPr/>
        </p:nvSpPr>
        <p:spPr>
          <a:xfrm flipH="1">
            <a:off x="846542" y="558962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5" name="Elipse 74">
            <a:extLst>
              <a:ext uri="{FF2B5EF4-FFF2-40B4-BE49-F238E27FC236}">
                <a16:creationId xmlns:a16="http://schemas.microsoft.com/office/drawing/2014/main" id="{DAFB6806-7AD6-B3C4-B764-31BD6E497AB7}"/>
              </a:ext>
            </a:extLst>
          </p:cNvPr>
          <p:cNvSpPr/>
          <p:nvPr/>
        </p:nvSpPr>
        <p:spPr>
          <a:xfrm flipH="1">
            <a:off x="1086555" y="558962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" name="Freeform 233">
            <a:extLst>
              <a:ext uri="{FF2B5EF4-FFF2-40B4-BE49-F238E27FC236}">
                <a16:creationId xmlns:a16="http://schemas.microsoft.com/office/drawing/2014/main" id="{41DF4908-3F87-B8CE-158E-73BDD51B7786}"/>
              </a:ext>
            </a:extLst>
          </p:cNvPr>
          <p:cNvSpPr>
            <a:spLocks/>
          </p:cNvSpPr>
          <p:nvPr/>
        </p:nvSpPr>
        <p:spPr bwMode="auto">
          <a:xfrm>
            <a:off x="132134" y="4909156"/>
            <a:ext cx="1192089" cy="208833"/>
          </a:xfrm>
          <a:custGeom>
            <a:avLst/>
            <a:gdLst>
              <a:gd name="T0" fmla="*/ 372 w 372"/>
              <a:gd name="T1" fmla="*/ 64 h 64"/>
              <a:gd name="T2" fmla="*/ 325 w 372"/>
              <a:gd name="T3" fmla="*/ 44 h 64"/>
              <a:gd name="T4" fmla="*/ 298 w 372"/>
              <a:gd name="T5" fmla="*/ 32 h 64"/>
              <a:gd name="T6" fmla="*/ 271 w 372"/>
              <a:gd name="T7" fmla="*/ 44 h 64"/>
              <a:gd name="T8" fmla="*/ 223 w 372"/>
              <a:gd name="T9" fmla="*/ 64 h 64"/>
              <a:gd name="T10" fmla="*/ 176 w 372"/>
              <a:gd name="T11" fmla="*/ 44 h 64"/>
              <a:gd name="T12" fmla="*/ 149 w 372"/>
              <a:gd name="T13" fmla="*/ 32 h 64"/>
              <a:gd name="T14" fmla="*/ 122 w 372"/>
              <a:gd name="T15" fmla="*/ 44 h 64"/>
              <a:gd name="T16" fmla="*/ 74 w 372"/>
              <a:gd name="T17" fmla="*/ 64 h 64"/>
              <a:gd name="T18" fmla="*/ 27 w 372"/>
              <a:gd name="T19" fmla="*/ 44 h 64"/>
              <a:gd name="T20" fmla="*/ 0 w 372"/>
              <a:gd name="T21" fmla="*/ 32 h 64"/>
              <a:gd name="T22" fmla="*/ 0 w 372"/>
              <a:gd name="T23" fmla="*/ 0 h 64"/>
              <a:gd name="T24" fmla="*/ 48 w 372"/>
              <a:gd name="T25" fmla="*/ 20 h 64"/>
              <a:gd name="T26" fmla="*/ 74 w 372"/>
              <a:gd name="T27" fmla="*/ 32 h 64"/>
              <a:gd name="T28" fmla="*/ 101 w 372"/>
              <a:gd name="T29" fmla="*/ 20 h 64"/>
              <a:gd name="T30" fmla="*/ 149 w 372"/>
              <a:gd name="T31" fmla="*/ 0 h 64"/>
              <a:gd name="T32" fmla="*/ 197 w 372"/>
              <a:gd name="T33" fmla="*/ 20 h 64"/>
              <a:gd name="T34" fmla="*/ 223 w 372"/>
              <a:gd name="T35" fmla="*/ 32 h 64"/>
              <a:gd name="T36" fmla="*/ 250 w 372"/>
              <a:gd name="T37" fmla="*/ 20 h 64"/>
              <a:gd name="T38" fmla="*/ 298 w 372"/>
              <a:gd name="T39" fmla="*/ 0 h 64"/>
              <a:gd name="T40" fmla="*/ 346 w 372"/>
              <a:gd name="T41" fmla="*/ 20 h 64"/>
              <a:gd name="T42" fmla="*/ 372 w 372"/>
              <a:gd name="T43" fmla="*/ 32 h 64"/>
              <a:gd name="T44" fmla="*/ 372 w 372"/>
              <a:gd name="T45" fmla="*/ 6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72" h="64">
                <a:moveTo>
                  <a:pt x="372" y="64"/>
                </a:moveTo>
                <a:cubicBezTo>
                  <a:pt x="348" y="64"/>
                  <a:pt x="335" y="53"/>
                  <a:pt x="325" y="44"/>
                </a:cubicBezTo>
                <a:cubicBezTo>
                  <a:pt x="316" y="37"/>
                  <a:pt x="311" y="32"/>
                  <a:pt x="298" y="32"/>
                </a:cubicBezTo>
                <a:cubicBezTo>
                  <a:pt x="285" y="32"/>
                  <a:pt x="280" y="37"/>
                  <a:pt x="271" y="44"/>
                </a:cubicBezTo>
                <a:cubicBezTo>
                  <a:pt x="261" y="53"/>
                  <a:pt x="248" y="64"/>
                  <a:pt x="223" y="64"/>
                </a:cubicBezTo>
                <a:cubicBezTo>
                  <a:pt x="199" y="64"/>
                  <a:pt x="186" y="53"/>
                  <a:pt x="176" y="44"/>
                </a:cubicBezTo>
                <a:cubicBezTo>
                  <a:pt x="167" y="37"/>
                  <a:pt x="162" y="32"/>
                  <a:pt x="149" y="32"/>
                </a:cubicBezTo>
                <a:cubicBezTo>
                  <a:pt x="136" y="32"/>
                  <a:pt x="131" y="37"/>
                  <a:pt x="122" y="44"/>
                </a:cubicBezTo>
                <a:cubicBezTo>
                  <a:pt x="112" y="53"/>
                  <a:pt x="99" y="64"/>
                  <a:pt x="74" y="64"/>
                </a:cubicBezTo>
                <a:cubicBezTo>
                  <a:pt x="50" y="64"/>
                  <a:pt x="37" y="53"/>
                  <a:pt x="27" y="44"/>
                </a:cubicBezTo>
                <a:cubicBezTo>
                  <a:pt x="18" y="37"/>
                  <a:pt x="13" y="32"/>
                  <a:pt x="0" y="32"/>
                </a:cubicBezTo>
                <a:lnTo>
                  <a:pt x="0" y="0"/>
                </a:lnTo>
                <a:cubicBezTo>
                  <a:pt x="25" y="0"/>
                  <a:pt x="37" y="11"/>
                  <a:pt x="48" y="20"/>
                </a:cubicBezTo>
                <a:cubicBezTo>
                  <a:pt x="56" y="27"/>
                  <a:pt x="62" y="32"/>
                  <a:pt x="74" y="32"/>
                </a:cubicBezTo>
                <a:cubicBezTo>
                  <a:pt x="87" y="32"/>
                  <a:pt x="93" y="27"/>
                  <a:pt x="101" y="20"/>
                </a:cubicBezTo>
                <a:cubicBezTo>
                  <a:pt x="111" y="11"/>
                  <a:pt x="124" y="0"/>
                  <a:pt x="149" y="0"/>
                </a:cubicBezTo>
                <a:cubicBezTo>
                  <a:pt x="174" y="0"/>
                  <a:pt x="186" y="11"/>
                  <a:pt x="197" y="20"/>
                </a:cubicBezTo>
                <a:cubicBezTo>
                  <a:pt x="205" y="27"/>
                  <a:pt x="211" y="32"/>
                  <a:pt x="223" y="32"/>
                </a:cubicBezTo>
                <a:cubicBezTo>
                  <a:pt x="236" y="32"/>
                  <a:pt x="242" y="27"/>
                  <a:pt x="250" y="20"/>
                </a:cubicBezTo>
                <a:cubicBezTo>
                  <a:pt x="260" y="11"/>
                  <a:pt x="273" y="0"/>
                  <a:pt x="298" y="0"/>
                </a:cubicBezTo>
                <a:cubicBezTo>
                  <a:pt x="323" y="0"/>
                  <a:pt x="335" y="11"/>
                  <a:pt x="346" y="20"/>
                </a:cubicBezTo>
                <a:cubicBezTo>
                  <a:pt x="354" y="27"/>
                  <a:pt x="360" y="32"/>
                  <a:pt x="372" y="32"/>
                </a:cubicBezTo>
                <a:lnTo>
                  <a:pt x="372" y="64"/>
                </a:lnTo>
                <a:close/>
              </a:path>
            </a:pathLst>
          </a:custGeom>
          <a:solidFill>
            <a:schemeClr val="accent4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3" name="Freeform 235">
            <a:extLst>
              <a:ext uri="{FF2B5EF4-FFF2-40B4-BE49-F238E27FC236}">
                <a16:creationId xmlns:a16="http://schemas.microsoft.com/office/drawing/2014/main" id="{E77BC358-E5CA-7CAC-A0AE-5F7398EB9E43}"/>
              </a:ext>
            </a:extLst>
          </p:cNvPr>
          <p:cNvSpPr>
            <a:spLocks/>
          </p:cNvSpPr>
          <p:nvPr/>
        </p:nvSpPr>
        <p:spPr bwMode="auto">
          <a:xfrm>
            <a:off x="6876198" y="-18852"/>
            <a:ext cx="902826" cy="231741"/>
          </a:xfrm>
          <a:custGeom>
            <a:avLst/>
            <a:gdLst>
              <a:gd name="T0" fmla="*/ 333 w 504"/>
              <a:gd name="T1" fmla="*/ 130 h 130"/>
              <a:gd name="T2" fmla="*/ 252 w 504"/>
              <a:gd name="T3" fmla="*/ 43 h 130"/>
              <a:gd name="T4" fmla="*/ 172 w 504"/>
              <a:gd name="T5" fmla="*/ 130 h 130"/>
              <a:gd name="T6" fmla="*/ 91 w 504"/>
              <a:gd name="T7" fmla="*/ 43 h 130"/>
              <a:gd name="T8" fmla="*/ 21 w 504"/>
              <a:gd name="T9" fmla="*/ 118 h 130"/>
              <a:gd name="T10" fmla="*/ 0 w 504"/>
              <a:gd name="T11" fmla="*/ 98 h 130"/>
              <a:gd name="T12" fmla="*/ 91 w 504"/>
              <a:gd name="T13" fmla="*/ 0 h 130"/>
              <a:gd name="T14" fmla="*/ 172 w 504"/>
              <a:gd name="T15" fmla="*/ 86 h 130"/>
              <a:gd name="T16" fmla="*/ 252 w 504"/>
              <a:gd name="T17" fmla="*/ 0 h 130"/>
              <a:gd name="T18" fmla="*/ 333 w 504"/>
              <a:gd name="T19" fmla="*/ 86 h 130"/>
              <a:gd name="T20" fmla="*/ 413 w 504"/>
              <a:gd name="T21" fmla="*/ 0 h 130"/>
              <a:gd name="T22" fmla="*/ 504 w 504"/>
              <a:gd name="T23" fmla="*/ 98 h 130"/>
              <a:gd name="T24" fmla="*/ 483 w 504"/>
              <a:gd name="T25" fmla="*/ 118 h 130"/>
              <a:gd name="T26" fmla="*/ 413 w 504"/>
              <a:gd name="T27" fmla="*/ 43 h 130"/>
              <a:gd name="T28" fmla="*/ 333 w 504"/>
              <a:gd name="T29" fmla="*/ 13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04" h="130">
                <a:moveTo>
                  <a:pt x="333" y="130"/>
                </a:moveTo>
                <a:lnTo>
                  <a:pt x="252" y="43"/>
                </a:lnTo>
                <a:lnTo>
                  <a:pt x="172" y="130"/>
                </a:lnTo>
                <a:lnTo>
                  <a:pt x="91" y="43"/>
                </a:lnTo>
                <a:lnTo>
                  <a:pt x="21" y="118"/>
                </a:lnTo>
                <a:lnTo>
                  <a:pt x="0" y="98"/>
                </a:lnTo>
                <a:lnTo>
                  <a:pt x="91" y="0"/>
                </a:lnTo>
                <a:lnTo>
                  <a:pt x="172" y="86"/>
                </a:lnTo>
                <a:lnTo>
                  <a:pt x="252" y="0"/>
                </a:lnTo>
                <a:lnTo>
                  <a:pt x="333" y="86"/>
                </a:lnTo>
                <a:lnTo>
                  <a:pt x="413" y="0"/>
                </a:lnTo>
                <a:lnTo>
                  <a:pt x="504" y="98"/>
                </a:lnTo>
                <a:lnTo>
                  <a:pt x="483" y="118"/>
                </a:lnTo>
                <a:lnTo>
                  <a:pt x="413" y="43"/>
                </a:lnTo>
                <a:lnTo>
                  <a:pt x="333" y="130"/>
                </a:ln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81815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o 9">
            <a:extLst>
              <a:ext uri="{FF2B5EF4-FFF2-40B4-BE49-F238E27FC236}">
                <a16:creationId xmlns:a16="http://schemas.microsoft.com/office/drawing/2014/main" id="{8D3DA52E-1C61-5C0F-82BB-8EE065223527}"/>
              </a:ext>
            </a:extLst>
          </p:cNvPr>
          <p:cNvGrpSpPr/>
          <p:nvPr/>
        </p:nvGrpSpPr>
        <p:grpSpPr>
          <a:xfrm>
            <a:off x="7677427" y="3842621"/>
            <a:ext cx="812385" cy="815360"/>
            <a:chOff x="2759075" y="2149476"/>
            <a:chExt cx="433388" cy="434975"/>
          </a:xfrm>
        </p:grpSpPr>
        <p:sp>
          <p:nvSpPr>
            <p:cNvPr id="11" name="Freeform 236">
              <a:extLst>
                <a:ext uri="{FF2B5EF4-FFF2-40B4-BE49-F238E27FC236}">
                  <a16:creationId xmlns:a16="http://schemas.microsoft.com/office/drawing/2014/main" id="{0A7FF85D-ACA4-1C67-881D-14A2BCEBE89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59075" y="2149476"/>
              <a:ext cx="433388" cy="434975"/>
            </a:xfrm>
            <a:custGeom>
              <a:avLst/>
              <a:gdLst>
                <a:gd name="T0" fmla="*/ 0 w 738"/>
                <a:gd name="T1" fmla="*/ 369 h 738"/>
                <a:gd name="T2" fmla="*/ 369 w 738"/>
                <a:gd name="T3" fmla="*/ 0 h 738"/>
                <a:gd name="T4" fmla="*/ 738 w 738"/>
                <a:gd name="T5" fmla="*/ 369 h 738"/>
                <a:gd name="T6" fmla="*/ 369 w 738"/>
                <a:gd name="T7" fmla="*/ 738 h 738"/>
                <a:gd name="T8" fmla="*/ 0 w 738"/>
                <a:gd name="T9" fmla="*/ 369 h 738"/>
                <a:gd name="T10" fmla="*/ 108 w 738"/>
                <a:gd name="T11" fmla="*/ 369 h 738"/>
                <a:gd name="T12" fmla="*/ 369 w 738"/>
                <a:gd name="T13" fmla="*/ 629 h 738"/>
                <a:gd name="T14" fmla="*/ 630 w 738"/>
                <a:gd name="T15" fmla="*/ 369 h 738"/>
                <a:gd name="T16" fmla="*/ 369 w 738"/>
                <a:gd name="T17" fmla="*/ 108 h 738"/>
                <a:gd name="T18" fmla="*/ 108 w 738"/>
                <a:gd name="T19" fmla="*/ 369 h 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38" h="738">
                  <a:moveTo>
                    <a:pt x="0" y="369"/>
                  </a:moveTo>
                  <a:cubicBezTo>
                    <a:pt x="0" y="165"/>
                    <a:pt x="165" y="0"/>
                    <a:pt x="369" y="0"/>
                  </a:cubicBezTo>
                  <a:cubicBezTo>
                    <a:pt x="572" y="0"/>
                    <a:pt x="738" y="165"/>
                    <a:pt x="738" y="369"/>
                  </a:cubicBezTo>
                  <a:cubicBezTo>
                    <a:pt x="738" y="572"/>
                    <a:pt x="572" y="738"/>
                    <a:pt x="369" y="738"/>
                  </a:cubicBezTo>
                  <a:cubicBezTo>
                    <a:pt x="165" y="738"/>
                    <a:pt x="0" y="572"/>
                    <a:pt x="0" y="369"/>
                  </a:cubicBezTo>
                  <a:close/>
                  <a:moveTo>
                    <a:pt x="108" y="369"/>
                  </a:moveTo>
                  <a:cubicBezTo>
                    <a:pt x="108" y="513"/>
                    <a:pt x="225" y="629"/>
                    <a:pt x="369" y="629"/>
                  </a:cubicBezTo>
                  <a:cubicBezTo>
                    <a:pt x="513" y="629"/>
                    <a:pt x="630" y="513"/>
                    <a:pt x="630" y="369"/>
                  </a:cubicBezTo>
                  <a:cubicBezTo>
                    <a:pt x="630" y="224"/>
                    <a:pt x="513" y="108"/>
                    <a:pt x="369" y="108"/>
                  </a:cubicBezTo>
                  <a:cubicBezTo>
                    <a:pt x="225" y="108"/>
                    <a:pt x="108" y="224"/>
                    <a:pt x="108" y="369"/>
                  </a:cubicBezTo>
                  <a:close/>
                </a:path>
              </a:pathLst>
            </a:custGeom>
            <a:solidFill>
              <a:schemeClr val="accent2"/>
            </a:solidFill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2" name="Freeform 230">
              <a:extLst>
                <a:ext uri="{FF2B5EF4-FFF2-40B4-BE49-F238E27FC236}">
                  <a16:creationId xmlns:a16="http://schemas.microsoft.com/office/drawing/2014/main" id="{2827A5D0-4C8E-CF82-2C18-2E9157955A0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6876" y="2328863"/>
              <a:ext cx="128588" cy="130175"/>
            </a:xfrm>
            <a:custGeom>
              <a:avLst/>
              <a:gdLst>
                <a:gd name="T0" fmla="*/ 173 w 220"/>
                <a:gd name="T1" fmla="*/ 35 h 221"/>
                <a:gd name="T2" fmla="*/ 185 w 220"/>
                <a:gd name="T3" fmla="*/ 174 h 221"/>
                <a:gd name="T4" fmla="*/ 46 w 220"/>
                <a:gd name="T5" fmla="*/ 185 h 221"/>
                <a:gd name="T6" fmla="*/ 35 w 220"/>
                <a:gd name="T7" fmla="*/ 47 h 221"/>
                <a:gd name="T8" fmla="*/ 173 w 220"/>
                <a:gd name="T9" fmla="*/ 35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0" h="221">
                  <a:moveTo>
                    <a:pt x="173" y="35"/>
                  </a:moveTo>
                  <a:cubicBezTo>
                    <a:pt x="215" y="71"/>
                    <a:pt x="220" y="133"/>
                    <a:pt x="185" y="174"/>
                  </a:cubicBezTo>
                  <a:cubicBezTo>
                    <a:pt x="150" y="216"/>
                    <a:pt x="87" y="221"/>
                    <a:pt x="46" y="185"/>
                  </a:cubicBezTo>
                  <a:cubicBezTo>
                    <a:pt x="5" y="150"/>
                    <a:pt x="0" y="88"/>
                    <a:pt x="35" y="47"/>
                  </a:cubicBezTo>
                  <a:cubicBezTo>
                    <a:pt x="70" y="5"/>
                    <a:pt x="132" y="0"/>
                    <a:pt x="173" y="35"/>
                  </a:cubicBezTo>
                  <a:close/>
                </a:path>
              </a:pathLst>
            </a:custGeom>
            <a:solidFill>
              <a:schemeClr val="accent1"/>
            </a:solidFill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</p:grp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801A2FE-6A21-0931-57D0-F223929334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0645" y="1725197"/>
            <a:ext cx="7012974" cy="1472137"/>
          </a:xfrm>
        </p:spPr>
        <p:txBody>
          <a:bodyPr/>
          <a:lstStyle/>
          <a:p>
            <a:pPr algn="l"/>
            <a:r>
              <a:rPr lang="en-US" sz="2400" dirty="0"/>
              <a:t>Instead of utilizing the </a:t>
            </a:r>
            <a:r>
              <a:rPr lang="en-US" sz="2400" dirty="0" err="1"/>
              <a:t>Kitex</a:t>
            </a:r>
            <a:r>
              <a:rPr lang="en-US" sz="2400" dirty="0"/>
              <a:t> / Hertz framework, I could only accomplish it using </a:t>
            </a:r>
            <a:r>
              <a:rPr lang="en-US" sz="2400" dirty="0" err="1"/>
              <a:t>URL.Query</a:t>
            </a:r>
            <a:r>
              <a:rPr lang="en-US" sz="2400" dirty="0"/>
              <a:t>(), therefore I did it in a traditional way rather than using request and response in HTTP IDL.</a:t>
            </a:r>
            <a:endParaRPr lang="en-MY" sz="2400" dirty="0"/>
          </a:p>
        </p:txBody>
      </p:sp>
      <p:sp>
        <p:nvSpPr>
          <p:cNvPr id="13" name="Freeform 298">
            <a:extLst>
              <a:ext uri="{FF2B5EF4-FFF2-40B4-BE49-F238E27FC236}">
                <a16:creationId xmlns:a16="http://schemas.microsoft.com/office/drawing/2014/main" id="{E233656B-4610-2DBD-10AE-788B8BFB6C75}"/>
              </a:ext>
            </a:extLst>
          </p:cNvPr>
          <p:cNvSpPr>
            <a:spLocks/>
          </p:cNvSpPr>
          <p:nvPr/>
        </p:nvSpPr>
        <p:spPr bwMode="auto">
          <a:xfrm>
            <a:off x="5357289" y="4131611"/>
            <a:ext cx="146050" cy="144463"/>
          </a:xfrm>
          <a:custGeom>
            <a:avLst/>
            <a:gdLst>
              <a:gd name="T0" fmla="*/ 123 w 247"/>
              <a:gd name="T1" fmla="*/ 0 h 247"/>
              <a:gd name="T2" fmla="*/ 167 w 247"/>
              <a:gd name="T3" fmla="*/ 80 h 247"/>
              <a:gd name="T4" fmla="*/ 247 w 247"/>
              <a:gd name="T5" fmla="*/ 124 h 247"/>
              <a:gd name="T6" fmla="*/ 167 w 247"/>
              <a:gd name="T7" fmla="*/ 167 h 247"/>
              <a:gd name="T8" fmla="*/ 123 w 247"/>
              <a:gd name="T9" fmla="*/ 247 h 247"/>
              <a:gd name="T10" fmla="*/ 80 w 247"/>
              <a:gd name="T11" fmla="*/ 167 h 247"/>
              <a:gd name="T12" fmla="*/ 0 w 247"/>
              <a:gd name="T13" fmla="*/ 124 h 247"/>
              <a:gd name="T14" fmla="*/ 80 w 247"/>
              <a:gd name="T15" fmla="*/ 80 h 247"/>
              <a:gd name="T16" fmla="*/ 123 w 247"/>
              <a:gd name="T17" fmla="*/ 0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7" h="247">
                <a:moveTo>
                  <a:pt x="123" y="0"/>
                </a:moveTo>
                <a:lnTo>
                  <a:pt x="167" y="80"/>
                </a:lnTo>
                <a:lnTo>
                  <a:pt x="247" y="124"/>
                </a:lnTo>
                <a:lnTo>
                  <a:pt x="167" y="167"/>
                </a:lnTo>
                <a:lnTo>
                  <a:pt x="123" y="247"/>
                </a:lnTo>
                <a:lnTo>
                  <a:pt x="80" y="167"/>
                </a:lnTo>
                <a:lnTo>
                  <a:pt x="0" y="124"/>
                </a:lnTo>
                <a:lnTo>
                  <a:pt x="80" y="80"/>
                </a:lnTo>
                <a:lnTo>
                  <a:pt x="123" y="0"/>
                </a:lnTo>
                <a:close/>
              </a:path>
            </a:pathLst>
          </a:custGeom>
          <a:solidFill>
            <a:schemeClr val="accent3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14" name="Freeform 302">
            <a:extLst>
              <a:ext uri="{FF2B5EF4-FFF2-40B4-BE49-F238E27FC236}">
                <a16:creationId xmlns:a16="http://schemas.microsoft.com/office/drawing/2014/main" id="{4B5E40E1-0583-813E-0B5B-E5B8BBEF9E51}"/>
              </a:ext>
            </a:extLst>
          </p:cNvPr>
          <p:cNvSpPr>
            <a:spLocks/>
          </p:cNvSpPr>
          <p:nvPr/>
        </p:nvSpPr>
        <p:spPr bwMode="auto">
          <a:xfrm>
            <a:off x="8420100" y="552450"/>
            <a:ext cx="129557" cy="129557"/>
          </a:xfrm>
          <a:custGeom>
            <a:avLst/>
            <a:gdLst>
              <a:gd name="T0" fmla="*/ 75 w 151"/>
              <a:gd name="T1" fmla="*/ 0 h 150"/>
              <a:gd name="T2" fmla="*/ 102 w 151"/>
              <a:gd name="T3" fmla="*/ 48 h 150"/>
              <a:gd name="T4" fmla="*/ 151 w 151"/>
              <a:gd name="T5" fmla="*/ 75 h 150"/>
              <a:gd name="T6" fmla="*/ 102 w 151"/>
              <a:gd name="T7" fmla="*/ 102 h 150"/>
              <a:gd name="T8" fmla="*/ 75 w 151"/>
              <a:gd name="T9" fmla="*/ 150 h 150"/>
              <a:gd name="T10" fmla="*/ 49 w 151"/>
              <a:gd name="T11" fmla="*/ 102 h 150"/>
              <a:gd name="T12" fmla="*/ 0 w 151"/>
              <a:gd name="T13" fmla="*/ 75 h 150"/>
              <a:gd name="T14" fmla="*/ 49 w 151"/>
              <a:gd name="T15" fmla="*/ 48 h 150"/>
              <a:gd name="T16" fmla="*/ 75 w 151"/>
              <a:gd name="T17" fmla="*/ 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1" h="150">
                <a:moveTo>
                  <a:pt x="75" y="0"/>
                </a:moveTo>
                <a:lnTo>
                  <a:pt x="102" y="48"/>
                </a:lnTo>
                <a:lnTo>
                  <a:pt x="151" y="75"/>
                </a:lnTo>
                <a:lnTo>
                  <a:pt x="102" y="102"/>
                </a:lnTo>
                <a:lnTo>
                  <a:pt x="75" y="150"/>
                </a:lnTo>
                <a:lnTo>
                  <a:pt x="49" y="102"/>
                </a:lnTo>
                <a:lnTo>
                  <a:pt x="0" y="75"/>
                </a:lnTo>
                <a:lnTo>
                  <a:pt x="49" y="48"/>
                </a:lnTo>
                <a:lnTo>
                  <a:pt x="75" y="0"/>
                </a:lnTo>
                <a:close/>
              </a:path>
            </a:pathLst>
          </a:custGeom>
          <a:solidFill>
            <a:schemeClr val="accent4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24" name="Freeform 235">
            <a:extLst>
              <a:ext uri="{FF2B5EF4-FFF2-40B4-BE49-F238E27FC236}">
                <a16:creationId xmlns:a16="http://schemas.microsoft.com/office/drawing/2014/main" id="{F203D8BB-6764-4622-112F-6C91F5532019}"/>
              </a:ext>
            </a:extLst>
          </p:cNvPr>
          <p:cNvSpPr>
            <a:spLocks/>
          </p:cNvSpPr>
          <p:nvPr/>
        </p:nvSpPr>
        <p:spPr bwMode="auto">
          <a:xfrm>
            <a:off x="500112" y="3197334"/>
            <a:ext cx="775433" cy="199042"/>
          </a:xfrm>
          <a:custGeom>
            <a:avLst/>
            <a:gdLst>
              <a:gd name="T0" fmla="*/ 333 w 504"/>
              <a:gd name="T1" fmla="*/ 130 h 130"/>
              <a:gd name="T2" fmla="*/ 252 w 504"/>
              <a:gd name="T3" fmla="*/ 43 h 130"/>
              <a:gd name="T4" fmla="*/ 172 w 504"/>
              <a:gd name="T5" fmla="*/ 130 h 130"/>
              <a:gd name="T6" fmla="*/ 91 w 504"/>
              <a:gd name="T7" fmla="*/ 43 h 130"/>
              <a:gd name="T8" fmla="*/ 21 w 504"/>
              <a:gd name="T9" fmla="*/ 118 h 130"/>
              <a:gd name="T10" fmla="*/ 0 w 504"/>
              <a:gd name="T11" fmla="*/ 98 h 130"/>
              <a:gd name="T12" fmla="*/ 91 w 504"/>
              <a:gd name="T13" fmla="*/ 0 h 130"/>
              <a:gd name="T14" fmla="*/ 172 w 504"/>
              <a:gd name="T15" fmla="*/ 86 h 130"/>
              <a:gd name="T16" fmla="*/ 252 w 504"/>
              <a:gd name="T17" fmla="*/ 0 h 130"/>
              <a:gd name="T18" fmla="*/ 333 w 504"/>
              <a:gd name="T19" fmla="*/ 86 h 130"/>
              <a:gd name="T20" fmla="*/ 413 w 504"/>
              <a:gd name="T21" fmla="*/ 0 h 130"/>
              <a:gd name="T22" fmla="*/ 504 w 504"/>
              <a:gd name="T23" fmla="*/ 98 h 130"/>
              <a:gd name="T24" fmla="*/ 483 w 504"/>
              <a:gd name="T25" fmla="*/ 118 h 130"/>
              <a:gd name="T26" fmla="*/ 413 w 504"/>
              <a:gd name="T27" fmla="*/ 43 h 130"/>
              <a:gd name="T28" fmla="*/ 333 w 504"/>
              <a:gd name="T29" fmla="*/ 13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04" h="130">
                <a:moveTo>
                  <a:pt x="333" y="130"/>
                </a:moveTo>
                <a:lnTo>
                  <a:pt x="252" y="43"/>
                </a:lnTo>
                <a:lnTo>
                  <a:pt x="172" y="130"/>
                </a:lnTo>
                <a:lnTo>
                  <a:pt x="91" y="43"/>
                </a:lnTo>
                <a:lnTo>
                  <a:pt x="21" y="118"/>
                </a:lnTo>
                <a:lnTo>
                  <a:pt x="0" y="98"/>
                </a:lnTo>
                <a:lnTo>
                  <a:pt x="91" y="0"/>
                </a:lnTo>
                <a:lnTo>
                  <a:pt x="172" y="86"/>
                </a:lnTo>
                <a:lnTo>
                  <a:pt x="252" y="0"/>
                </a:lnTo>
                <a:lnTo>
                  <a:pt x="333" y="86"/>
                </a:lnTo>
                <a:lnTo>
                  <a:pt x="413" y="0"/>
                </a:lnTo>
                <a:lnTo>
                  <a:pt x="504" y="98"/>
                </a:lnTo>
                <a:lnTo>
                  <a:pt x="483" y="118"/>
                </a:lnTo>
                <a:lnTo>
                  <a:pt x="413" y="43"/>
                </a:lnTo>
                <a:lnTo>
                  <a:pt x="333" y="130"/>
                </a:ln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25" name="Freeform 157">
            <a:extLst>
              <a:ext uri="{FF2B5EF4-FFF2-40B4-BE49-F238E27FC236}">
                <a16:creationId xmlns:a16="http://schemas.microsoft.com/office/drawing/2014/main" id="{90E55606-15C6-DF35-1198-97567BD46E6A}"/>
              </a:ext>
            </a:extLst>
          </p:cNvPr>
          <p:cNvSpPr>
            <a:spLocks noEditPoints="1"/>
          </p:cNvSpPr>
          <p:nvPr/>
        </p:nvSpPr>
        <p:spPr bwMode="auto">
          <a:xfrm>
            <a:off x="8163145" y="1218916"/>
            <a:ext cx="177215" cy="163925"/>
          </a:xfrm>
          <a:custGeom>
            <a:avLst/>
            <a:gdLst>
              <a:gd name="T0" fmla="*/ 55 w 110"/>
              <a:gd name="T1" fmla="*/ 100 h 100"/>
              <a:gd name="T2" fmla="*/ 50 w 110"/>
              <a:gd name="T3" fmla="*/ 97 h 100"/>
              <a:gd name="T4" fmla="*/ 1 w 110"/>
              <a:gd name="T5" fmla="*/ 9 h 100"/>
              <a:gd name="T6" fmla="*/ 1 w 110"/>
              <a:gd name="T7" fmla="*/ 3 h 100"/>
              <a:gd name="T8" fmla="*/ 6 w 110"/>
              <a:gd name="T9" fmla="*/ 0 h 100"/>
              <a:gd name="T10" fmla="*/ 104 w 110"/>
              <a:gd name="T11" fmla="*/ 0 h 100"/>
              <a:gd name="T12" fmla="*/ 109 w 110"/>
              <a:gd name="T13" fmla="*/ 3 h 100"/>
              <a:gd name="T14" fmla="*/ 109 w 110"/>
              <a:gd name="T15" fmla="*/ 9 h 100"/>
              <a:gd name="T16" fmla="*/ 60 w 110"/>
              <a:gd name="T17" fmla="*/ 97 h 100"/>
              <a:gd name="T18" fmla="*/ 55 w 110"/>
              <a:gd name="T19" fmla="*/ 100 h 100"/>
              <a:gd name="T20" fmla="*/ 16 w 110"/>
              <a:gd name="T21" fmla="*/ 12 h 100"/>
              <a:gd name="T22" fmla="*/ 55 w 110"/>
              <a:gd name="T23" fmla="*/ 82 h 100"/>
              <a:gd name="T24" fmla="*/ 94 w 110"/>
              <a:gd name="T25" fmla="*/ 12 h 100"/>
              <a:gd name="T26" fmla="*/ 16 w 110"/>
              <a:gd name="T27" fmla="*/ 12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10" h="100">
                <a:moveTo>
                  <a:pt x="55" y="100"/>
                </a:moveTo>
                <a:cubicBezTo>
                  <a:pt x="53" y="100"/>
                  <a:pt x="51" y="98"/>
                  <a:pt x="50" y="97"/>
                </a:cubicBezTo>
                <a:lnTo>
                  <a:pt x="1" y="9"/>
                </a:lnTo>
                <a:cubicBezTo>
                  <a:pt x="0" y="7"/>
                  <a:pt x="0" y="5"/>
                  <a:pt x="1" y="3"/>
                </a:cubicBezTo>
                <a:cubicBezTo>
                  <a:pt x="2" y="2"/>
                  <a:pt x="4" y="0"/>
                  <a:pt x="6" y="0"/>
                </a:cubicBezTo>
                <a:lnTo>
                  <a:pt x="104" y="0"/>
                </a:lnTo>
                <a:cubicBezTo>
                  <a:pt x="106" y="0"/>
                  <a:pt x="108" y="2"/>
                  <a:pt x="109" y="3"/>
                </a:cubicBezTo>
                <a:cubicBezTo>
                  <a:pt x="110" y="5"/>
                  <a:pt x="110" y="7"/>
                  <a:pt x="109" y="9"/>
                </a:cubicBezTo>
                <a:lnTo>
                  <a:pt x="60" y="97"/>
                </a:lnTo>
                <a:cubicBezTo>
                  <a:pt x="59" y="98"/>
                  <a:pt x="57" y="100"/>
                  <a:pt x="55" y="100"/>
                </a:cubicBezTo>
                <a:close/>
                <a:moveTo>
                  <a:pt x="16" y="12"/>
                </a:moveTo>
                <a:lnTo>
                  <a:pt x="55" y="82"/>
                </a:lnTo>
                <a:lnTo>
                  <a:pt x="94" y="12"/>
                </a:lnTo>
                <a:lnTo>
                  <a:pt x="16" y="12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26" name="Freeform 159">
            <a:extLst>
              <a:ext uri="{FF2B5EF4-FFF2-40B4-BE49-F238E27FC236}">
                <a16:creationId xmlns:a16="http://schemas.microsoft.com/office/drawing/2014/main" id="{FAB1180C-B47D-4AEF-1279-ECD7856D0C26}"/>
              </a:ext>
            </a:extLst>
          </p:cNvPr>
          <p:cNvSpPr>
            <a:spLocks noEditPoints="1"/>
          </p:cNvSpPr>
          <p:nvPr/>
        </p:nvSpPr>
        <p:spPr bwMode="auto">
          <a:xfrm>
            <a:off x="593183" y="1134460"/>
            <a:ext cx="181896" cy="177458"/>
          </a:xfrm>
          <a:custGeom>
            <a:avLst/>
            <a:gdLst>
              <a:gd name="T0" fmla="*/ 55 w 109"/>
              <a:gd name="T1" fmla="*/ 109 h 109"/>
              <a:gd name="T2" fmla="*/ 51 w 109"/>
              <a:gd name="T3" fmla="*/ 108 h 109"/>
              <a:gd name="T4" fmla="*/ 2 w 109"/>
              <a:gd name="T5" fmla="*/ 59 h 109"/>
              <a:gd name="T6" fmla="*/ 2 w 109"/>
              <a:gd name="T7" fmla="*/ 51 h 109"/>
              <a:gd name="T8" fmla="*/ 51 w 109"/>
              <a:gd name="T9" fmla="*/ 2 h 109"/>
              <a:gd name="T10" fmla="*/ 59 w 109"/>
              <a:gd name="T11" fmla="*/ 2 h 109"/>
              <a:gd name="T12" fmla="*/ 108 w 109"/>
              <a:gd name="T13" fmla="*/ 51 h 109"/>
              <a:gd name="T14" fmla="*/ 109 w 109"/>
              <a:gd name="T15" fmla="*/ 55 h 109"/>
              <a:gd name="T16" fmla="*/ 108 w 109"/>
              <a:gd name="T17" fmla="*/ 59 h 109"/>
              <a:gd name="T18" fmla="*/ 59 w 109"/>
              <a:gd name="T19" fmla="*/ 108 h 109"/>
              <a:gd name="T20" fmla="*/ 55 w 109"/>
              <a:gd name="T21" fmla="*/ 109 h 109"/>
              <a:gd name="T22" fmla="*/ 14 w 109"/>
              <a:gd name="T23" fmla="*/ 55 h 109"/>
              <a:gd name="T24" fmla="*/ 55 w 109"/>
              <a:gd name="T25" fmla="*/ 96 h 109"/>
              <a:gd name="T26" fmla="*/ 96 w 109"/>
              <a:gd name="T27" fmla="*/ 55 h 109"/>
              <a:gd name="T28" fmla="*/ 55 w 109"/>
              <a:gd name="T29" fmla="*/ 14 h 109"/>
              <a:gd name="T30" fmla="*/ 14 w 109"/>
              <a:gd name="T31" fmla="*/ 55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9" h="109">
                <a:moveTo>
                  <a:pt x="55" y="109"/>
                </a:moveTo>
                <a:cubicBezTo>
                  <a:pt x="53" y="109"/>
                  <a:pt x="52" y="109"/>
                  <a:pt x="51" y="108"/>
                </a:cubicBezTo>
                <a:lnTo>
                  <a:pt x="2" y="59"/>
                </a:lnTo>
                <a:cubicBezTo>
                  <a:pt x="0" y="57"/>
                  <a:pt x="0" y="53"/>
                  <a:pt x="2" y="51"/>
                </a:cubicBezTo>
                <a:lnTo>
                  <a:pt x="51" y="2"/>
                </a:lnTo>
                <a:cubicBezTo>
                  <a:pt x="53" y="0"/>
                  <a:pt x="57" y="0"/>
                  <a:pt x="59" y="2"/>
                </a:cubicBezTo>
                <a:lnTo>
                  <a:pt x="108" y="51"/>
                </a:lnTo>
                <a:cubicBezTo>
                  <a:pt x="109" y="52"/>
                  <a:pt x="109" y="53"/>
                  <a:pt x="109" y="55"/>
                </a:cubicBezTo>
                <a:cubicBezTo>
                  <a:pt x="109" y="56"/>
                  <a:pt x="109" y="58"/>
                  <a:pt x="108" y="59"/>
                </a:cubicBezTo>
                <a:lnTo>
                  <a:pt x="59" y="108"/>
                </a:lnTo>
                <a:cubicBezTo>
                  <a:pt x="58" y="109"/>
                  <a:pt x="56" y="109"/>
                  <a:pt x="55" y="109"/>
                </a:cubicBezTo>
                <a:close/>
                <a:moveTo>
                  <a:pt x="14" y="55"/>
                </a:moveTo>
                <a:lnTo>
                  <a:pt x="55" y="96"/>
                </a:lnTo>
                <a:lnTo>
                  <a:pt x="96" y="55"/>
                </a:lnTo>
                <a:lnTo>
                  <a:pt x="55" y="14"/>
                </a:lnTo>
                <a:lnTo>
                  <a:pt x="14" y="55"/>
                </a:lnTo>
                <a:close/>
              </a:path>
            </a:pathLst>
          </a:custGeom>
          <a:solidFill>
            <a:schemeClr val="accent4"/>
          </a:solidFill>
          <a:ln w="1270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grpSp>
        <p:nvGrpSpPr>
          <p:cNvPr id="36" name="Grupo 35">
            <a:extLst>
              <a:ext uri="{FF2B5EF4-FFF2-40B4-BE49-F238E27FC236}">
                <a16:creationId xmlns:a16="http://schemas.microsoft.com/office/drawing/2014/main" id="{C50F65A6-7F9C-FDE5-7B41-08B9058E26FA}"/>
              </a:ext>
            </a:extLst>
          </p:cNvPr>
          <p:cNvGrpSpPr/>
          <p:nvPr/>
        </p:nvGrpSpPr>
        <p:grpSpPr>
          <a:xfrm>
            <a:off x="2389327" y="3579596"/>
            <a:ext cx="773659" cy="963355"/>
            <a:chOff x="6696077" y="2921001"/>
            <a:chExt cx="330200" cy="411163"/>
          </a:xfrm>
        </p:grpSpPr>
        <p:sp>
          <p:nvSpPr>
            <p:cNvPr id="37" name="Freeform 245">
              <a:extLst>
                <a:ext uri="{FF2B5EF4-FFF2-40B4-BE49-F238E27FC236}">
                  <a16:creationId xmlns:a16="http://schemas.microsoft.com/office/drawing/2014/main" id="{E9BFFF38-A67C-6DD4-B169-996F13FFEE3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96077" y="2921001"/>
              <a:ext cx="330200" cy="411163"/>
            </a:xfrm>
            <a:custGeom>
              <a:avLst/>
              <a:gdLst>
                <a:gd name="T0" fmla="*/ 419 w 561"/>
                <a:gd name="T1" fmla="*/ 699 h 699"/>
                <a:gd name="T2" fmla="*/ 415 w 561"/>
                <a:gd name="T3" fmla="*/ 697 h 699"/>
                <a:gd name="T4" fmla="*/ 281 w 561"/>
                <a:gd name="T5" fmla="*/ 563 h 699"/>
                <a:gd name="T6" fmla="*/ 147 w 561"/>
                <a:gd name="T7" fmla="*/ 697 h 699"/>
                <a:gd name="T8" fmla="*/ 139 w 561"/>
                <a:gd name="T9" fmla="*/ 697 h 699"/>
                <a:gd name="T10" fmla="*/ 2 w 561"/>
                <a:gd name="T11" fmla="*/ 560 h 699"/>
                <a:gd name="T12" fmla="*/ 0 w 561"/>
                <a:gd name="T13" fmla="*/ 556 h 699"/>
                <a:gd name="T14" fmla="*/ 0 w 561"/>
                <a:gd name="T15" fmla="*/ 419 h 699"/>
                <a:gd name="T16" fmla="*/ 2 w 561"/>
                <a:gd name="T17" fmla="*/ 415 h 699"/>
                <a:gd name="T18" fmla="*/ 67 w 561"/>
                <a:gd name="T19" fmla="*/ 350 h 699"/>
                <a:gd name="T20" fmla="*/ 2 w 561"/>
                <a:gd name="T21" fmla="*/ 284 h 699"/>
                <a:gd name="T22" fmla="*/ 0 w 561"/>
                <a:gd name="T23" fmla="*/ 281 h 699"/>
                <a:gd name="T24" fmla="*/ 0 w 561"/>
                <a:gd name="T25" fmla="*/ 143 h 699"/>
                <a:gd name="T26" fmla="*/ 2 w 561"/>
                <a:gd name="T27" fmla="*/ 139 h 699"/>
                <a:gd name="T28" fmla="*/ 139 w 561"/>
                <a:gd name="T29" fmla="*/ 2 h 699"/>
                <a:gd name="T30" fmla="*/ 147 w 561"/>
                <a:gd name="T31" fmla="*/ 2 h 699"/>
                <a:gd name="T32" fmla="*/ 281 w 561"/>
                <a:gd name="T33" fmla="*/ 136 h 699"/>
                <a:gd name="T34" fmla="*/ 415 w 561"/>
                <a:gd name="T35" fmla="*/ 2 h 699"/>
                <a:gd name="T36" fmla="*/ 422 w 561"/>
                <a:gd name="T37" fmla="*/ 2 h 699"/>
                <a:gd name="T38" fmla="*/ 560 w 561"/>
                <a:gd name="T39" fmla="*/ 139 h 699"/>
                <a:gd name="T40" fmla="*/ 561 w 561"/>
                <a:gd name="T41" fmla="*/ 143 h 699"/>
                <a:gd name="T42" fmla="*/ 561 w 561"/>
                <a:gd name="T43" fmla="*/ 281 h 699"/>
                <a:gd name="T44" fmla="*/ 560 w 561"/>
                <a:gd name="T45" fmla="*/ 284 h 699"/>
                <a:gd name="T46" fmla="*/ 494 w 561"/>
                <a:gd name="T47" fmla="*/ 350 h 699"/>
                <a:gd name="T48" fmla="*/ 560 w 561"/>
                <a:gd name="T49" fmla="*/ 415 h 699"/>
                <a:gd name="T50" fmla="*/ 561 w 561"/>
                <a:gd name="T51" fmla="*/ 419 h 699"/>
                <a:gd name="T52" fmla="*/ 561 w 561"/>
                <a:gd name="T53" fmla="*/ 556 h 699"/>
                <a:gd name="T54" fmla="*/ 560 w 561"/>
                <a:gd name="T55" fmla="*/ 560 h 699"/>
                <a:gd name="T56" fmla="*/ 422 w 561"/>
                <a:gd name="T57" fmla="*/ 697 h 699"/>
                <a:gd name="T58" fmla="*/ 418 w 561"/>
                <a:gd name="T59" fmla="*/ 699 h 699"/>
                <a:gd name="T60" fmla="*/ 419 w 561"/>
                <a:gd name="T61" fmla="*/ 699 h 699"/>
                <a:gd name="T62" fmla="*/ 281 w 561"/>
                <a:gd name="T63" fmla="*/ 551 h 699"/>
                <a:gd name="T64" fmla="*/ 285 w 561"/>
                <a:gd name="T65" fmla="*/ 553 h 699"/>
                <a:gd name="T66" fmla="*/ 419 w 561"/>
                <a:gd name="T67" fmla="*/ 687 h 699"/>
                <a:gd name="T68" fmla="*/ 551 w 561"/>
                <a:gd name="T69" fmla="*/ 554 h 699"/>
                <a:gd name="T70" fmla="*/ 551 w 561"/>
                <a:gd name="T71" fmla="*/ 421 h 699"/>
                <a:gd name="T72" fmla="*/ 484 w 561"/>
                <a:gd name="T73" fmla="*/ 353 h 699"/>
                <a:gd name="T74" fmla="*/ 482 w 561"/>
                <a:gd name="T75" fmla="*/ 350 h 699"/>
                <a:gd name="T76" fmla="*/ 484 w 561"/>
                <a:gd name="T77" fmla="*/ 346 h 699"/>
                <a:gd name="T78" fmla="*/ 551 w 561"/>
                <a:gd name="T79" fmla="*/ 279 h 699"/>
                <a:gd name="T80" fmla="*/ 551 w 561"/>
                <a:gd name="T81" fmla="*/ 145 h 699"/>
                <a:gd name="T82" fmla="*/ 419 w 561"/>
                <a:gd name="T83" fmla="*/ 13 h 699"/>
                <a:gd name="T84" fmla="*/ 285 w 561"/>
                <a:gd name="T85" fmla="*/ 147 h 699"/>
                <a:gd name="T86" fmla="*/ 277 w 561"/>
                <a:gd name="T87" fmla="*/ 147 h 699"/>
                <a:gd name="T88" fmla="*/ 143 w 561"/>
                <a:gd name="T89" fmla="*/ 13 h 699"/>
                <a:gd name="T90" fmla="*/ 11 w 561"/>
                <a:gd name="T91" fmla="*/ 145 h 699"/>
                <a:gd name="T92" fmla="*/ 11 w 561"/>
                <a:gd name="T93" fmla="*/ 279 h 699"/>
                <a:gd name="T94" fmla="*/ 78 w 561"/>
                <a:gd name="T95" fmla="*/ 346 h 699"/>
                <a:gd name="T96" fmla="*/ 79 w 561"/>
                <a:gd name="T97" fmla="*/ 350 h 699"/>
                <a:gd name="T98" fmla="*/ 78 w 561"/>
                <a:gd name="T99" fmla="*/ 353 h 699"/>
                <a:gd name="T100" fmla="*/ 11 w 561"/>
                <a:gd name="T101" fmla="*/ 421 h 699"/>
                <a:gd name="T102" fmla="*/ 11 w 561"/>
                <a:gd name="T103" fmla="*/ 554 h 699"/>
                <a:gd name="T104" fmla="*/ 143 w 561"/>
                <a:gd name="T105" fmla="*/ 687 h 699"/>
                <a:gd name="T106" fmla="*/ 277 w 561"/>
                <a:gd name="T107" fmla="*/ 553 h 699"/>
                <a:gd name="T108" fmla="*/ 281 w 561"/>
                <a:gd name="T109" fmla="*/ 551 h 6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61" h="699">
                  <a:moveTo>
                    <a:pt x="419" y="699"/>
                  </a:moveTo>
                  <a:cubicBezTo>
                    <a:pt x="417" y="699"/>
                    <a:pt x="416" y="698"/>
                    <a:pt x="415" y="697"/>
                  </a:cubicBezTo>
                  <a:lnTo>
                    <a:pt x="281" y="563"/>
                  </a:lnTo>
                  <a:lnTo>
                    <a:pt x="147" y="697"/>
                  </a:lnTo>
                  <a:cubicBezTo>
                    <a:pt x="145" y="699"/>
                    <a:pt x="142" y="699"/>
                    <a:pt x="139" y="697"/>
                  </a:cubicBezTo>
                  <a:lnTo>
                    <a:pt x="2" y="560"/>
                  </a:lnTo>
                  <a:cubicBezTo>
                    <a:pt x="1" y="559"/>
                    <a:pt x="0" y="558"/>
                    <a:pt x="0" y="556"/>
                  </a:cubicBezTo>
                  <a:lnTo>
                    <a:pt x="0" y="419"/>
                  </a:lnTo>
                  <a:cubicBezTo>
                    <a:pt x="0" y="417"/>
                    <a:pt x="1" y="416"/>
                    <a:pt x="2" y="415"/>
                  </a:cubicBezTo>
                  <a:lnTo>
                    <a:pt x="67" y="350"/>
                  </a:lnTo>
                  <a:lnTo>
                    <a:pt x="2" y="284"/>
                  </a:lnTo>
                  <a:cubicBezTo>
                    <a:pt x="1" y="283"/>
                    <a:pt x="0" y="282"/>
                    <a:pt x="0" y="281"/>
                  </a:cubicBezTo>
                  <a:lnTo>
                    <a:pt x="0" y="143"/>
                  </a:lnTo>
                  <a:cubicBezTo>
                    <a:pt x="0" y="142"/>
                    <a:pt x="1" y="140"/>
                    <a:pt x="2" y="139"/>
                  </a:cubicBezTo>
                  <a:lnTo>
                    <a:pt x="139" y="2"/>
                  </a:lnTo>
                  <a:cubicBezTo>
                    <a:pt x="141" y="0"/>
                    <a:pt x="145" y="0"/>
                    <a:pt x="147" y="2"/>
                  </a:cubicBezTo>
                  <a:lnTo>
                    <a:pt x="281" y="136"/>
                  </a:lnTo>
                  <a:lnTo>
                    <a:pt x="415" y="2"/>
                  </a:lnTo>
                  <a:cubicBezTo>
                    <a:pt x="417" y="0"/>
                    <a:pt x="420" y="0"/>
                    <a:pt x="422" y="2"/>
                  </a:cubicBezTo>
                  <a:lnTo>
                    <a:pt x="560" y="139"/>
                  </a:lnTo>
                  <a:cubicBezTo>
                    <a:pt x="561" y="140"/>
                    <a:pt x="561" y="142"/>
                    <a:pt x="561" y="143"/>
                  </a:cubicBezTo>
                  <a:lnTo>
                    <a:pt x="561" y="281"/>
                  </a:lnTo>
                  <a:cubicBezTo>
                    <a:pt x="561" y="282"/>
                    <a:pt x="561" y="283"/>
                    <a:pt x="560" y="284"/>
                  </a:cubicBezTo>
                  <a:lnTo>
                    <a:pt x="494" y="350"/>
                  </a:lnTo>
                  <a:lnTo>
                    <a:pt x="560" y="415"/>
                  </a:lnTo>
                  <a:cubicBezTo>
                    <a:pt x="561" y="416"/>
                    <a:pt x="561" y="417"/>
                    <a:pt x="561" y="419"/>
                  </a:cubicBezTo>
                  <a:lnTo>
                    <a:pt x="561" y="556"/>
                  </a:lnTo>
                  <a:cubicBezTo>
                    <a:pt x="561" y="558"/>
                    <a:pt x="561" y="559"/>
                    <a:pt x="560" y="560"/>
                  </a:cubicBezTo>
                  <a:lnTo>
                    <a:pt x="422" y="697"/>
                  </a:lnTo>
                  <a:cubicBezTo>
                    <a:pt x="421" y="698"/>
                    <a:pt x="420" y="699"/>
                    <a:pt x="418" y="699"/>
                  </a:cubicBezTo>
                  <a:lnTo>
                    <a:pt x="419" y="699"/>
                  </a:lnTo>
                  <a:close/>
                  <a:moveTo>
                    <a:pt x="281" y="551"/>
                  </a:moveTo>
                  <a:cubicBezTo>
                    <a:pt x="282" y="551"/>
                    <a:pt x="284" y="552"/>
                    <a:pt x="285" y="553"/>
                  </a:cubicBezTo>
                  <a:lnTo>
                    <a:pt x="419" y="687"/>
                  </a:lnTo>
                  <a:lnTo>
                    <a:pt x="551" y="554"/>
                  </a:lnTo>
                  <a:lnTo>
                    <a:pt x="551" y="421"/>
                  </a:lnTo>
                  <a:lnTo>
                    <a:pt x="484" y="353"/>
                  </a:lnTo>
                  <a:cubicBezTo>
                    <a:pt x="483" y="352"/>
                    <a:pt x="482" y="351"/>
                    <a:pt x="482" y="350"/>
                  </a:cubicBezTo>
                  <a:cubicBezTo>
                    <a:pt x="482" y="348"/>
                    <a:pt x="483" y="347"/>
                    <a:pt x="484" y="346"/>
                  </a:cubicBezTo>
                  <a:lnTo>
                    <a:pt x="551" y="279"/>
                  </a:lnTo>
                  <a:lnTo>
                    <a:pt x="551" y="145"/>
                  </a:lnTo>
                  <a:lnTo>
                    <a:pt x="419" y="13"/>
                  </a:lnTo>
                  <a:lnTo>
                    <a:pt x="285" y="147"/>
                  </a:lnTo>
                  <a:cubicBezTo>
                    <a:pt x="283" y="149"/>
                    <a:pt x="279" y="149"/>
                    <a:pt x="277" y="147"/>
                  </a:cubicBezTo>
                  <a:lnTo>
                    <a:pt x="143" y="13"/>
                  </a:lnTo>
                  <a:lnTo>
                    <a:pt x="11" y="145"/>
                  </a:lnTo>
                  <a:lnTo>
                    <a:pt x="11" y="279"/>
                  </a:lnTo>
                  <a:lnTo>
                    <a:pt x="78" y="346"/>
                  </a:lnTo>
                  <a:cubicBezTo>
                    <a:pt x="79" y="347"/>
                    <a:pt x="79" y="348"/>
                    <a:pt x="79" y="350"/>
                  </a:cubicBezTo>
                  <a:cubicBezTo>
                    <a:pt x="79" y="351"/>
                    <a:pt x="79" y="352"/>
                    <a:pt x="78" y="353"/>
                  </a:cubicBezTo>
                  <a:lnTo>
                    <a:pt x="11" y="421"/>
                  </a:lnTo>
                  <a:lnTo>
                    <a:pt x="11" y="554"/>
                  </a:lnTo>
                  <a:lnTo>
                    <a:pt x="143" y="687"/>
                  </a:lnTo>
                  <a:lnTo>
                    <a:pt x="277" y="553"/>
                  </a:lnTo>
                  <a:cubicBezTo>
                    <a:pt x="278" y="552"/>
                    <a:pt x="280" y="551"/>
                    <a:pt x="281" y="551"/>
                  </a:cubicBezTo>
                  <a:close/>
                </a:path>
              </a:pathLst>
            </a:custGeom>
            <a:solidFill>
              <a:srgbClr val="222221"/>
            </a:solidFill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grpSp>
          <p:nvGrpSpPr>
            <p:cNvPr id="38" name="Grupo 37">
              <a:extLst>
                <a:ext uri="{FF2B5EF4-FFF2-40B4-BE49-F238E27FC236}">
                  <a16:creationId xmlns:a16="http://schemas.microsoft.com/office/drawing/2014/main" id="{E740B6CA-CEED-0560-65B1-88BC1D249310}"/>
                </a:ext>
              </a:extLst>
            </p:cNvPr>
            <p:cNvGrpSpPr/>
            <p:nvPr/>
          </p:nvGrpSpPr>
          <p:grpSpPr>
            <a:xfrm>
              <a:off x="6698238" y="2924174"/>
              <a:ext cx="324861" cy="407990"/>
              <a:chOff x="6698238" y="2924174"/>
              <a:chExt cx="324861" cy="407990"/>
            </a:xfrm>
          </p:grpSpPr>
          <p:grpSp>
            <p:nvGrpSpPr>
              <p:cNvPr id="39" name="Grupo 38">
                <a:extLst>
                  <a:ext uri="{FF2B5EF4-FFF2-40B4-BE49-F238E27FC236}">
                    <a16:creationId xmlns:a16="http://schemas.microsoft.com/office/drawing/2014/main" id="{3F20AF0A-E3B1-3934-73AD-40B7C3AA4772}"/>
                  </a:ext>
                </a:extLst>
              </p:cNvPr>
              <p:cNvGrpSpPr/>
              <p:nvPr/>
            </p:nvGrpSpPr>
            <p:grpSpPr>
              <a:xfrm>
                <a:off x="6698238" y="2924174"/>
                <a:ext cx="324861" cy="407990"/>
                <a:chOff x="6698238" y="2924174"/>
                <a:chExt cx="324861" cy="407990"/>
              </a:xfrm>
            </p:grpSpPr>
            <p:sp>
              <p:nvSpPr>
                <p:cNvPr id="42" name="Freeform 244">
                  <a:extLst>
                    <a:ext uri="{FF2B5EF4-FFF2-40B4-BE49-F238E27FC236}">
                      <a16:creationId xmlns:a16="http://schemas.microsoft.com/office/drawing/2014/main" id="{8282EC9A-C222-B62C-61EC-C31EBFFAD4F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98238" y="2924174"/>
                  <a:ext cx="323850" cy="404813"/>
                </a:xfrm>
                <a:custGeom>
                  <a:avLst/>
                  <a:gdLst>
                    <a:gd name="T0" fmla="*/ 550 w 550"/>
                    <a:gd name="T1" fmla="*/ 137 h 688"/>
                    <a:gd name="T2" fmla="*/ 550 w 550"/>
                    <a:gd name="T3" fmla="*/ 275 h 688"/>
                    <a:gd name="T4" fmla="*/ 481 w 550"/>
                    <a:gd name="T5" fmla="*/ 344 h 688"/>
                    <a:gd name="T6" fmla="*/ 550 w 550"/>
                    <a:gd name="T7" fmla="*/ 413 h 688"/>
                    <a:gd name="T8" fmla="*/ 550 w 550"/>
                    <a:gd name="T9" fmla="*/ 550 h 688"/>
                    <a:gd name="T10" fmla="*/ 413 w 550"/>
                    <a:gd name="T11" fmla="*/ 688 h 688"/>
                    <a:gd name="T12" fmla="*/ 275 w 550"/>
                    <a:gd name="T13" fmla="*/ 550 h 688"/>
                    <a:gd name="T14" fmla="*/ 137 w 550"/>
                    <a:gd name="T15" fmla="*/ 688 h 688"/>
                    <a:gd name="T16" fmla="*/ 0 w 550"/>
                    <a:gd name="T17" fmla="*/ 550 h 688"/>
                    <a:gd name="T18" fmla="*/ 0 w 550"/>
                    <a:gd name="T19" fmla="*/ 413 h 688"/>
                    <a:gd name="T20" fmla="*/ 68 w 550"/>
                    <a:gd name="T21" fmla="*/ 344 h 688"/>
                    <a:gd name="T22" fmla="*/ 0 w 550"/>
                    <a:gd name="T23" fmla="*/ 275 h 688"/>
                    <a:gd name="T24" fmla="*/ 0 w 550"/>
                    <a:gd name="T25" fmla="*/ 137 h 688"/>
                    <a:gd name="T26" fmla="*/ 137 w 550"/>
                    <a:gd name="T27" fmla="*/ 0 h 688"/>
                    <a:gd name="T28" fmla="*/ 275 w 550"/>
                    <a:gd name="T29" fmla="*/ 137 h 688"/>
                    <a:gd name="T30" fmla="*/ 413 w 550"/>
                    <a:gd name="T31" fmla="*/ 0 h 688"/>
                    <a:gd name="T32" fmla="*/ 550 w 550"/>
                    <a:gd name="T33" fmla="*/ 137 h 6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550" h="688">
                      <a:moveTo>
                        <a:pt x="550" y="137"/>
                      </a:moveTo>
                      <a:lnTo>
                        <a:pt x="550" y="275"/>
                      </a:lnTo>
                      <a:lnTo>
                        <a:pt x="481" y="344"/>
                      </a:lnTo>
                      <a:lnTo>
                        <a:pt x="550" y="413"/>
                      </a:lnTo>
                      <a:lnTo>
                        <a:pt x="550" y="550"/>
                      </a:lnTo>
                      <a:lnTo>
                        <a:pt x="413" y="688"/>
                      </a:lnTo>
                      <a:lnTo>
                        <a:pt x="275" y="550"/>
                      </a:lnTo>
                      <a:lnTo>
                        <a:pt x="137" y="688"/>
                      </a:lnTo>
                      <a:lnTo>
                        <a:pt x="0" y="550"/>
                      </a:lnTo>
                      <a:lnTo>
                        <a:pt x="0" y="413"/>
                      </a:lnTo>
                      <a:lnTo>
                        <a:pt x="68" y="344"/>
                      </a:lnTo>
                      <a:lnTo>
                        <a:pt x="0" y="275"/>
                      </a:lnTo>
                      <a:lnTo>
                        <a:pt x="0" y="137"/>
                      </a:lnTo>
                      <a:lnTo>
                        <a:pt x="137" y="0"/>
                      </a:lnTo>
                      <a:lnTo>
                        <a:pt x="275" y="137"/>
                      </a:lnTo>
                      <a:lnTo>
                        <a:pt x="413" y="0"/>
                      </a:lnTo>
                      <a:lnTo>
                        <a:pt x="550" y="13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0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dirty="0"/>
                </a:p>
              </p:txBody>
            </p:sp>
            <p:sp>
              <p:nvSpPr>
                <p:cNvPr id="43" name="Freeform 246">
                  <a:extLst>
                    <a:ext uri="{FF2B5EF4-FFF2-40B4-BE49-F238E27FC236}">
                      <a16:creationId xmlns:a16="http://schemas.microsoft.com/office/drawing/2014/main" id="{42C58B74-C73E-09B8-45C3-E74A2F4248A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99249" y="2924176"/>
                  <a:ext cx="323850" cy="323850"/>
                </a:xfrm>
                <a:custGeom>
                  <a:avLst/>
                  <a:gdLst>
                    <a:gd name="T0" fmla="*/ 413 w 550"/>
                    <a:gd name="T1" fmla="*/ 0 h 550"/>
                    <a:gd name="T2" fmla="*/ 550 w 550"/>
                    <a:gd name="T3" fmla="*/ 137 h 550"/>
                    <a:gd name="T4" fmla="*/ 413 w 550"/>
                    <a:gd name="T5" fmla="*/ 275 h 550"/>
                    <a:gd name="T6" fmla="*/ 550 w 550"/>
                    <a:gd name="T7" fmla="*/ 413 h 550"/>
                    <a:gd name="T8" fmla="*/ 413 w 550"/>
                    <a:gd name="T9" fmla="*/ 550 h 550"/>
                    <a:gd name="T10" fmla="*/ 275 w 550"/>
                    <a:gd name="T11" fmla="*/ 413 h 550"/>
                    <a:gd name="T12" fmla="*/ 137 w 550"/>
                    <a:gd name="T13" fmla="*/ 550 h 550"/>
                    <a:gd name="T14" fmla="*/ 0 w 550"/>
                    <a:gd name="T15" fmla="*/ 413 h 550"/>
                    <a:gd name="T16" fmla="*/ 137 w 550"/>
                    <a:gd name="T17" fmla="*/ 275 h 550"/>
                    <a:gd name="T18" fmla="*/ 0 w 550"/>
                    <a:gd name="T19" fmla="*/ 137 h 550"/>
                    <a:gd name="T20" fmla="*/ 137 w 550"/>
                    <a:gd name="T21" fmla="*/ 0 h 550"/>
                    <a:gd name="T22" fmla="*/ 275 w 550"/>
                    <a:gd name="T23" fmla="*/ 137 h 550"/>
                    <a:gd name="T24" fmla="*/ 413 w 550"/>
                    <a:gd name="T25" fmla="*/ 0 h 5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50" h="550">
                      <a:moveTo>
                        <a:pt x="413" y="0"/>
                      </a:moveTo>
                      <a:lnTo>
                        <a:pt x="550" y="137"/>
                      </a:lnTo>
                      <a:lnTo>
                        <a:pt x="413" y="275"/>
                      </a:lnTo>
                      <a:lnTo>
                        <a:pt x="550" y="413"/>
                      </a:lnTo>
                      <a:lnTo>
                        <a:pt x="413" y="550"/>
                      </a:lnTo>
                      <a:lnTo>
                        <a:pt x="275" y="413"/>
                      </a:lnTo>
                      <a:lnTo>
                        <a:pt x="137" y="550"/>
                      </a:lnTo>
                      <a:lnTo>
                        <a:pt x="0" y="413"/>
                      </a:lnTo>
                      <a:lnTo>
                        <a:pt x="137" y="275"/>
                      </a:lnTo>
                      <a:lnTo>
                        <a:pt x="0" y="137"/>
                      </a:lnTo>
                      <a:lnTo>
                        <a:pt x="137" y="0"/>
                      </a:lnTo>
                      <a:lnTo>
                        <a:pt x="275" y="137"/>
                      </a:lnTo>
                      <a:lnTo>
                        <a:pt x="413" y="0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 w="15875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dirty="0"/>
                </a:p>
              </p:txBody>
            </p:sp>
            <p:sp>
              <p:nvSpPr>
                <p:cNvPr id="44" name="Freeform 248">
                  <a:extLst>
                    <a:ext uri="{FF2B5EF4-FFF2-40B4-BE49-F238E27FC236}">
                      <a16:creationId xmlns:a16="http://schemas.microsoft.com/office/drawing/2014/main" id="{CE54A197-B2C7-C6E8-8791-EA7C585AC81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938963" y="3244851"/>
                  <a:ext cx="6350" cy="87313"/>
                </a:xfrm>
                <a:custGeom>
                  <a:avLst/>
                  <a:gdLst>
                    <a:gd name="T0" fmla="*/ 6 w 11"/>
                    <a:gd name="T1" fmla="*/ 148 h 148"/>
                    <a:gd name="T2" fmla="*/ 0 w 11"/>
                    <a:gd name="T3" fmla="*/ 143 h 148"/>
                    <a:gd name="T4" fmla="*/ 0 w 11"/>
                    <a:gd name="T5" fmla="*/ 5 h 148"/>
                    <a:gd name="T6" fmla="*/ 6 w 11"/>
                    <a:gd name="T7" fmla="*/ 0 h 148"/>
                    <a:gd name="T8" fmla="*/ 11 w 11"/>
                    <a:gd name="T9" fmla="*/ 5 h 148"/>
                    <a:gd name="T10" fmla="*/ 11 w 11"/>
                    <a:gd name="T11" fmla="*/ 143 h 148"/>
                    <a:gd name="T12" fmla="*/ 6 w 11"/>
                    <a:gd name="T13" fmla="*/ 148 h 1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1" h="148">
                      <a:moveTo>
                        <a:pt x="6" y="148"/>
                      </a:moveTo>
                      <a:cubicBezTo>
                        <a:pt x="3" y="148"/>
                        <a:pt x="0" y="146"/>
                        <a:pt x="0" y="143"/>
                      </a:cubicBezTo>
                      <a:lnTo>
                        <a:pt x="0" y="5"/>
                      </a:lnTo>
                      <a:cubicBezTo>
                        <a:pt x="0" y="2"/>
                        <a:pt x="3" y="0"/>
                        <a:pt x="6" y="0"/>
                      </a:cubicBezTo>
                      <a:cubicBezTo>
                        <a:pt x="8" y="0"/>
                        <a:pt x="11" y="2"/>
                        <a:pt x="11" y="5"/>
                      </a:cubicBezTo>
                      <a:lnTo>
                        <a:pt x="11" y="143"/>
                      </a:lnTo>
                      <a:cubicBezTo>
                        <a:pt x="11" y="146"/>
                        <a:pt x="8" y="148"/>
                        <a:pt x="6" y="148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dirty="0"/>
                </a:p>
              </p:txBody>
            </p:sp>
          </p:grpSp>
          <p:sp>
            <p:nvSpPr>
              <p:cNvPr id="40" name="Freeform 249">
                <a:extLst>
                  <a:ext uri="{FF2B5EF4-FFF2-40B4-BE49-F238E27FC236}">
                    <a16:creationId xmlns:a16="http://schemas.microsoft.com/office/drawing/2014/main" id="{3350EF82-7BFD-3074-5046-11C315C42A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77038" y="3244851"/>
                <a:ext cx="6350" cy="87313"/>
              </a:xfrm>
              <a:custGeom>
                <a:avLst/>
                <a:gdLst>
                  <a:gd name="T0" fmla="*/ 5 w 10"/>
                  <a:gd name="T1" fmla="*/ 148 h 148"/>
                  <a:gd name="T2" fmla="*/ 0 w 10"/>
                  <a:gd name="T3" fmla="*/ 143 h 148"/>
                  <a:gd name="T4" fmla="*/ 0 w 10"/>
                  <a:gd name="T5" fmla="*/ 5 h 148"/>
                  <a:gd name="T6" fmla="*/ 5 w 10"/>
                  <a:gd name="T7" fmla="*/ 0 h 148"/>
                  <a:gd name="T8" fmla="*/ 10 w 10"/>
                  <a:gd name="T9" fmla="*/ 5 h 148"/>
                  <a:gd name="T10" fmla="*/ 10 w 10"/>
                  <a:gd name="T11" fmla="*/ 143 h 148"/>
                  <a:gd name="T12" fmla="*/ 5 w 10"/>
                  <a:gd name="T13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48">
                    <a:moveTo>
                      <a:pt x="5" y="148"/>
                    </a:moveTo>
                    <a:cubicBezTo>
                      <a:pt x="2" y="148"/>
                      <a:pt x="0" y="146"/>
                      <a:pt x="0" y="143"/>
                    </a:cubicBezTo>
                    <a:lnTo>
                      <a:pt x="0" y="5"/>
                    </a:lnTo>
                    <a:cubicBezTo>
                      <a:pt x="0" y="2"/>
                      <a:pt x="2" y="0"/>
                      <a:pt x="5" y="0"/>
                    </a:cubicBezTo>
                    <a:cubicBezTo>
                      <a:pt x="8" y="0"/>
                      <a:pt x="10" y="2"/>
                      <a:pt x="10" y="5"/>
                    </a:cubicBezTo>
                    <a:lnTo>
                      <a:pt x="10" y="143"/>
                    </a:lnTo>
                    <a:cubicBezTo>
                      <a:pt x="10" y="146"/>
                      <a:pt x="8" y="148"/>
                      <a:pt x="5" y="148"/>
                    </a:cubicBez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41" name="Freeform 250">
                <a:extLst>
                  <a:ext uri="{FF2B5EF4-FFF2-40B4-BE49-F238E27FC236}">
                    <a16:creationId xmlns:a16="http://schemas.microsoft.com/office/drawing/2014/main" id="{E92C852F-3EF4-B139-FF8E-F1196066DC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58000" y="3163888"/>
                <a:ext cx="6350" cy="87313"/>
              </a:xfrm>
              <a:custGeom>
                <a:avLst/>
                <a:gdLst>
                  <a:gd name="T0" fmla="*/ 5 w 10"/>
                  <a:gd name="T1" fmla="*/ 148 h 148"/>
                  <a:gd name="T2" fmla="*/ 0 w 10"/>
                  <a:gd name="T3" fmla="*/ 143 h 148"/>
                  <a:gd name="T4" fmla="*/ 0 w 10"/>
                  <a:gd name="T5" fmla="*/ 6 h 148"/>
                  <a:gd name="T6" fmla="*/ 5 w 10"/>
                  <a:gd name="T7" fmla="*/ 0 h 148"/>
                  <a:gd name="T8" fmla="*/ 10 w 10"/>
                  <a:gd name="T9" fmla="*/ 6 h 148"/>
                  <a:gd name="T10" fmla="*/ 10 w 10"/>
                  <a:gd name="T11" fmla="*/ 143 h 148"/>
                  <a:gd name="T12" fmla="*/ 5 w 10"/>
                  <a:gd name="T13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48">
                    <a:moveTo>
                      <a:pt x="5" y="148"/>
                    </a:moveTo>
                    <a:cubicBezTo>
                      <a:pt x="2" y="148"/>
                      <a:pt x="0" y="146"/>
                      <a:pt x="0" y="143"/>
                    </a:cubicBezTo>
                    <a:lnTo>
                      <a:pt x="0" y="6"/>
                    </a:lnTo>
                    <a:cubicBezTo>
                      <a:pt x="0" y="3"/>
                      <a:pt x="2" y="0"/>
                      <a:pt x="5" y="0"/>
                    </a:cubicBezTo>
                    <a:cubicBezTo>
                      <a:pt x="8" y="0"/>
                      <a:pt x="10" y="3"/>
                      <a:pt x="10" y="6"/>
                    </a:cubicBezTo>
                    <a:lnTo>
                      <a:pt x="10" y="143"/>
                    </a:lnTo>
                    <a:cubicBezTo>
                      <a:pt x="10" y="146"/>
                      <a:pt x="8" y="148"/>
                      <a:pt x="5" y="148"/>
                    </a:cubicBez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</p:grpSp>
      </p:grpSp>
      <p:sp>
        <p:nvSpPr>
          <p:cNvPr id="49" name="Elipse 48">
            <a:extLst>
              <a:ext uri="{FF2B5EF4-FFF2-40B4-BE49-F238E27FC236}">
                <a16:creationId xmlns:a16="http://schemas.microsoft.com/office/drawing/2014/main" id="{75148EF7-32C0-778C-473A-125F6D23FE83}"/>
              </a:ext>
            </a:extLst>
          </p:cNvPr>
          <p:cNvSpPr/>
          <p:nvPr/>
        </p:nvSpPr>
        <p:spPr>
          <a:xfrm flipH="1">
            <a:off x="606529" y="558962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0" name="Elipse 49">
            <a:extLst>
              <a:ext uri="{FF2B5EF4-FFF2-40B4-BE49-F238E27FC236}">
                <a16:creationId xmlns:a16="http://schemas.microsoft.com/office/drawing/2014/main" id="{4AE17F9B-A27A-E2A7-56CD-BB0224DC479D}"/>
              </a:ext>
            </a:extLst>
          </p:cNvPr>
          <p:cNvSpPr/>
          <p:nvPr/>
        </p:nvSpPr>
        <p:spPr>
          <a:xfrm flipH="1">
            <a:off x="846542" y="558962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1" name="Elipse 50">
            <a:extLst>
              <a:ext uri="{FF2B5EF4-FFF2-40B4-BE49-F238E27FC236}">
                <a16:creationId xmlns:a16="http://schemas.microsoft.com/office/drawing/2014/main" id="{C004E5A7-1377-FF01-D72B-8FB7A3A0F662}"/>
              </a:ext>
            </a:extLst>
          </p:cNvPr>
          <p:cNvSpPr/>
          <p:nvPr/>
        </p:nvSpPr>
        <p:spPr>
          <a:xfrm flipH="1">
            <a:off x="1086555" y="558962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" name="Freeform 233">
            <a:extLst>
              <a:ext uri="{FF2B5EF4-FFF2-40B4-BE49-F238E27FC236}">
                <a16:creationId xmlns:a16="http://schemas.microsoft.com/office/drawing/2014/main" id="{E9791433-E83D-2B83-D750-C4BE92DE60E1}"/>
              </a:ext>
            </a:extLst>
          </p:cNvPr>
          <p:cNvSpPr>
            <a:spLocks/>
          </p:cNvSpPr>
          <p:nvPr/>
        </p:nvSpPr>
        <p:spPr bwMode="auto">
          <a:xfrm>
            <a:off x="7313110" y="-123278"/>
            <a:ext cx="1192089" cy="208833"/>
          </a:xfrm>
          <a:custGeom>
            <a:avLst/>
            <a:gdLst>
              <a:gd name="T0" fmla="*/ 372 w 372"/>
              <a:gd name="T1" fmla="*/ 64 h 64"/>
              <a:gd name="T2" fmla="*/ 325 w 372"/>
              <a:gd name="T3" fmla="*/ 44 h 64"/>
              <a:gd name="T4" fmla="*/ 298 w 372"/>
              <a:gd name="T5" fmla="*/ 32 h 64"/>
              <a:gd name="T6" fmla="*/ 271 w 372"/>
              <a:gd name="T7" fmla="*/ 44 h 64"/>
              <a:gd name="T8" fmla="*/ 223 w 372"/>
              <a:gd name="T9" fmla="*/ 64 h 64"/>
              <a:gd name="T10" fmla="*/ 176 w 372"/>
              <a:gd name="T11" fmla="*/ 44 h 64"/>
              <a:gd name="T12" fmla="*/ 149 w 372"/>
              <a:gd name="T13" fmla="*/ 32 h 64"/>
              <a:gd name="T14" fmla="*/ 122 w 372"/>
              <a:gd name="T15" fmla="*/ 44 h 64"/>
              <a:gd name="T16" fmla="*/ 74 w 372"/>
              <a:gd name="T17" fmla="*/ 64 h 64"/>
              <a:gd name="T18" fmla="*/ 27 w 372"/>
              <a:gd name="T19" fmla="*/ 44 h 64"/>
              <a:gd name="T20" fmla="*/ 0 w 372"/>
              <a:gd name="T21" fmla="*/ 32 h 64"/>
              <a:gd name="T22" fmla="*/ 0 w 372"/>
              <a:gd name="T23" fmla="*/ 0 h 64"/>
              <a:gd name="T24" fmla="*/ 48 w 372"/>
              <a:gd name="T25" fmla="*/ 20 h 64"/>
              <a:gd name="T26" fmla="*/ 74 w 372"/>
              <a:gd name="T27" fmla="*/ 32 h 64"/>
              <a:gd name="T28" fmla="*/ 101 w 372"/>
              <a:gd name="T29" fmla="*/ 20 h 64"/>
              <a:gd name="T30" fmla="*/ 149 w 372"/>
              <a:gd name="T31" fmla="*/ 0 h 64"/>
              <a:gd name="T32" fmla="*/ 197 w 372"/>
              <a:gd name="T33" fmla="*/ 20 h 64"/>
              <a:gd name="T34" fmla="*/ 223 w 372"/>
              <a:gd name="T35" fmla="*/ 32 h 64"/>
              <a:gd name="T36" fmla="*/ 250 w 372"/>
              <a:gd name="T37" fmla="*/ 20 h 64"/>
              <a:gd name="T38" fmla="*/ 298 w 372"/>
              <a:gd name="T39" fmla="*/ 0 h 64"/>
              <a:gd name="T40" fmla="*/ 346 w 372"/>
              <a:gd name="T41" fmla="*/ 20 h 64"/>
              <a:gd name="T42" fmla="*/ 372 w 372"/>
              <a:gd name="T43" fmla="*/ 32 h 64"/>
              <a:gd name="T44" fmla="*/ 372 w 372"/>
              <a:gd name="T45" fmla="*/ 6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72" h="64">
                <a:moveTo>
                  <a:pt x="372" y="64"/>
                </a:moveTo>
                <a:cubicBezTo>
                  <a:pt x="348" y="64"/>
                  <a:pt x="335" y="53"/>
                  <a:pt x="325" y="44"/>
                </a:cubicBezTo>
                <a:cubicBezTo>
                  <a:pt x="316" y="37"/>
                  <a:pt x="311" y="32"/>
                  <a:pt x="298" y="32"/>
                </a:cubicBezTo>
                <a:cubicBezTo>
                  <a:pt x="285" y="32"/>
                  <a:pt x="280" y="37"/>
                  <a:pt x="271" y="44"/>
                </a:cubicBezTo>
                <a:cubicBezTo>
                  <a:pt x="261" y="53"/>
                  <a:pt x="248" y="64"/>
                  <a:pt x="223" y="64"/>
                </a:cubicBezTo>
                <a:cubicBezTo>
                  <a:pt x="199" y="64"/>
                  <a:pt x="186" y="53"/>
                  <a:pt x="176" y="44"/>
                </a:cubicBezTo>
                <a:cubicBezTo>
                  <a:pt x="167" y="37"/>
                  <a:pt x="162" y="32"/>
                  <a:pt x="149" y="32"/>
                </a:cubicBezTo>
                <a:cubicBezTo>
                  <a:pt x="136" y="32"/>
                  <a:pt x="131" y="37"/>
                  <a:pt x="122" y="44"/>
                </a:cubicBezTo>
                <a:cubicBezTo>
                  <a:pt x="112" y="53"/>
                  <a:pt x="99" y="64"/>
                  <a:pt x="74" y="64"/>
                </a:cubicBezTo>
                <a:cubicBezTo>
                  <a:pt x="50" y="64"/>
                  <a:pt x="37" y="53"/>
                  <a:pt x="27" y="44"/>
                </a:cubicBezTo>
                <a:cubicBezTo>
                  <a:pt x="18" y="37"/>
                  <a:pt x="13" y="32"/>
                  <a:pt x="0" y="32"/>
                </a:cubicBezTo>
                <a:lnTo>
                  <a:pt x="0" y="0"/>
                </a:lnTo>
                <a:cubicBezTo>
                  <a:pt x="25" y="0"/>
                  <a:pt x="37" y="11"/>
                  <a:pt x="48" y="20"/>
                </a:cubicBezTo>
                <a:cubicBezTo>
                  <a:pt x="56" y="27"/>
                  <a:pt x="62" y="32"/>
                  <a:pt x="74" y="32"/>
                </a:cubicBezTo>
                <a:cubicBezTo>
                  <a:pt x="87" y="32"/>
                  <a:pt x="93" y="27"/>
                  <a:pt x="101" y="20"/>
                </a:cubicBezTo>
                <a:cubicBezTo>
                  <a:pt x="111" y="11"/>
                  <a:pt x="124" y="0"/>
                  <a:pt x="149" y="0"/>
                </a:cubicBezTo>
                <a:cubicBezTo>
                  <a:pt x="174" y="0"/>
                  <a:pt x="186" y="11"/>
                  <a:pt x="197" y="20"/>
                </a:cubicBezTo>
                <a:cubicBezTo>
                  <a:pt x="205" y="27"/>
                  <a:pt x="211" y="32"/>
                  <a:pt x="223" y="32"/>
                </a:cubicBezTo>
                <a:cubicBezTo>
                  <a:pt x="236" y="32"/>
                  <a:pt x="242" y="27"/>
                  <a:pt x="250" y="20"/>
                </a:cubicBezTo>
                <a:cubicBezTo>
                  <a:pt x="260" y="11"/>
                  <a:pt x="273" y="0"/>
                  <a:pt x="298" y="0"/>
                </a:cubicBezTo>
                <a:cubicBezTo>
                  <a:pt x="323" y="0"/>
                  <a:pt x="335" y="11"/>
                  <a:pt x="346" y="20"/>
                </a:cubicBezTo>
                <a:cubicBezTo>
                  <a:pt x="354" y="27"/>
                  <a:pt x="360" y="32"/>
                  <a:pt x="372" y="32"/>
                </a:cubicBezTo>
                <a:lnTo>
                  <a:pt x="372" y="64"/>
                </a:lnTo>
                <a:close/>
              </a:path>
            </a:pathLst>
          </a:custGeom>
          <a:solidFill>
            <a:schemeClr val="accent4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4A4941FD-4E80-5259-2AE3-4B88D5B3BD74}"/>
              </a:ext>
            </a:extLst>
          </p:cNvPr>
          <p:cNvSpPr txBox="1">
            <a:spLocks/>
          </p:cNvSpPr>
          <p:nvPr/>
        </p:nvSpPr>
        <p:spPr>
          <a:xfrm>
            <a:off x="723900" y="397072"/>
            <a:ext cx="7696200" cy="367298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b="1" dirty="0"/>
              <a:t>Apology</a:t>
            </a:r>
          </a:p>
        </p:txBody>
      </p:sp>
    </p:spTree>
    <p:extLst>
      <p:ext uri="{BB962C8B-B14F-4D97-AF65-F5344CB8AC3E}">
        <p14:creationId xmlns:p14="http://schemas.microsoft.com/office/powerpoint/2010/main" val="766254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2D6788E9-D90E-8FC5-21A3-BAE9A35C3D1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r="43845"/>
          <a:stretch/>
        </p:blipFill>
        <p:spPr>
          <a:xfrm>
            <a:off x="893441" y="1018481"/>
            <a:ext cx="3663492" cy="3552695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153A5D8-3B98-4BE7-8334-478BB8EE0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468927"/>
            <a:ext cx="7696200" cy="367298"/>
          </a:xfrm>
        </p:spPr>
        <p:txBody>
          <a:bodyPr/>
          <a:lstStyle/>
          <a:p>
            <a:r>
              <a:rPr lang="es-ES" dirty="0"/>
              <a:t>HTTP-Server (</a:t>
            </a:r>
            <a:r>
              <a:rPr lang="es-ES" dirty="0" err="1"/>
              <a:t>Send</a:t>
            </a:r>
            <a:r>
              <a:rPr lang="es-ES" dirty="0"/>
              <a:t>)</a:t>
            </a:r>
            <a:endParaRPr lang="en-US" dirty="0"/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B1FF415D-6B51-139E-EAB9-6D08A5B3ECDE}"/>
              </a:ext>
            </a:extLst>
          </p:cNvPr>
          <p:cNvGrpSpPr/>
          <p:nvPr/>
        </p:nvGrpSpPr>
        <p:grpSpPr>
          <a:xfrm>
            <a:off x="7196387" y="3491220"/>
            <a:ext cx="812385" cy="815360"/>
            <a:chOff x="2759075" y="2149476"/>
            <a:chExt cx="433388" cy="434975"/>
          </a:xfrm>
        </p:grpSpPr>
        <p:sp>
          <p:nvSpPr>
            <p:cNvPr id="8" name="Freeform 236">
              <a:extLst>
                <a:ext uri="{FF2B5EF4-FFF2-40B4-BE49-F238E27FC236}">
                  <a16:creationId xmlns:a16="http://schemas.microsoft.com/office/drawing/2014/main" id="{6864C124-F52A-8843-9CB6-2BA748CB6CF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59075" y="2149476"/>
              <a:ext cx="433388" cy="434975"/>
            </a:xfrm>
            <a:custGeom>
              <a:avLst/>
              <a:gdLst>
                <a:gd name="T0" fmla="*/ 0 w 738"/>
                <a:gd name="T1" fmla="*/ 369 h 738"/>
                <a:gd name="T2" fmla="*/ 369 w 738"/>
                <a:gd name="T3" fmla="*/ 0 h 738"/>
                <a:gd name="T4" fmla="*/ 738 w 738"/>
                <a:gd name="T5" fmla="*/ 369 h 738"/>
                <a:gd name="T6" fmla="*/ 369 w 738"/>
                <a:gd name="T7" fmla="*/ 738 h 738"/>
                <a:gd name="T8" fmla="*/ 0 w 738"/>
                <a:gd name="T9" fmla="*/ 369 h 738"/>
                <a:gd name="T10" fmla="*/ 108 w 738"/>
                <a:gd name="T11" fmla="*/ 369 h 738"/>
                <a:gd name="T12" fmla="*/ 369 w 738"/>
                <a:gd name="T13" fmla="*/ 629 h 738"/>
                <a:gd name="T14" fmla="*/ 630 w 738"/>
                <a:gd name="T15" fmla="*/ 369 h 738"/>
                <a:gd name="T16" fmla="*/ 369 w 738"/>
                <a:gd name="T17" fmla="*/ 108 h 738"/>
                <a:gd name="T18" fmla="*/ 108 w 738"/>
                <a:gd name="T19" fmla="*/ 369 h 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38" h="738">
                  <a:moveTo>
                    <a:pt x="0" y="369"/>
                  </a:moveTo>
                  <a:cubicBezTo>
                    <a:pt x="0" y="165"/>
                    <a:pt x="165" y="0"/>
                    <a:pt x="369" y="0"/>
                  </a:cubicBezTo>
                  <a:cubicBezTo>
                    <a:pt x="572" y="0"/>
                    <a:pt x="738" y="165"/>
                    <a:pt x="738" y="369"/>
                  </a:cubicBezTo>
                  <a:cubicBezTo>
                    <a:pt x="738" y="572"/>
                    <a:pt x="572" y="738"/>
                    <a:pt x="369" y="738"/>
                  </a:cubicBezTo>
                  <a:cubicBezTo>
                    <a:pt x="165" y="738"/>
                    <a:pt x="0" y="572"/>
                    <a:pt x="0" y="369"/>
                  </a:cubicBezTo>
                  <a:close/>
                  <a:moveTo>
                    <a:pt x="108" y="369"/>
                  </a:moveTo>
                  <a:cubicBezTo>
                    <a:pt x="108" y="513"/>
                    <a:pt x="225" y="629"/>
                    <a:pt x="369" y="629"/>
                  </a:cubicBezTo>
                  <a:cubicBezTo>
                    <a:pt x="513" y="629"/>
                    <a:pt x="630" y="513"/>
                    <a:pt x="630" y="369"/>
                  </a:cubicBezTo>
                  <a:cubicBezTo>
                    <a:pt x="630" y="224"/>
                    <a:pt x="513" y="108"/>
                    <a:pt x="369" y="108"/>
                  </a:cubicBezTo>
                  <a:cubicBezTo>
                    <a:pt x="225" y="108"/>
                    <a:pt x="108" y="224"/>
                    <a:pt x="108" y="369"/>
                  </a:cubicBezTo>
                  <a:close/>
                </a:path>
              </a:pathLst>
            </a:custGeom>
            <a:solidFill>
              <a:schemeClr val="accent2"/>
            </a:solidFill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9" name="Freeform 230">
              <a:extLst>
                <a:ext uri="{FF2B5EF4-FFF2-40B4-BE49-F238E27FC236}">
                  <a16:creationId xmlns:a16="http://schemas.microsoft.com/office/drawing/2014/main" id="{4B852CAC-8857-30F4-B300-866F8C6E91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6876" y="2328863"/>
              <a:ext cx="128588" cy="130175"/>
            </a:xfrm>
            <a:custGeom>
              <a:avLst/>
              <a:gdLst>
                <a:gd name="T0" fmla="*/ 173 w 220"/>
                <a:gd name="T1" fmla="*/ 35 h 221"/>
                <a:gd name="T2" fmla="*/ 185 w 220"/>
                <a:gd name="T3" fmla="*/ 174 h 221"/>
                <a:gd name="T4" fmla="*/ 46 w 220"/>
                <a:gd name="T5" fmla="*/ 185 h 221"/>
                <a:gd name="T6" fmla="*/ 35 w 220"/>
                <a:gd name="T7" fmla="*/ 47 h 221"/>
                <a:gd name="T8" fmla="*/ 173 w 220"/>
                <a:gd name="T9" fmla="*/ 35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0" h="221">
                  <a:moveTo>
                    <a:pt x="173" y="35"/>
                  </a:moveTo>
                  <a:cubicBezTo>
                    <a:pt x="215" y="71"/>
                    <a:pt x="220" y="133"/>
                    <a:pt x="185" y="174"/>
                  </a:cubicBezTo>
                  <a:cubicBezTo>
                    <a:pt x="150" y="216"/>
                    <a:pt x="87" y="221"/>
                    <a:pt x="46" y="185"/>
                  </a:cubicBezTo>
                  <a:cubicBezTo>
                    <a:pt x="5" y="150"/>
                    <a:pt x="0" y="88"/>
                    <a:pt x="35" y="47"/>
                  </a:cubicBezTo>
                  <a:cubicBezTo>
                    <a:pt x="70" y="5"/>
                    <a:pt x="132" y="0"/>
                    <a:pt x="173" y="35"/>
                  </a:cubicBezTo>
                  <a:close/>
                </a:path>
              </a:pathLst>
            </a:custGeom>
            <a:solidFill>
              <a:schemeClr val="accent1"/>
            </a:solidFill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</p:grpSp>
      <p:sp>
        <p:nvSpPr>
          <p:cNvPr id="10" name="Freeform 298">
            <a:extLst>
              <a:ext uri="{FF2B5EF4-FFF2-40B4-BE49-F238E27FC236}">
                <a16:creationId xmlns:a16="http://schemas.microsoft.com/office/drawing/2014/main" id="{23219761-45D3-8745-D6DA-CBFE3AEF0AD5}"/>
              </a:ext>
            </a:extLst>
          </p:cNvPr>
          <p:cNvSpPr>
            <a:spLocks/>
          </p:cNvSpPr>
          <p:nvPr/>
        </p:nvSpPr>
        <p:spPr bwMode="auto">
          <a:xfrm>
            <a:off x="5356427" y="4105838"/>
            <a:ext cx="146050" cy="144463"/>
          </a:xfrm>
          <a:custGeom>
            <a:avLst/>
            <a:gdLst>
              <a:gd name="T0" fmla="*/ 123 w 247"/>
              <a:gd name="T1" fmla="*/ 0 h 247"/>
              <a:gd name="T2" fmla="*/ 167 w 247"/>
              <a:gd name="T3" fmla="*/ 80 h 247"/>
              <a:gd name="T4" fmla="*/ 247 w 247"/>
              <a:gd name="T5" fmla="*/ 124 h 247"/>
              <a:gd name="T6" fmla="*/ 167 w 247"/>
              <a:gd name="T7" fmla="*/ 167 h 247"/>
              <a:gd name="T8" fmla="*/ 123 w 247"/>
              <a:gd name="T9" fmla="*/ 247 h 247"/>
              <a:gd name="T10" fmla="*/ 80 w 247"/>
              <a:gd name="T11" fmla="*/ 167 h 247"/>
              <a:gd name="T12" fmla="*/ 0 w 247"/>
              <a:gd name="T13" fmla="*/ 124 h 247"/>
              <a:gd name="T14" fmla="*/ 80 w 247"/>
              <a:gd name="T15" fmla="*/ 80 h 247"/>
              <a:gd name="T16" fmla="*/ 123 w 247"/>
              <a:gd name="T17" fmla="*/ 0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7" h="247">
                <a:moveTo>
                  <a:pt x="123" y="0"/>
                </a:moveTo>
                <a:lnTo>
                  <a:pt x="167" y="80"/>
                </a:lnTo>
                <a:lnTo>
                  <a:pt x="247" y="124"/>
                </a:lnTo>
                <a:lnTo>
                  <a:pt x="167" y="167"/>
                </a:lnTo>
                <a:lnTo>
                  <a:pt x="123" y="247"/>
                </a:lnTo>
                <a:lnTo>
                  <a:pt x="80" y="167"/>
                </a:lnTo>
                <a:lnTo>
                  <a:pt x="0" y="124"/>
                </a:lnTo>
                <a:lnTo>
                  <a:pt x="80" y="80"/>
                </a:lnTo>
                <a:lnTo>
                  <a:pt x="123" y="0"/>
                </a:lnTo>
                <a:close/>
              </a:path>
            </a:pathLst>
          </a:custGeom>
          <a:solidFill>
            <a:schemeClr val="accent3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11" name="Freeform 302">
            <a:extLst>
              <a:ext uri="{FF2B5EF4-FFF2-40B4-BE49-F238E27FC236}">
                <a16:creationId xmlns:a16="http://schemas.microsoft.com/office/drawing/2014/main" id="{3BC543D7-A1BF-0190-00A5-56E468C35C86}"/>
              </a:ext>
            </a:extLst>
          </p:cNvPr>
          <p:cNvSpPr>
            <a:spLocks/>
          </p:cNvSpPr>
          <p:nvPr/>
        </p:nvSpPr>
        <p:spPr bwMode="auto">
          <a:xfrm>
            <a:off x="8420100" y="552450"/>
            <a:ext cx="129557" cy="129557"/>
          </a:xfrm>
          <a:custGeom>
            <a:avLst/>
            <a:gdLst>
              <a:gd name="T0" fmla="*/ 75 w 151"/>
              <a:gd name="T1" fmla="*/ 0 h 150"/>
              <a:gd name="T2" fmla="*/ 102 w 151"/>
              <a:gd name="T3" fmla="*/ 48 h 150"/>
              <a:gd name="T4" fmla="*/ 151 w 151"/>
              <a:gd name="T5" fmla="*/ 75 h 150"/>
              <a:gd name="T6" fmla="*/ 102 w 151"/>
              <a:gd name="T7" fmla="*/ 102 h 150"/>
              <a:gd name="T8" fmla="*/ 75 w 151"/>
              <a:gd name="T9" fmla="*/ 150 h 150"/>
              <a:gd name="T10" fmla="*/ 49 w 151"/>
              <a:gd name="T11" fmla="*/ 102 h 150"/>
              <a:gd name="T12" fmla="*/ 0 w 151"/>
              <a:gd name="T13" fmla="*/ 75 h 150"/>
              <a:gd name="T14" fmla="*/ 49 w 151"/>
              <a:gd name="T15" fmla="*/ 48 h 150"/>
              <a:gd name="T16" fmla="*/ 75 w 151"/>
              <a:gd name="T17" fmla="*/ 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1" h="150">
                <a:moveTo>
                  <a:pt x="75" y="0"/>
                </a:moveTo>
                <a:lnTo>
                  <a:pt x="102" y="48"/>
                </a:lnTo>
                <a:lnTo>
                  <a:pt x="151" y="75"/>
                </a:lnTo>
                <a:lnTo>
                  <a:pt x="102" y="102"/>
                </a:lnTo>
                <a:lnTo>
                  <a:pt x="75" y="150"/>
                </a:lnTo>
                <a:lnTo>
                  <a:pt x="49" y="102"/>
                </a:lnTo>
                <a:lnTo>
                  <a:pt x="0" y="75"/>
                </a:lnTo>
                <a:lnTo>
                  <a:pt x="49" y="48"/>
                </a:lnTo>
                <a:lnTo>
                  <a:pt x="75" y="0"/>
                </a:lnTo>
                <a:close/>
              </a:path>
            </a:pathLst>
          </a:custGeom>
          <a:solidFill>
            <a:schemeClr val="accent4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21" name="Freeform 235">
            <a:extLst>
              <a:ext uri="{FF2B5EF4-FFF2-40B4-BE49-F238E27FC236}">
                <a16:creationId xmlns:a16="http://schemas.microsoft.com/office/drawing/2014/main" id="{BC173A41-6745-FDE9-55D7-7EAE31857C53}"/>
              </a:ext>
            </a:extLst>
          </p:cNvPr>
          <p:cNvSpPr>
            <a:spLocks/>
          </p:cNvSpPr>
          <p:nvPr/>
        </p:nvSpPr>
        <p:spPr bwMode="auto">
          <a:xfrm>
            <a:off x="1572875" y="4589682"/>
            <a:ext cx="775433" cy="199042"/>
          </a:xfrm>
          <a:custGeom>
            <a:avLst/>
            <a:gdLst>
              <a:gd name="T0" fmla="*/ 333 w 504"/>
              <a:gd name="T1" fmla="*/ 130 h 130"/>
              <a:gd name="T2" fmla="*/ 252 w 504"/>
              <a:gd name="T3" fmla="*/ 43 h 130"/>
              <a:gd name="T4" fmla="*/ 172 w 504"/>
              <a:gd name="T5" fmla="*/ 130 h 130"/>
              <a:gd name="T6" fmla="*/ 91 w 504"/>
              <a:gd name="T7" fmla="*/ 43 h 130"/>
              <a:gd name="T8" fmla="*/ 21 w 504"/>
              <a:gd name="T9" fmla="*/ 118 h 130"/>
              <a:gd name="T10" fmla="*/ 0 w 504"/>
              <a:gd name="T11" fmla="*/ 98 h 130"/>
              <a:gd name="T12" fmla="*/ 91 w 504"/>
              <a:gd name="T13" fmla="*/ 0 h 130"/>
              <a:gd name="T14" fmla="*/ 172 w 504"/>
              <a:gd name="T15" fmla="*/ 86 h 130"/>
              <a:gd name="T16" fmla="*/ 252 w 504"/>
              <a:gd name="T17" fmla="*/ 0 h 130"/>
              <a:gd name="T18" fmla="*/ 333 w 504"/>
              <a:gd name="T19" fmla="*/ 86 h 130"/>
              <a:gd name="T20" fmla="*/ 413 w 504"/>
              <a:gd name="T21" fmla="*/ 0 h 130"/>
              <a:gd name="T22" fmla="*/ 504 w 504"/>
              <a:gd name="T23" fmla="*/ 98 h 130"/>
              <a:gd name="T24" fmla="*/ 483 w 504"/>
              <a:gd name="T25" fmla="*/ 118 h 130"/>
              <a:gd name="T26" fmla="*/ 413 w 504"/>
              <a:gd name="T27" fmla="*/ 43 h 130"/>
              <a:gd name="T28" fmla="*/ 333 w 504"/>
              <a:gd name="T29" fmla="*/ 13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04" h="130">
                <a:moveTo>
                  <a:pt x="333" y="130"/>
                </a:moveTo>
                <a:lnTo>
                  <a:pt x="252" y="43"/>
                </a:lnTo>
                <a:lnTo>
                  <a:pt x="172" y="130"/>
                </a:lnTo>
                <a:lnTo>
                  <a:pt x="91" y="43"/>
                </a:lnTo>
                <a:lnTo>
                  <a:pt x="21" y="118"/>
                </a:lnTo>
                <a:lnTo>
                  <a:pt x="0" y="98"/>
                </a:lnTo>
                <a:lnTo>
                  <a:pt x="91" y="0"/>
                </a:lnTo>
                <a:lnTo>
                  <a:pt x="172" y="86"/>
                </a:lnTo>
                <a:lnTo>
                  <a:pt x="252" y="0"/>
                </a:lnTo>
                <a:lnTo>
                  <a:pt x="333" y="86"/>
                </a:lnTo>
                <a:lnTo>
                  <a:pt x="413" y="0"/>
                </a:lnTo>
                <a:lnTo>
                  <a:pt x="504" y="98"/>
                </a:lnTo>
                <a:lnTo>
                  <a:pt x="483" y="118"/>
                </a:lnTo>
                <a:lnTo>
                  <a:pt x="413" y="43"/>
                </a:lnTo>
                <a:lnTo>
                  <a:pt x="333" y="130"/>
                </a:ln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22" name="Freeform 157">
            <a:extLst>
              <a:ext uri="{FF2B5EF4-FFF2-40B4-BE49-F238E27FC236}">
                <a16:creationId xmlns:a16="http://schemas.microsoft.com/office/drawing/2014/main" id="{FE3EF524-27BB-BCA9-2586-61C089AB0AFD}"/>
              </a:ext>
            </a:extLst>
          </p:cNvPr>
          <p:cNvSpPr>
            <a:spLocks noEditPoints="1"/>
          </p:cNvSpPr>
          <p:nvPr/>
        </p:nvSpPr>
        <p:spPr bwMode="auto">
          <a:xfrm>
            <a:off x="6854069" y="1528799"/>
            <a:ext cx="177215" cy="163925"/>
          </a:xfrm>
          <a:custGeom>
            <a:avLst/>
            <a:gdLst>
              <a:gd name="T0" fmla="*/ 55 w 110"/>
              <a:gd name="T1" fmla="*/ 100 h 100"/>
              <a:gd name="T2" fmla="*/ 50 w 110"/>
              <a:gd name="T3" fmla="*/ 97 h 100"/>
              <a:gd name="T4" fmla="*/ 1 w 110"/>
              <a:gd name="T5" fmla="*/ 9 h 100"/>
              <a:gd name="T6" fmla="*/ 1 w 110"/>
              <a:gd name="T7" fmla="*/ 3 h 100"/>
              <a:gd name="T8" fmla="*/ 6 w 110"/>
              <a:gd name="T9" fmla="*/ 0 h 100"/>
              <a:gd name="T10" fmla="*/ 104 w 110"/>
              <a:gd name="T11" fmla="*/ 0 h 100"/>
              <a:gd name="T12" fmla="*/ 109 w 110"/>
              <a:gd name="T13" fmla="*/ 3 h 100"/>
              <a:gd name="T14" fmla="*/ 109 w 110"/>
              <a:gd name="T15" fmla="*/ 9 h 100"/>
              <a:gd name="T16" fmla="*/ 60 w 110"/>
              <a:gd name="T17" fmla="*/ 97 h 100"/>
              <a:gd name="T18" fmla="*/ 55 w 110"/>
              <a:gd name="T19" fmla="*/ 100 h 100"/>
              <a:gd name="T20" fmla="*/ 16 w 110"/>
              <a:gd name="T21" fmla="*/ 12 h 100"/>
              <a:gd name="T22" fmla="*/ 55 w 110"/>
              <a:gd name="T23" fmla="*/ 82 h 100"/>
              <a:gd name="T24" fmla="*/ 94 w 110"/>
              <a:gd name="T25" fmla="*/ 12 h 100"/>
              <a:gd name="T26" fmla="*/ 16 w 110"/>
              <a:gd name="T27" fmla="*/ 12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10" h="100">
                <a:moveTo>
                  <a:pt x="55" y="100"/>
                </a:moveTo>
                <a:cubicBezTo>
                  <a:pt x="53" y="100"/>
                  <a:pt x="51" y="98"/>
                  <a:pt x="50" y="97"/>
                </a:cubicBezTo>
                <a:lnTo>
                  <a:pt x="1" y="9"/>
                </a:lnTo>
                <a:cubicBezTo>
                  <a:pt x="0" y="7"/>
                  <a:pt x="0" y="5"/>
                  <a:pt x="1" y="3"/>
                </a:cubicBezTo>
                <a:cubicBezTo>
                  <a:pt x="2" y="2"/>
                  <a:pt x="4" y="0"/>
                  <a:pt x="6" y="0"/>
                </a:cubicBezTo>
                <a:lnTo>
                  <a:pt x="104" y="0"/>
                </a:lnTo>
                <a:cubicBezTo>
                  <a:pt x="106" y="0"/>
                  <a:pt x="108" y="2"/>
                  <a:pt x="109" y="3"/>
                </a:cubicBezTo>
                <a:cubicBezTo>
                  <a:pt x="110" y="5"/>
                  <a:pt x="110" y="7"/>
                  <a:pt x="109" y="9"/>
                </a:cubicBezTo>
                <a:lnTo>
                  <a:pt x="60" y="97"/>
                </a:lnTo>
                <a:cubicBezTo>
                  <a:pt x="59" y="98"/>
                  <a:pt x="57" y="100"/>
                  <a:pt x="55" y="100"/>
                </a:cubicBezTo>
                <a:close/>
                <a:moveTo>
                  <a:pt x="16" y="12"/>
                </a:moveTo>
                <a:lnTo>
                  <a:pt x="55" y="82"/>
                </a:lnTo>
                <a:lnTo>
                  <a:pt x="94" y="12"/>
                </a:lnTo>
                <a:lnTo>
                  <a:pt x="16" y="12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23" name="Freeform 159">
            <a:extLst>
              <a:ext uri="{FF2B5EF4-FFF2-40B4-BE49-F238E27FC236}">
                <a16:creationId xmlns:a16="http://schemas.microsoft.com/office/drawing/2014/main" id="{B6C3100E-A9D7-C98B-C0AA-C27EC533F98E}"/>
              </a:ext>
            </a:extLst>
          </p:cNvPr>
          <p:cNvSpPr>
            <a:spLocks noEditPoints="1"/>
          </p:cNvSpPr>
          <p:nvPr/>
        </p:nvSpPr>
        <p:spPr bwMode="auto">
          <a:xfrm>
            <a:off x="660959" y="1166593"/>
            <a:ext cx="181896" cy="177458"/>
          </a:xfrm>
          <a:custGeom>
            <a:avLst/>
            <a:gdLst>
              <a:gd name="T0" fmla="*/ 55 w 109"/>
              <a:gd name="T1" fmla="*/ 109 h 109"/>
              <a:gd name="T2" fmla="*/ 51 w 109"/>
              <a:gd name="T3" fmla="*/ 108 h 109"/>
              <a:gd name="T4" fmla="*/ 2 w 109"/>
              <a:gd name="T5" fmla="*/ 59 h 109"/>
              <a:gd name="T6" fmla="*/ 2 w 109"/>
              <a:gd name="T7" fmla="*/ 51 h 109"/>
              <a:gd name="T8" fmla="*/ 51 w 109"/>
              <a:gd name="T9" fmla="*/ 2 h 109"/>
              <a:gd name="T10" fmla="*/ 59 w 109"/>
              <a:gd name="T11" fmla="*/ 2 h 109"/>
              <a:gd name="T12" fmla="*/ 108 w 109"/>
              <a:gd name="T13" fmla="*/ 51 h 109"/>
              <a:gd name="T14" fmla="*/ 109 w 109"/>
              <a:gd name="T15" fmla="*/ 55 h 109"/>
              <a:gd name="T16" fmla="*/ 108 w 109"/>
              <a:gd name="T17" fmla="*/ 59 h 109"/>
              <a:gd name="T18" fmla="*/ 59 w 109"/>
              <a:gd name="T19" fmla="*/ 108 h 109"/>
              <a:gd name="T20" fmla="*/ 55 w 109"/>
              <a:gd name="T21" fmla="*/ 109 h 109"/>
              <a:gd name="T22" fmla="*/ 14 w 109"/>
              <a:gd name="T23" fmla="*/ 55 h 109"/>
              <a:gd name="T24" fmla="*/ 55 w 109"/>
              <a:gd name="T25" fmla="*/ 96 h 109"/>
              <a:gd name="T26" fmla="*/ 96 w 109"/>
              <a:gd name="T27" fmla="*/ 55 h 109"/>
              <a:gd name="T28" fmla="*/ 55 w 109"/>
              <a:gd name="T29" fmla="*/ 14 h 109"/>
              <a:gd name="T30" fmla="*/ 14 w 109"/>
              <a:gd name="T31" fmla="*/ 55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9" h="109">
                <a:moveTo>
                  <a:pt x="55" y="109"/>
                </a:moveTo>
                <a:cubicBezTo>
                  <a:pt x="53" y="109"/>
                  <a:pt x="52" y="109"/>
                  <a:pt x="51" y="108"/>
                </a:cubicBezTo>
                <a:lnTo>
                  <a:pt x="2" y="59"/>
                </a:lnTo>
                <a:cubicBezTo>
                  <a:pt x="0" y="57"/>
                  <a:pt x="0" y="53"/>
                  <a:pt x="2" y="51"/>
                </a:cubicBezTo>
                <a:lnTo>
                  <a:pt x="51" y="2"/>
                </a:lnTo>
                <a:cubicBezTo>
                  <a:pt x="53" y="0"/>
                  <a:pt x="57" y="0"/>
                  <a:pt x="59" y="2"/>
                </a:cubicBezTo>
                <a:lnTo>
                  <a:pt x="108" y="51"/>
                </a:lnTo>
                <a:cubicBezTo>
                  <a:pt x="109" y="52"/>
                  <a:pt x="109" y="53"/>
                  <a:pt x="109" y="55"/>
                </a:cubicBezTo>
                <a:cubicBezTo>
                  <a:pt x="109" y="56"/>
                  <a:pt x="109" y="58"/>
                  <a:pt x="108" y="59"/>
                </a:cubicBezTo>
                <a:lnTo>
                  <a:pt x="59" y="108"/>
                </a:lnTo>
                <a:cubicBezTo>
                  <a:pt x="58" y="109"/>
                  <a:pt x="56" y="109"/>
                  <a:pt x="55" y="109"/>
                </a:cubicBezTo>
                <a:close/>
                <a:moveTo>
                  <a:pt x="14" y="55"/>
                </a:moveTo>
                <a:lnTo>
                  <a:pt x="55" y="96"/>
                </a:lnTo>
                <a:lnTo>
                  <a:pt x="96" y="55"/>
                </a:lnTo>
                <a:lnTo>
                  <a:pt x="55" y="14"/>
                </a:lnTo>
                <a:lnTo>
                  <a:pt x="14" y="55"/>
                </a:lnTo>
                <a:close/>
              </a:path>
            </a:pathLst>
          </a:custGeom>
          <a:solidFill>
            <a:schemeClr val="accent4"/>
          </a:solidFill>
          <a:ln w="1270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24" name="Freeform 220">
            <a:extLst>
              <a:ext uri="{FF2B5EF4-FFF2-40B4-BE49-F238E27FC236}">
                <a16:creationId xmlns:a16="http://schemas.microsoft.com/office/drawing/2014/main" id="{81E5ACD7-EA35-74D3-AB30-689068EC0018}"/>
              </a:ext>
            </a:extLst>
          </p:cNvPr>
          <p:cNvSpPr>
            <a:spLocks/>
          </p:cNvSpPr>
          <p:nvPr/>
        </p:nvSpPr>
        <p:spPr bwMode="auto">
          <a:xfrm rot="5400000">
            <a:off x="7563552" y="1261772"/>
            <a:ext cx="980883" cy="494302"/>
          </a:xfrm>
          <a:custGeom>
            <a:avLst/>
            <a:gdLst>
              <a:gd name="T0" fmla="*/ 171 w 343"/>
              <a:gd name="T1" fmla="*/ 172 h 172"/>
              <a:gd name="T2" fmla="*/ 343 w 343"/>
              <a:gd name="T3" fmla="*/ 0 h 172"/>
              <a:gd name="T4" fmla="*/ 0 w 343"/>
              <a:gd name="T5" fmla="*/ 0 h 172"/>
              <a:gd name="T6" fmla="*/ 171 w 343"/>
              <a:gd name="T7" fmla="*/ 172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3" h="172">
                <a:moveTo>
                  <a:pt x="171" y="172"/>
                </a:moveTo>
                <a:cubicBezTo>
                  <a:pt x="266" y="172"/>
                  <a:pt x="343" y="95"/>
                  <a:pt x="343" y="0"/>
                </a:cubicBezTo>
                <a:lnTo>
                  <a:pt x="0" y="0"/>
                </a:lnTo>
                <a:cubicBezTo>
                  <a:pt x="0" y="95"/>
                  <a:pt x="76" y="172"/>
                  <a:pt x="171" y="172"/>
                </a:cubicBezTo>
                <a:close/>
              </a:path>
            </a:pathLst>
          </a:custGeom>
          <a:solidFill>
            <a:schemeClr val="accent3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grpSp>
        <p:nvGrpSpPr>
          <p:cNvPr id="36" name="Grupo 35">
            <a:extLst>
              <a:ext uri="{FF2B5EF4-FFF2-40B4-BE49-F238E27FC236}">
                <a16:creationId xmlns:a16="http://schemas.microsoft.com/office/drawing/2014/main" id="{8336D679-C810-0C5A-49E4-274E2806676D}"/>
              </a:ext>
            </a:extLst>
          </p:cNvPr>
          <p:cNvGrpSpPr/>
          <p:nvPr/>
        </p:nvGrpSpPr>
        <p:grpSpPr>
          <a:xfrm>
            <a:off x="4237859" y="1255322"/>
            <a:ext cx="773659" cy="963355"/>
            <a:chOff x="6696077" y="2921001"/>
            <a:chExt cx="330200" cy="411163"/>
          </a:xfrm>
        </p:grpSpPr>
        <p:sp>
          <p:nvSpPr>
            <p:cNvPr id="37" name="Freeform 245">
              <a:extLst>
                <a:ext uri="{FF2B5EF4-FFF2-40B4-BE49-F238E27FC236}">
                  <a16:creationId xmlns:a16="http://schemas.microsoft.com/office/drawing/2014/main" id="{F8EF70C2-F45C-7040-B89F-CAFCE12138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96077" y="2921001"/>
              <a:ext cx="330200" cy="411163"/>
            </a:xfrm>
            <a:custGeom>
              <a:avLst/>
              <a:gdLst>
                <a:gd name="T0" fmla="*/ 419 w 561"/>
                <a:gd name="T1" fmla="*/ 699 h 699"/>
                <a:gd name="T2" fmla="*/ 415 w 561"/>
                <a:gd name="T3" fmla="*/ 697 h 699"/>
                <a:gd name="T4" fmla="*/ 281 w 561"/>
                <a:gd name="T5" fmla="*/ 563 h 699"/>
                <a:gd name="T6" fmla="*/ 147 w 561"/>
                <a:gd name="T7" fmla="*/ 697 h 699"/>
                <a:gd name="T8" fmla="*/ 139 w 561"/>
                <a:gd name="T9" fmla="*/ 697 h 699"/>
                <a:gd name="T10" fmla="*/ 2 w 561"/>
                <a:gd name="T11" fmla="*/ 560 h 699"/>
                <a:gd name="T12" fmla="*/ 0 w 561"/>
                <a:gd name="T13" fmla="*/ 556 h 699"/>
                <a:gd name="T14" fmla="*/ 0 w 561"/>
                <a:gd name="T15" fmla="*/ 419 h 699"/>
                <a:gd name="T16" fmla="*/ 2 w 561"/>
                <a:gd name="T17" fmla="*/ 415 h 699"/>
                <a:gd name="T18" fmla="*/ 67 w 561"/>
                <a:gd name="T19" fmla="*/ 350 h 699"/>
                <a:gd name="T20" fmla="*/ 2 w 561"/>
                <a:gd name="T21" fmla="*/ 284 h 699"/>
                <a:gd name="T22" fmla="*/ 0 w 561"/>
                <a:gd name="T23" fmla="*/ 281 h 699"/>
                <a:gd name="T24" fmla="*/ 0 w 561"/>
                <a:gd name="T25" fmla="*/ 143 h 699"/>
                <a:gd name="T26" fmla="*/ 2 w 561"/>
                <a:gd name="T27" fmla="*/ 139 h 699"/>
                <a:gd name="T28" fmla="*/ 139 w 561"/>
                <a:gd name="T29" fmla="*/ 2 h 699"/>
                <a:gd name="T30" fmla="*/ 147 w 561"/>
                <a:gd name="T31" fmla="*/ 2 h 699"/>
                <a:gd name="T32" fmla="*/ 281 w 561"/>
                <a:gd name="T33" fmla="*/ 136 h 699"/>
                <a:gd name="T34" fmla="*/ 415 w 561"/>
                <a:gd name="T35" fmla="*/ 2 h 699"/>
                <a:gd name="T36" fmla="*/ 422 w 561"/>
                <a:gd name="T37" fmla="*/ 2 h 699"/>
                <a:gd name="T38" fmla="*/ 560 w 561"/>
                <a:gd name="T39" fmla="*/ 139 h 699"/>
                <a:gd name="T40" fmla="*/ 561 w 561"/>
                <a:gd name="T41" fmla="*/ 143 h 699"/>
                <a:gd name="T42" fmla="*/ 561 w 561"/>
                <a:gd name="T43" fmla="*/ 281 h 699"/>
                <a:gd name="T44" fmla="*/ 560 w 561"/>
                <a:gd name="T45" fmla="*/ 284 h 699"/>
                <a:gd name="T46" fmla="*/ 494 w 561"/>
                <a:gd name="T47" fmla="*/ 350 h 699"/>
                <a:gd name="T48" fmla="*/ 560 w 561"/>
                <a:gd name="T49" fmla="*/ 415 h 699"/>
                <a:gd name="T50" fmla="*/ 561 w 561"/>
                <a:gd name="T51" fmla="*/ 419 h 699"/>
                <a:gd name="T52" fmla="*/ 561 w 561"/>
                <a:gd name="T53" fmla="*/ 556 h 699"/>
                <a:gd name="T54" fmla="*/ 560 w 561"/>
                <a:gd name="T55" fmla="*/ 560 h 699"/>
                <a:gd name="T56" fmla="*/ 422 w 561"/>
                <a:gd name="T57" fmla="*/ 697 h 699"/>
                <a:gd name="T58" fmla="*/ 418 w 561"/>
                <a:gd name="T59" fmla="*/ 699 h 699"/>
                <a:gd name="T60" fmla="*/ 419 w 561"/>
                <a:gd name="T61" fmla="*/ 699 h 699"/>
                <a:gd name="T62" fmla="*/ 281 w 561"/>
                <a:gd name="T63" fmla="*/ 551 h 699"/>
                <a:gd name="T64" fmla="*/ 285 w 561"/>
                <a:gd name="T65" fmla="*/ 553 h 699"/>
                <a:gd name="T66" fmla="*/ 419 w 561"/>
                <a:gd name="T67" fmla="*/ 687 h 699"/>
                <a:gd name="T68" fmla="*/ 551 w 561"/>
                <a:gd name="T69" fmla="*/ 554 h 699"/>
                <a:gd name="T70" fmla="*/ 551 w 561"/>
                <a:gd name="T71" fmla="*/ 421 h 699"/>
                <a:gd name="T72" fmla="*/ 484 w 561"/>
                <a:gd name="T73" fmla="*/ 353 h 699"/>
                <a:gd name="T74" fmla="*/ 482 w 561"/>
                <a:gd name="T75" fmla="*/ 350 h 699"/>
                <a:gd name="T76" fmla="*/ 484 w 561"/>
                <a:gd name="T77" fmla="*/ 346 h 699"/>
                <a:gd name="T78" fmla="*/ 551 w 561"/>
                <a:gd name="T79" fmla="*/ 279 h 699"/>
                <a:gd name="T80" fmla="*/ 551 w 561"/>
                <a:gd name="T81" fmla="*/ 145 h 699"/>
                <a:gd name="T82" fmla="*/ 419 w 561"/>
                <a:gd name="T83" fmla="*/ 13 h 699"/>
                <a:gd name="T84" fmla="*/ 285 w 561"/>
                <a:gd name="T85" fmla="*/ 147 h 699"/>
                <a:gd name="T86" fmla="*/ 277 w 561"/>
                <a:gd name="T87" fmla="*/ 147 h 699"/>
                <a:gd name="T88" fmla="*/ 143 w 561"/>
                <a:gd name="T89" fmla="*/ 13 h 699"/>
                <a:gd name="T90" fmla="*/ 11 w 561"/>
                <a:gd name="T91" fmla="*/ 145 h 699"/>
                <a:gd name="T92" fmla="*/ 11 w 561"/>
                <a:gd name="T93" fmla="*/ 279 h 699"/>
                <a:gd name="T94" fmla="*/ 78 w 561"/>
                <a:gd name="T95" fmla="*/ 346 h 699"/>
                <a:gd name="T96" fmla="*/ 79 w 561"/>
                <a:gd name="T97" fmla="*/ 350 h 699"/>
                <a:gd name="T98" fmla="*/ 78 w 561"/>
                <a:gd name="T99" fmla="*/ 353 h 699"/>
                <a:gd name="T100" fmla="*/ 11 w 561"/>
                <a:gd name="T101" fmla="*/ 421 h 699"/>
                <a:gd name="T102" fmla="*/ 11 w 561"/>
                <a:gd name="T103" fmla="*/ 554 h 699"/>
                <a:gd name="T104" fmla="*/ 143 w 561"/>
                <a:gd name="T105" fmla="*/ 687 h 699"/>
                <a:gd name="T106" fmla="*/ 277 w 561"/>
                <a:gd name="T107" fmla="*/ 553 h 699"/>
                <a:gd name="T108" fmla="*/ 281 w 561"/>
                <a:gd name="T109" fmla="*/ 551 h 6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61" h="699">
                  <a:moveTo>
                    <a:pt x="419" y="699"/>
                  </a:moveTo>
                  <a:cubicBezTo>
                    <a:pt x="417" y="699"/>
                    <a:pt x="416" y="698"/>
                    <a:pt x="415" y="697"/>
                  </a:cubicBezTo>
                  <a:lnTo>
                    <a:pt x="281" y="563"/>
                  </a:lnTo>
                  <a:lnTo>
                    <a:pt x="147" y="697"/>
                  </a:lnTo>
                  <a:cubicBezTo>
                    <a:pt x="145" y="699"/>
                    <a:pt x="142" y="699"/>
                    <a:pt x="139" y="697"/>
                  </a:cubicBezTo>
                  <a:lnTo>
                    <a:pt x="2" y="560"/>
                  </a:lnTo>
                  <a:cubicBezTo>
                    <a:pt x="1" y="559"/>
                    <a:pt x="0" y="558"/>
                    <a:pt x="0" y="556"/>
                  </a:cubicBezTo>
                  <a:lnTo>
                    <a:pt x="0" y="419"/>
                  </a:lnTo>
                  <a:cubicBezTo>
                    <a:pt x="0" y="417"/>
                    <a:pt x="1" y="416"/>
                    <a:pt x="2" y="415"/>
                  </a:cubicBezTo>
                  <a:lnTo>
                    <a:pt x="67" y="350"/>
                  </a:lnTo>
                  <a:lnTo>
                    <a:pt x="2" y="284"/>
                  </a:lnTo>
                  <a:cubicBezTo>
                    <a:pt x="1" y="283"/>
                    <a:pt x="0" y="282"/>
                    <a:pt x="0" y="281"/>
                  </a:cubicBezTo>
                  <a:lnTo>
                    <a:pt x="0" y="143"/>
                  </a:lnTo>
                  <a:cubicBezTo>
                    <a:pt x="0" y="142"/>
                    <a:pt x="1" y="140"/>
                    <a:pt x="2" y="139"/>
                  </a:cubicBezTo>
                  <a:lnTo>
                    <a:pt x="139" y="2"/>
                  </a:lnTo>
                  <a:cubicBezTo>
                    <a:pt x="141" y="0"/>
                    <a:pt x="145" y="0"/>
                    <a:pt x="147" y="2"/>
                  </a:cubicBezTo>
                  <a:lnTo>
                    <a:pt x="281" y="136"/>
                  </a:lnTo>
                  <a:lnTo>
                    <a:pt x="415" y="2"/>
                  </a:lnTo>
                  <a:cubicBezTo>
                    <a:pt x="417" y="0"/>
                    <a:pt x="420" y="0"/>
                    <a:pt x="422" y="2"/>
                  </a:cubicBezTo>
                  <a:lnTo>
                    <a:pt x="560" y="139"/>
                  </a:lnTo>
                  <a:cubicBezTo>
                    <a:pt x="561" y="140"/>
                    <a:pt x="561" y="142"/>
                    <a:pt x="561" y="143"/>
                  </a:cubicBezTo>
                  <a:lnTo>
                    <a:pt x="561" y="281"/>
                  </a:lnTo>
                  <a:cubicBezTo>
                    <a:pt x="561" y="282"/>
                    <a:pt x="561" y="283"/>
                    <a:pt x="560" y="284"/>
                  </a:cubicBezTo>
                  <a:lnTo>
                    <a:pt x="494" y="350"/>
                  </a:lnTo>
                  <a:lnTo>
                    <a:pt x="560" y="415"/>
                  </a:lnTo>
                  <a:cubicBezTo>
                    <a:pt x="561" y="416"/>
                    <a:pt x="561" y="417"/>
                    <a:pt x="561" y="419"/>
                  </a:cubicBezTo>
                  <a:lnTo>
                    <a:pt x="561" y="556"/>
                  </a:lnTo>
                  <a:cubicBezTo>
                    <a:pt x="561" y="558"/>
                    <a:pt x="561" y="559"/>
                    <a:pt x="560" y="560"/>
                  </a:cubicBezTo>
                  <a:lnTo>
                    <a:pt x="422" y="697"/>
                  </a:lnTo>
                  <a:cubicBezTo>
                    <a:pt x="421" y="698"/>
                    <a:pt x="420" y="699"/>
                    <a:pt x="418" y="699"/>
                  </a:cubicBezTo>
                  <a:lnTo>
                    <a:pt x="419" y="699"/>
                  </a:lnTo>
                  <a:close/>
                  <a:moveTo>
                    <a:pt x="281" y="551"/>
                  </a:moveTo>
                  <a:cubicBezTo>
                    <a:pt x="282" y="551"/>
                    <a:pt x="284" y="552"/>
                    <a:pt x="285" y="553"/>
                  </a:cubicBezTo>
                  <a:lnTo>
                    <a:pt x="419" y="687"/>
                  </a:lnTo>
                  <a:lnTo>
                    <a:pt x="551" y="554"/>
                  </a:lnTo>
                  <a:lnTo>
                    <a:pt x="551" y="421"/>
                  </a:lnTo>
                  <a:lnTo>
                    <a:pt x="484" y="353"/>
                  </a:lnTo>
                  <a:cubicBezTo>
                    <a:pt x="483" y="352"/>
                    <a:pt x="482" y="351"/>
                    <a:pt x="482" y="350"/>
                  </a:cubicBezTo>
                  <a:cubicBezTo>
                    <a:pt x="482" y="348"/>
                    <a:pt x="483" y="347"/>
                    <a:pt x="484" y="346"/>
                  </a:cubicBezTo>
                  <a:lnTo>
                    <a:pt x="551" y="279"/>
                  </a:lnTo>
                  <a:lnTo>
                    <a:pt x="551" y="145"/>
                  </a:lnTo>
                  <a:lnTo>
                    <a:pt x="419" y="13"/>
                  </a:lnTo>
                  <a:lnTo>
                    <a:pt x="285" y="147"/>
                  </a:lnTo>
                  <a:cubicBezTo>
                    <a:pt x="283" y="149"/>
                    <a:pt x="279" y="149"/>
                    <a:pt x="277" y="147"/>
                  </a:cubicBezTo>
                  <a:lnTo>
                    <a:pt x="143" y="13"/>
                  </a:lnTo>
                  <a:lnTo>
                    <a:pt x="11" y="145"/>
                  </a:lnTo>
                  <a:lnTo>
                    <a:pt x="11" y="279"/>
                  </a:lnTo>
                  <a:lnTo>
                    <a:pt x="78" y="346"/>
                  </a:lnTo>
                  <a:cubicBezTo>
                    <a:pt x="79" y="347"/>
                    <a:pt x="79" y="348"/>
                    <a:pt x="79" y="350"/>
                  </a:cubicBezTo>
                  <a:cubicBezTo>
                    <a:pt x="79" y="351"/>
                    <a:pt x="79" y="352"/>
                    <a:pt x="78" y="353"/>
                  </a:cubicBezTo>
                  <a:lnTo>
                    <a:pt x="11" y="421"/>
                  </a:lnTo>
                  <a:lnTo>
                    <a:pt x="11" y="554"/>
                  </a:lnTo>
                  <a:lnTo>
                    <a:pt x="143" y="687"/>
                  </a:lnTo>
                  <a:lnTo>
                    <a:pt x="277" y="553"/>
                  </a:lnTo>
                  <a:cubicBezTo>
                    <a:pt x="278" y="552"/>
                    <a:pt x="280" y="551"/>
                    <a:pt x="281" y="551"/>
                  </a:cubicBezTo>
                  <a:close/>
                </a:path>
              </a:pathLst>
            </a:custGeom>
            <a:solidFill>
              <a:srgbClr val="222221"/>
            </a:solidFill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grpSp>
          <p:nvGrpSpPr>
            <p:cNvPr id="38" name="Grupo 37">
              <a:extLst>
                <a:ext uri="{FF2B5EF4-FFF2-40B4-BE49-F238E27FC236}">
                  <a16:creationId xmlns:a16="http://schemas.microsoft.com/office/drawing/2014/main" id="{2D29E9C6-9A03-6FCC-AFBA-CEE664187942}"/>
                </a:ext>
              </a:extLst>
            </p:cNvPr>
            <p:cNvGrpSpPr/>
            <p:nvPr/>
          </p:nvGrpSpPr>
          <p:grpSpPr>
            <a:xfrm>
              <a:off x="6699249" y="2924175"/>
              <a:ext cx="323854" cy="407989"/>
              <a:chOff x="6699249" y="2924175"/>
              <a:chExt cx="323854" cy="407989"/>
            </a:xfrm>
          </p:grpSpPr>
          <p:grpSp>
            <p:nvGrpSpPr>
              <p:cNvPr id="39" name="Grupo 38">
                <a:extLst>
                  <a:ext uri="{FF2B5EF4-FFF2-40B4-BE49-F238E27FC236}">
                    <a16:creationId xmlns:a16="http://schemas.microsoft.com/office/drawing/2014/main" id="{A34D645C-913D-C3A3-080B-0776EE3138D5}"/>
                  </a:ext>
                </a:extLst>
              </p:cNvPr>
              <p:cNvGrpSpPr/>
              <p:nvPr/>
            </p:nvGrpSpPr>
            <p:grpSpPr>
              <a:xfrm>
                <a:off x="6699249" y="2924175"/>
                <a:ext cx="323854" cy="407989"/>
                <a:chOff x="6699249" y="2924175"/>
                <a:chExt cx="323854" cy="407989"/>
              </a:xfrm>
            </p:grpSpPr>
            <p:sp>
              <p:nvSpPr>
                <p:cNvPr id="42" name="Freeform 244">
                  <a:extLst>
                    <a:ext uri="{FF2B5EF4-FFF2-40B4-BE49-F238E27FC236}">
                      <a16:creationId xmlns:a16="http://schemas.microsoft.com/office/drawing/2014/main" id="{66EA2742-67C6-7168-180A-73C2994CBC7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99253" y="2924175"/>
                  <a:ext cx="323850" cy="404813"/>
                </a:xfrm>
                <a:custGeom>
                  <a:avLst/>
                  <a:gdLst>
                    <a:gd name="T0" fmla="*/ 550 w 550"/>
                    <a:gd name="T1" fmla="*/ 137 h 688"/>
                    <a:gd name="T2" fmla="*/ 550 w 550"/>
                    <a:gd name="T3" fmla="*/ 275 h 688"/>
                    <a:gd name="T4" fmla="*/ 481 w 550"/>
                    <a:gd name="T5" fmla="*/ 344 h 688"/>
                    <a:gd name="T6" fmla="*/ 550 w 550"/>
                    <a:gd name="T7" fmla="*/ 413 h 688"/>
                    <a:gd name="T8" fmla="*/ 550 w 550"/>
                    <a:gd name="T9" fmla="*/ 550 h 688"/>
                    <a:gd name="T10" fmla="*/ 413 w 550"/>
                    <a:gd name="T11" fmla="*/ 688 h 688"/>
                    <a:gd name="T12" fmla="*/ 275 w 550"/>
                    <a:gd name="T13" fmla="*/ 550 h 688"/>
                    <a:gd name="T14" fmla="*/ 137 w 550"/>
                    <a:gd name="T15" fmla="*/ 688 h 688"/>
                    <a:gd name="T16" fmla="*/ 0 w 550"/>
                    <a:gd name="T17" fmla="*/ 550 h 688"/>
                    <a:gd name="T18" fmla="*/ 0 w 550"/>
                    <a:gd name="T19" fmla="*/ 413 h 688"/>
                    <a:gd name="T20" fmla="*/ 68 w 550"/>
                    <a:gd name="T21" fmla="*/ 344 h 688"/>
                    <a:gd name="T22" fmla="*/ 0 w 550"/>
                    <a:gd name="T23" fmla="*/ 275 h 688"/>
                    <a:gd name="T24" fmla="*/ 0 w 550"/>
                    <a:gd name="T25" fmla="*/ 137 h 688"/>
                    <a:gd name="T26" fmla="*/ 137 w 550"/>
                    <a:gd name="T27" fmla="*/ 0 h 688"/>
                    <a:gd name="T28" fmla="*/ 275 w 550"/>
                    <a:gd name="T29" fmla="*/ 137 h 688"/>
                    <a:gd name="T30" fmla="*/ 413 w 550"/>
                    <a:gd name="T31" fmla="*/ 0 h 688"/>
                    <a:gd name="T32" fmla="*/ 550 w 550"/>
                    <a:gd name="T33" fmla="*/ 137 h 6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550" h="688">
                      <a:moveTo>
                        <a:pt x="550" y="137"/>
                      </a:moveTo>
                      <a:lnTo>
                        <a:pt x="550" y="275"/>
                      </a:lnTo>
                      <a:lnTo>
                        <a:pt x="481" y="344"/>
                      </a:lnTo>
                      <a:lnTo>
                        <a:pt x="550" y="413"/>
                      </a:lnTo>
                      <a:lnTo>
                        <a:pt x="550" y="550"/>
                      </a:lnTo>
                      <a:lnTo>
                        <a:pt x="413" y="688"/>
                      </a:lnTo>
                      <a:lnTo>
                        <a:pt x="275" y="550"/>
                      </a:lnTo>
                      <a:lnTo>
                        <a:pt x="137" y="688"/>
                      </a:lnTo>
                      <a:lnTo>
                        <a:pt x="0" y="550"/>
                      </a:lnTo>
                      <a:lnTo>
                        <a:pt x="0" y="413"/>
                      </a:lnTo>
                      <a:lnTo>
                        <a:pt x="68" y="344"/>
                      </a:lnTo>
                      <a:lnTo>
                        <a:pt x="0" y="275"/>
                      </a:lnTo>
                      <a:lnTo>
                        <a:pt x="0" y="137"/>
                      </a:lnTo>
                      <a:lnTo>
                        <a:pt x="137" y="0"/>
                      </a:lnTo>
                      <a:lnTo>
                        <a:pt x="275" y="137"/>
                      </a:lnTo>
                      <a:lnTo>
                        <a:pt x="413" y="0"/>
                      </a:lnTo>
                      <a:lnTo>
                        <a:pt x="550" y="13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0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dirty="0"/>
                </a:p>
              </p:txBody>
            </p:sp>
            <p:sp>
              <p:nvSpPr>
                <p:cNvPr id="43" name="Freeform 246">
                  <a:extLst>
                    <a:ext uri="{FF2B5EF4-FFF2-40B4-BE49-F238E27FC236}">
                      <a16:creationId xmlns:a16="http://schemas.microsoft.com/office/drawing/2014/main" id="{FEF39471-D38A-FD39-AA86-7669E32507D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99249" y="2924176"/>
                  <a:ext cx="323850" cy="323850"/>
                </a:xfrm>
                <a:custGeom>
                  <a:avLst/>
                  <a:gdLst>
                    <a:gd name="T0" fmla="*/ 413 w 550"/>
                    <a:gd name="T1" fmla="*/ 0 h 550"/>
                    <a:gd name="T2" fmla="*/ 550 w 550"/>
                    <a:gd name="T3" fmla="*/ 137 h 550"/>
                    <a:gd name="T4" fmla="*/ 413 w 550"/>
                    <a:gd name="T5" fmla="*/ 275 h 550"/>
                    <a:gd name="T6" fmla="*/ 550 w 550"/>
                    <a:gd name="T7" fmla="*/ 413 h 550"/>
                    <a:gd name="T8" fmla="*/ 413 w 550"/>
                    <a:gd name="T9" fmla="*/ 550 h 550"/>
                    <a:gd name="T10" fmla="*/ 275 w 550"/>
                    <a:gd name="T11" fmla="*/ 413 h 550"/>
                    <a:gd name="T12" fmla="*/ 137 w 550"/>
                    <a:gd name="T13" fmla="*/ 550 h 550"/>
                    <a:gd name="T14" fmla="*/ 0 w 550"/>
                    <a:gd name="T15" fmla="*/ 413 h 550"/>
                    <a:gd name="T16" fmla="*/ 137 w 550"/>
                    <a:gd name="T17" fmla="*/ 275 h 550"/>
                    <a:gd name="T18" fmla="*/ 0 w 550"/>
                    <a:gd name="T19" fmla="*/ 137 h 550"/>
                    <a:gd name="T20" fmla="*/ 137 w 550"/>
                    <a:gd name="T21" fmla="*/ 0 h 550"/>
                    <a:gd name="T22" fmla="*/ 275 w 550"/>
                    <a:gd name="T23" fmla="*/ 137 h 550"/>
                    <a:gd name="T24" fmla="*/ 413 w 550"/>
                    <a:gd name="T25" fmla="*/ 0 h 5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50" h="550">
                      <a:moveTo>
                        <a:pt x="413" y="0"/>
                      </a:moveTo>
                      <a:lnTo>
                        <a:pt x="550" y="137"/>
                      </a:lnTo>
                      <a:lnTo>
                        <a:pt x="413" y="275"/>
                      </a:lnTo>
                      <a:lnTo>
                        <a:pt x="550" y="413"/>
                      </a:lnTo>
                      <a:lnTo>
                        <a:pt x="413" y="550"/>
                      </a:lnTo>
                      <a:lnTo>
                        <a:pt x="275" y="413"/>
                      </a:lnTo>
                      <a:lnTo>
                        <a:pt x="137" y="550"/>
                      </a:lnTo>
                      <a:lnTo>
                        <a:pt x="0" y="413"/>
                      </a:lnTo>
                      <a:lnTo>
                        <a:pt x="137" y="275"/>
                      </a:lnTo>
                      <a:lnTo>
                        <a:pt x="0" y="137"/>
                      </a:lnTo>
                      <a:lnTo>
                        <a:pt x="137" y="0"/>
                      </a:lnTo>
                      <a:lnTo>
                        <a:pt x="275" y="137"/>
                      </a:lnTo>
                      <a:lnTo>
                        <a:pt x="413" y="0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 w="15875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dirty="0"/>
                </a:p>
              </p:txBody>
            </p:sp>
            <p:sp>
              <p:nvSpPr>
                <p:cNvPr id="44" name="Freeform 248">
                  <a:extLst>
                    <a:ext uri="{FF2B5EF4-FFF2-40B4-BE49-F238E27FC236}">
                      <a16:creationId xmlns:a16="http://schemas.microsoft.com/office/drawing/2014/main" id="{58FDE739-26B8-6A4A-AFFA-B95EE782A16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938963" y="3244851"/>
                  <a:ext cx="6350" cy="87313"/>
                </a:xfrm>
                <a:custGeom>
                  <a:avLst/>
                  <a:gdLst>
                    <a:gd name="T0" fmla="*/ 6 w 11"/>
                    <a:gd name="T1" fmla="*/ 148 h 148"/>
                    <a:gd name="T2" fmla="*/ 0 w 11"/>
                    <a:gd name="T3" fmla="*/ 143 h 148"/>
                    <a:gd name="T4" fmla="*/ 0 w 11"/>
                    <a:gd name="T5" fmla="*/ 5 h 148"/>
                    <a:gd name="T6" fmla="*/ 6 w 11"/>
                    <a:gd name="T7" fmla="*/ 0 h 148"/>
                    <a:gd name="T8" fmla="*/ 11 w 11"/>
                    <a:gd name="T9" fmla="*/ 5 h 148"/>
                    <a:gd name="T10" fmla="*/ 11 w 11"/>
                    <a:gd name="T11" fmla="*/ 143 h 148"/>
                    <a:gd name="T12" fmla="*/ 6 w 11"/>
                    <a:gd name="T13" fmla="*/ 148 h 1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1" h="148">
                      <a:moveTo>
                        <a:pt x="6" y="148"/>
                      </a:moveTo>
                      <a:cubicBezTo>
                        <a:pt x="3" y="148"/>
                        <a:pt x="0" y="146"/>
                        <a:pt x="0" y="143"/>
                      </a:cubicBezTo>
                      <a:lnTo>
                        <a:pt x="0" y="5"/>
                      </a:lnTo>
                      <a:cubicBezTo>
                        <a:pt x="0" y="2"/>
                        <a:pt x="3" y="0"/>
                        <a:pt x="6" y="0"/>
                      </a:cubicBezTo>
                      <a:cubicBezTo>
                        <a:pt x="8" y="0"/>
                        <a:pt x="11" y="2"/>
                        <a:pt x="11" y="5"/>
                      </a:cubicBezTo>
                      <a:lnTo>
                        <a:pt x="11" y="143"/>
                      </a:lnTo>
                      <a:cubicBezTo>
                        <a:pt x="11" y="146"/>
                        <a:pt x="8" y="148"/>
                        <a:pt x="6" y="148"/>
                      </a:cubicBezTo>
                      <a:close/>
                    </a:path>
                  </a:pathLst>
                </a:custGeom>
                <a:solidFill>
                  <a:srgbClr val="222221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dirty="0"/>
                </a:p>
              </p:txBody>
            </p:sp>
          </p:grpSp>
          <p:sp>
            <p:nvSpPr>
              <p:cNvPr id="40" name="Freeform 249">
                <a:extLst>
                  <a:ext uri="{FF2B5EF4-FFF2-40B4-BE49-F238E27FC236}">
                    <a16:creationId xmlns:a16="http://schemas.microsoft.com/office/drawing/2014/main" id="{7B235159-CD0A-D1A1-5E13-17F4F2E137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77038" y="3244851"/>
                <a:ext cx="6350" cy="87313"/>
              </a:xfrm>
              <a:custGeom>
                <a:avLst/>
                <a:gdLst>
                  <a:gd name="T0" fmla="*/ 5 w 10"/>
                  <a:gd name="T1" fmla="*/ 148 h 148"/>
                  <a:gd name="T2" fmla="*/ 0 w 10"/>
                  <a:gd name="T3" fmla="*/ 143 h 148"/>
                  <a:gd name="T4" fmla="*/ 0 w 10"/>
                  <a:gd name="T5" fmla="*/ 5 h 148"/>
                  <a:gd name="T6" fmla="*/ 5 w 10"/>
                  <a:gd name="T7" fmla="*/ 0 h 148"/>
                  <a:gd name="T8" fmla="*/ 10 w 10"/>
                  <a:gd name="T9" fmla="*/ 5 h 148"/>
                  <a:gd name="T10" fmla="*/ 10 w 10"/>
                  <a:gd name="T11" fmla="*/ 143 h 148"/>
                  <a:gd name="T12" fmla="*/ 5 w 10"/>
                  <a:gd name="T13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48">
                    <a:moveTo>
                      <a:pt x="5" y="148"/>
                    </a:moveTo>
                    <a:cubicBezTo>
                      <a:pt x="2" y="148"/>
                      <a:pt x="0" y="146"/>
                      <a:pt x="0" y="143"/>
                    </a:cubicBezTo>
                    <a:lnTo>
                      <a:pt x="0" y="5"/>
                    </a:lnTo>
                    <a:cubicBezTo>
                      <a:pt x="0" y="2"/>
                      <a:pt x="2" y="0"/>
                      <a:pt x="5" y="0"/>
                    </a:cubicBezTo>
                    <a:cubicBezTo>
                      <a:pt x="8" y="0"/>
                      <a:pt x="10" y="2"/>
                      <a:pt x="10" y="5"/>
                    </a:cubicBezTo>
                    <a:lnTo>
                      <a:pt x="10" y="143"/>
                    </a:lnTo>
                    <a:cubicBezTo>
                      <a:pt x="10" y="146"/>
                      <a:pt x="8" y="148"/>
                      <a:pt x="5" y="148"/>
                    </a:cubicBez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41" name="Freeform 250">
                <a:extLst>
                  <a:ext uri="{FF2B5EF4-FFF2-40B4-BE49-F238E27FC236}">
                    <a16:creationId xmlns:a16="http://schemas.microsoft.com/office/drawing/2014/main" id="{D24B6286-2EC6-32FD-82DD-A128C210CA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58000" y="3163888"/>
                <a:ext cx="6350" cy="87313"/>
              </a:xfrm>
              <a:custGeom>
                <a:avLst/>
                <a:gdLst>
                  <a:gd name="T0" fmla="*/ 5 w 10"/>
                  <a:gd name="T1" fmla="*/ 148 h 148"/>
                  <a:gd name="T2" fmla="*/ 0 w 10"/>
                  <a:gd name="T3" fmla="*/ 143 h 148"/>
                  <a:gd name="T4" fmla="*/ 0 w 10"/>
                  <a:gd name="T5" fmla="*/ 6 h 148"/>
                  <a:gd name="T6" fmla="*/ 5 w 10"/>
                  <a:gd name="T7" fmla="*/ 0 h 148"/>
                  <a:gd name="T8" fmla="*/ 10 w 10"/>
                  <a:gd name="T9" fmla="*/ 6 h 148"/>
                  <a:gd name="T10" fmla="*/ 10 w 10"/>
                  <a:gd name="T11" fmla="*/ 143 h 148"/>
                  <a:gd name="T12" fmla="*/ 5 w 10"/>
                  <a:gd name="T13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48">
                    <a:moveTo>
                      <a:pt x="5" y="148"/>
                    </a:moveTo>
                    <a:cubicBezTo>
                      <a:pt x="2" y="148"/>
                      <a:pt x="0" y="146"/>
                      <a:pt x="0" y="143"/>
                    </a:cubicBezTo>
                    <a:lnTo>
                      <a:pt x="0" y="6"/>
                    </a:lnTo>
                    <a:cubicBezTo>
                      <a:pt x="0" y="3"/>
                      <a:pt x="2" y="0"/>
                      <a:pt x="5" y="0"/>
                    </a:cubicBezTo>
                    <a:cubicBezTo>
                      <a:pt x="8" y="0"/>
                      <a:pt x="10" y="3"/>
                      <a:pt x="10" y="6"/>
                    </a:cubicBezTo>
                    <a:lnTo>
                      <a:pt x="10" y="143"/>
                    </a:lnTo>
                    <a:cubicBezTo>
                      <a:pt x="10" y="146"/>
                      <a:pt x="8" y="148"/>
                      <a:pt x="5" y="148"/>
                    </a:cubicBez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</p:grpSp>
      </p:grpSp>
      <p:sp>
        <p:nvSpPr>
          <p:cNvPr id="49" name="Elipse 48">
            <a:extLst>
              <a:ext uri="{FF2B5EF4-FFF2-40B4-BE49-F238E27FC236}">
                <a16:creationId xmlns:a16="http://schemas.microsoft.com/office/drawing/2014/main" id="{39085117-12D0-E3B0-CA73-C30EBE33C653}"/>
              </a:ext>
            </a:extLst>
          </p:cNvPr>
          <p:cNvSpPr/>
          <p:nvPr/>
        </p:nvSpPr>
        <p:spPr>
          <a:xfrm flipH="1">
            <a:off x="606529" y="558962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0" name="Elipse 49">
            <a:extLst>
              <a:ext uri="{FF2B5EF4-FFF2-40B4-BE49-F238E27FC236}">
                <a16:creationId xmlns:a16="http://schemas.microsoft.com/office/drawing/2014/main" id="{F4B830CD-58D1-B63C-C891-6A4D0CF7757F}"/>
              </a:ext>
            </a:extLst>
          </p:cNvPr>
          <p:cNvSpPr/>
          <p:nvPr/>
        </p:nvSpPr>
        <p:spPr>
          <a:xfrm flipH="1">
            <a:off x="846542" y="558962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1" name="Elipse 50">
            <a:extLst>
              <a:ext uri="{FF2B5EF4-FFF2-40B4-BE49-F238E27FC236}">
                <a16:creationId xmlns:a16="http://schemas.microsoft.com/office/drawing/2014/main" id="{AF46087D-D3D1-6234-1854-3591D19C9C4B}"/>
              </a:ext>
            </a:extLst>
          </p:cNvPr>
          <p:cNvSpPr/>
          <p:nvPr/>
        </p:nvSpPr>
        <p:spPr>
          <a:xfrm flipH="1">
            <a:off x="1086555" y="558962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" name="Freeform 235">
            <a:extLst>
              <a:ext uri="{FF2B5EF4-FFF2-40B4-BE49-F238E27FC236}">
                <a16:creationId xmlns:a16="http://schemas.microsoft.com/office/drawing/2014/main" id="{F020D93C-4070-7E16-A30D-9565086D3A0A}"/>
              </a:ext>
            </a:extLst>
          </p:cNvPr>
          <p:cNvSpPr>
            <a:spLocks/>
          </p:cNvSpPr>
          <p:nvPr/>
        </p:nvSpPr>
        <p:spPr bwMode="auto">
          <a:xfrm>
            <a:off x="7151167" y="5008119"/>
            <a:ext cx="902826" cy="231741"/>
          </a:xfrm>
          <a:custGeom>
            <a:avLst/>
            <a:gdLst>
              <a:gd name="T0" fmla="*/ 333 w 504"/>
              <a:gd name="T1" fmla="*/ 130 h 130"/>
              <a:gd name="T2" fmla="*/ 252 w 504"/>
              <a:gd name="T3" fmla="*/ 43 h 130"/>
              <a:gd name="T4" fmla="*/ 172 w 504"/>
              <a:gd name="T5" fmla="*/ 130 h 130"/>
              <a:gd name="T6" fmla="*/ 91 w 504"/>
              <a:gd name="T7" fmla="*/ 43 h 130"/>
              <a:gd name="T8" fmla="*/ 21 w 504"/>
              <a:gd name="T9" fmla="*/ 118 h 130"/>
              <a:gd name="T10" fmla="*/ 0 w 504"/>
              <a:gd name="T11" fmla="*/ 98 h 130"/>
              <a:gd name="T12" fmla="*/ 91 w 504"/>
              <a:gd name="T13" fmla="*/ 0 h 130"/>
              <a:gd name="T14" fmla="*/ 172 w 504"/>
              <a:gd name="T15" fmla="*/ 86 h 130"/>
              <a:gd name="T16" fmla="*/ 252 w 504"/>
              <a:gd name="T17" fmla="*/ 0 h 130"/>
              <a:gd name="T18" fmla="*/ 333 w 504"/>
              <a:gd name="T19" fmla="*/ 86 h 130"/>
              <a:gd name="T20" fmla="*/ 413 w 504"/>
              <a:gd name="T21" fmla="*/ 0 h 130"/>
              <a:gd name="T22" fmla="*/ 504 w 504"/>
              <a:gd name="T23" fmla="*/ 98 h 130"/>
              <a:gd name="T24" fmla="*/ 483 w 504"/>
              <a:gd name="T25" fmla="*/ 118 h 130"/>
              <a:gd name="T26" fmla="*/ 413 w 504"/>
              <a:gd name="T27" fmla="*/ 43 h 130"/>
              <a:gd name="T28" fmla="*/ 333 w 504"/>
              <a:gd name="T29" fmla="*/ 13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04" h="130">
                <a:moveTo>
                  <a:pt x="333" y="130"/>
                </a:moveTo>
                <a:lnTo>
                  <a:pt x="252" y="43"/>
                </a:lnTo>
                <a:lnTo>
                  <a:pt x="172" y="130"/>
                </a:lnTo>
                <a:lnTo>
                  <a:pt x="91" y="43"/>
                </a:lnTo>
                <a:lnTo>
                  <a:pt x="21" y="118"/>
                </a:lnTo>
                <a:lnTo>
                  <a:pt x="0" y="98"/>
                </a:lnTo>
                <a:lnTo>
                  <a:pt x="91" y="0"/>
                </a:lnTo>
                <a:lnTo>
                  <a:pt x="172" y="86"/>
                </a:lnTo>
                <a:lnTo>
                  <a:pt x="252" y="0"/>
                </a:lnTo>
                <a:lnTo>
                  <a:pt x="333" y="86"/>
                </a:lnTo>
                <a:lnTo>
                  <a:pt x="413" y="0"/>
                </a:lnTo>
                <a:lnTo>
                  <a:pt x="504" y="98"/>
                </a:lnTo>
                <a:lnTo>
                  <a:pt x="483" y="118"/>
                </a:lnTo>
                <a:lnTo>
                  <a:pt x="413" y="43"/>
                </a:lnTo>
                <a:lnTo>
                  <a:pt x="333" y="130"/>
                </a:ln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CF7FA592-70E0-3EC5-D4EA-86771EA2F39B}"/>
              </a:ext>
            </a:extLst>
          </p:cNvPr>
          <p:cNvGrpSpPr/>
          <p:nvPr/>
        </p:nvGrpSpPr>
        <p:grpSpPr>
          <a:xfrm>
            <a:off x="977085" y="4908455"/>
            <a:ext cx="1199268" cy="599634"/>
            <a:chOff x="5638801" y="2709863"/>
            <a:chExt cx="495300" cy="247650"/>
          </a:xfrm>
        </p:grpSpPr>
        <p:sp>
          <p:nvSpPr>
            <p:cNvPr id="5" name="Freeform 175">
              <a:extLst>
                <a:ext uri="{FF2B5EF4-FFF2-40B4-BE49-F238E27FC236}">
                  <a16:creationId xmlns:a16="http://schemas.microsoft.com/office/drawing/2014/main" id="{1128C148-1311-E83D-1A20-D5DE7A5C32E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8801" y="2709863"/>
              <a:ext cx="495300" cy="247650"/>
            </a:xfrm>
            <a:custGeom>
              <a:avLst/>
              <a:gdLst>
                <a:gd name="T0" fmla="*/ 421 w 842"/>
                <a:gd name="T1" fmla="*/ 421 h 421"/>
                <a:gd name="T2" fmla="*/ 842 w 842"/>
                <a:gd name="T3" fmla="*/ 0 h 421"/>
                <a:gd name="T4" fmla="*/ 648 w 842"/>
                <a:gd name="T5" fmla="*/ 0 h 421"/>
                <a:gd name="T6" fmla="*/ 421 w 842"/>
                <a:gd name="T7" fmla="*/ 226 h 421"/>
                <a:gd name="T8" fmla="*/ 195 w 842"/>
                <a:gd name="T9" fmla="*/ 0 h 421"/>
                <a:gd name="T10" fmla="*/ 0 w 842"/>
                <a:gd name="T11" fmla="*/ 0 h 421"/>
                <a:gd name="T12" fmla="*/ 421 w 842"/>
                <a:gd name="T13" fmla="*/ 421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2" h="421">
                  <a:moveTo>
                    <a:pt x="421" y="421"/>
                  </a:moveTo>
                  <a:cubicBezTo>
                    <a:pt x="654" y="421"/>
                    <a:pt x="842" y="232"/>
                    <a:pt x="842" y="0"/>
                  </a:cubicBezTo>
                  <a:lnTo>
                    <a:pt x="648" y="0"/>
                  </a:lnTo>
                  <a:cubicBezTo>
                    <a:pt x="648" y="125"/>
                    <a:pt x="546" y="226"/>
                    <a:pt x="421" y="226"/>
                  </a:cubicBezTo>
                  <a:cubicBezTo>
                    <a:pt x="297" y="226"/>
                    <a:pt x="195" y="125"/>
                    <a:pt x="195" y="0"/>
                  </a:cubicBezTo>
                  <a:lnTo>
                    <a:pt x="0" y="0"/>
                  </a:lnTo>
                  <a:cubicBezTo>
                    <a:pt x="0" y="232"/>
                    <a:pt x="189" y="421"/>
                    <a:pt x="421" y="421"/>
                  </a:cubicBezTo>
                  <a:close/>
                </a:path>
              </a:pathLst>
            </a:custGeom>
            <a:solidFill>
              <a:schemeClr val="accent4"/>
            </a:solidFill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2" name="Freeform 178">
              <a:extLst>
                <a:ext uri="{FF2B5EF4-FFF2-40B4-BE49-F238E27FC236}">
                  <a16:creationId xmlns:a16="http://schemas.microsoft.com/office/drawing/2014/main" id="{19061FEC-0BEB-310A-573A-6A509C1D06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7076" y="2714626"/>
              <a:ext cx="155575" cy="77788"/>
            </a:xfrm>
            <a:custGeom>
              <a:avLst/>
              <a:gdLst>
                <a:gd name="T0" fmla="*/ 133 w 265"/>
                <a:gd name="T1" fmla="*/ 132 h 132"/>
                <a:gd name="T2" fmla="*/ 265 w 265"/>
                <a:gd name="T3" fmla="*/ 0 h 132"/>
                <a:gd name="T4" fmla="*/ 0 w 265"/>
                <a:gd name="T5" fmla="*/ 0 h 132"/>
                <a:gd name="T6" fmla="*/ 133 w 265"/>
                <a:gd name="T7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5" h="132">
                  <a:moveTo>
                    <a:pt x="133" y="132"/>
                  </a:moveTo>
                  <a:cubicBezTo>
                    <a:pt x="206" y="132"/>
                    <a:pt x="265" y="73"/>
                    <a:pt x="265" y="0"/>
                  </a:cubicBezTo>
                  <a:lnTo>
                    <a:pt x="0" y="0"/>
                  </a:lnTo>
                  <a:cubicBezTo>
                    <a:pt x="0" y="73"/>
                    <a:pt x="59" y="132"/>
                    <a:pt x="133" y="132"/>
                  </a:cubicBezTo>
                  <a:close/>
                </a:path>
              </a:pathLst>
            </a:custGeom>
            <a:solidFill>
              <a:schemeClr val="accent1"/>
            </a:solidFill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</p:grp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BB05A171-6D7B-A4D0-FBCC-C3BA369E4BD7}"/>
              </a:ext>
            </a:extLst>
          </p:cNvPr>
          <p:cNvSpPr txBox="1">
            <a:spLocks/>
          </p:cNvSpPr>
          <p:nvPr/>
        </p:nvSpPr>
        <p:spPr>
          <a:xfrm>
            <a:off x="5076296" y="1999365"/>
            <a:ext cx="3408582" cy="17853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Steps: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Get data from query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Send chat information to MySQL database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Print success message</a:t>
            </a:r>
          </a:p>
          <a:p>
            <a:pPr marL="285750" indent="-285750">
              <a:buFontTx/>
              <a:buChar char="-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67886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assion Fruit Recipes Workshop by Slidesgo">
      <a:dk1>
        <a:sysClr val="windowText" lastClr="000000"/>
      </a:dk1>
      <a:lt1>
        <a:sysClr val="window" lastClr="FFFFFF"/>
      </a:lt1>
      <a:dk2>
        <a:srgbClr val="44546A"/>
      </a:dk2>
      <a:lt2>
        <a:srgbClr val="BAA5FF"/>
      </a:lt2>
      <a:accent1>
        <a:srgbClr val="5339EA"/>
      </a:accent1>
      <a:accent2>
        <a:srgbClr val="DBFE87"/>
      </a:accent2>
      <a:accent3>
        <a:srgbClr val="E6A2D0"/>
      </a:accent3>
      <a:accent4>
        <a:srgbClr val="60C7B8"/>
      </a:accent4>
      <a:accent5>
        <a:srgbClr val="FFFFFF"/>
      </a:accent5>
      <a:accent6>
        <a:srgbClr val="FFFFFF"/>
      </a:accent6>
      <a:hlink>
        <a:srgbClr val="FFFFFF"/>
      </a:hlink>
      <a:folHlink>
        <a:srgbClr val="000000"/>
      </a:folHlink>
    </a:clrScheme>
    <a:fontScheme name="Personalizado 1">
      <a:majorFont>
        <a:latin typeface="Poppins"/>
        <a:ea typeface=""/>
        <a:cs typeface=""/>
      </a:majorFont>
      <a:minorFont>
        <a:latin typeface="Source Sans Pro"/>
        <a:ea typeface=""/>
        <a:cs typeface="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11644</TotalTime>
  <Words>541</Words>
  <Application>Microsoft Office PowerPoint</Application>
  <PresentationFormat>On-screen Show (16:9)</PresentationFormat>
  <Paragraphs>95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Candara</vt:lpstr>
      <vt:lpstr>Poppins</vt:lpstr>
      <vt:lpstr>Source Sans Pro</vt:lpstr>
      <vt:lpstr>Office Theme</vt:lpstr>
      <vt:lpstr>My Little Server Assignment</vt:lpstr>
      <vt:lpstr>PowerPoint Presentation</vt:lpstr>
      <vt:lpstr>PowerPoint Presentation</vt:lpstr>
      <vt:lpstr>Overall View</vt:lpstr>
      <vt:lpstr>Directory</vt:lpstr>
      <vt:lpstr>MySQL</vt:lpstr>
      <vt:lpstr>HTTP-Server</vt:lpstr>
      <vt:lpstr>PowerPoint Presentation</vt:lpstr>
      <vt:lpstr>HTTP-Server (Send)</vt:lpstr>
      <vt:lpstr>HTTP-Server (Pull)</vt:lpstr>
      <vt:lpstr>Results</vt:lpstr>
      <vt:lpstr>RPC-Server</vt:lpstr>
      <vt:lpstr>PowerPoint Presentation</vt:lpstr>
      <vt:lpstr>RPC-Server (Send)</vt:lpstr>
      <vt:lpstr>RPC-Server (Pull)</vt:lpstr>
      <vt:lpstr>RPC-Server (Pull)</vt:lpstr>
      <vt:lpstr>RPC-Server (Pull)</vt:lpstr>
      <vt:lpstr>Results</vt:lpstr>
      <vt:lpstr>Others</vt:lpstr>
      <vt:lpstr>Docker-Compose</vt:lpstr>
      <vt:lpstr>PowerPoint Presentation</vt:lpstr>
      <vt:lpstr>PowerPoint Presentation</vt:lpstr>
      <vt:lpstr>PowerPoint Presentation</vt:lpstr>
      <vt:lpstr>PowerPoint Presentation</vt:lpstr>
      <vt:lpstr>fmt.Println(”Thank You”)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Ruben Martin Sanchez</dc:creator>
  <cp:lastModifiedBy>#HO TING SHENG#</cp:lastModifiedBy>
  <cp:revision>60</cp:revision>
  <dcterms:created xsi:type="dcterms:W3CDTF">2021-10-12T08:06:43Z</dcterms:created>
  <dcterms:modified xsi:type="dcterms:W3CDTF">2023-06-14T11:53:44Z</dcterms:modified>
</cp:coreProperties>
</file>