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59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4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8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506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84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363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9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2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35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73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EC43-98D6-4FEF-8EFC-C0F51356840F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EB18-DB2B-4BA4-A350-FDBF3F7D93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21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FLOWCHART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84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6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0"/>
            <a:ext cx="1100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0"/>
            <a:ext cx="10986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0"/>
            <a:ext cx="10986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628259"/>
            <a:ext cx="1097280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9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3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0"/>
            <a:ext cx="11028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0"/>
            <a:ext cx="1100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0"/>
            <a:ext cx="1100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0"/>
            <a:ext cx="109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Farrahmae Gregorio</dc:creator>
  <cp:lastModifiedBy>Farrahmae Gregorio</cp:lastModifiedBy>
  <cp:revision>2</cp:revision>
  <dcterms:created xsi:type="dcterms:W3CDTF">2017-02-25T16:40:56Z</dcterms:created>
  <dcterms:modified xsi:type="dcterms:W3CDTF">2017-02-25T16:57:41Z</dcterms:modified>
</cp:coreProperties>
</file>