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72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61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778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478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73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20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0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9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036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886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BF89-8A5B-44F3-B7FD-DBA3381E2741}" type="datetimeFigureOut">
              <a:rPr lang="en-PH" smtClean="0"/>
              <a:t>02/26/2017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8945-7E1A-43E7-A7A7-DCB3D023B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9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HIPO (</a:t>
            </a:r>
            <a:r>
              <a:rPr lang="en-PH" dirty="0"/>
              <a:t>Hierarchy plus Input-Process-Output)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822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94" y="863415"/>
            <a:ext cx="6863909" cy="56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34" y="0"/>
            <a:ext cx="532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20436"/>
            <a:ext cx="11000509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30" y="985147"/>
            <a:ext cx="8090611" cy="51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67" y="965224"/>
            <a:ext cx="7901823" cy="51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95" y="919767"/>
            <a:ext cx="8187433" cy="53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39" y="915461"/>
            <a:ext cx="8674707" cy="51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91" y="910676"/>
            <a:ext cx="6952299" cy="52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16" y="873462"/>
            <a:ext cx="4774419" cy="50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23" y="900693"/>
            <a:ext cx="7507760" cy="53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HIPO (Hierarchy plus Input-Process-Output)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HIPO (Hierarchy plus Input-Process-Output)</dc:title>
  <dc:creator>Farrahmae Gregorio</dc:creator>
  <cp:lastModifiedBy>Farrahmae Gregorio</cp:lastModifiedBy>
  <cp:revision>2</cp:revision>
  <dcterms:created xsi:type="dcterms:W3CDTF">2017-02-25T16:57:55Z</dcterms:created>
  <dcterms:modified xsi:type="dcterms:W3CDTF">2017-02-25T17:10:09Z</dcterms:modified>
</cp:coreProperties>
</file>