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9" r:id="rId7"/>
    <p:sldId id="280" r:id="rId8"/>
    <p:sldId id="263" r:id="rId9"/>
    <p:sldId id="264" r:id="rId10"/>
    <p:sldId id="281" r:id="rId11"/>
    <p:sldId id="282" r:id="rId12"/>
    <p:sldId id="283" r:id="rId13"/>
    <p:sldId id="284" r:id="rId14"/>
    <p:sldId id="285" r:id="rId15"/>
    <p:sldId id="286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287" r:id="rId25"/>
    <p:sldId id="288" r:id="rId26"/>
    <p:sldId id="289" r:id="rId27"/>
    <p:sldId id="290" r:id="rId28"/>
    <p:sldId id="29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639D-8BE5-4BB4-A26A-7EA253929696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0FF8-FB67-4431-A064-D050193FC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639D-8BE5-4BB4-A26A-7EA253929696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0FF8-FB67-4431-A064-D050193FC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639D-8BE5-4BB4-A26A-7EA253929696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0FF8-FB67-4431-A064-D050193FC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639D-8BE5-4BB4-A26A-7EA253929696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0FF8-FB67-4431-A064-D050193FC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639D-8BE5-4BB4-A26A-7EA253929696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0FF8-FB67-4431-A064-D050193FC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639D-8BE5-4BB4-A26A-7EA253929696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0FF8-FB67-4431-A064-D050193FC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639D-8BE5-4BB4-A26A-7EA253929696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0FF8-FB67-4431-A064-D050193FC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639D-8BE5-4BB4-A26A-7EA253929696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0FF8-FB67-4431-A064-D050193FC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639D-8BE5-4BB4-A26A-7EA253929696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0FF8-FB67-4431-A064-D050193FC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639D-8BE5-4BB4-A26A-7EA253929696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0FF8-FB67-4431-A064-D050193FC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639D-8BE5-4BB4-A26A-7EA253929696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0FF8-FB67-4431-A064-D050193FC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5639D-8BE5-4BB4-A26A-7EA253929696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0FF8-FB67-4431-A064-D050193FC6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836712"/>
            <a:ext cx="670151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B0F0"/>
                </a:solidFill>
              </a:rPr>
              <a:t>Management System for</a:t>
            </a:r>
          </a:p>
          <a:p>
            <a:pPr algn="ctr"/>
            <a:r>
              <a:rPr lang="en-US" sz="5000" b="1" dirty="0">
                <a:solidFill>
                  <a:srgbClr val="00B0F0"/>
                </a:solidFill>
              </a:rPr>
              <a:t>Food E-Commerce with</a:t>
            </a:r>
          </a:p>
          <a:p>
            <a:pPr algn="ctr"/>
            <a:r>
              <a:rPr lang="en-US" sz="5000" b="1" dirty="0">
                <a:solidFill>
                  <a:srgbClr val="00B0F0"/>
                </a:solidFill>
              </a:rPr>
              <a:t>PayPal Integration and</a:t>
            </a:r>
          </a:p>
          <a:p>
            <a:pPr algn="ctr"/>
            <a:r>
              <a:rPr lang="en-US" sz="5000" b="1" dirty="0">
                <a:solidFill>
                  <a:srgbClr val="00B0F0"/>
                </a:solidFill>
              </a:rPr>
              <a:t>Database Algorithms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7743" y="6093296"/>
            <a:ext cx="216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John Mark C. Abril</a:t>
            </a:r>
          </a:p>
          <a:p>
            <a:r>
              <a:rPr lang="en-US" b="1" dirty="0"/>
              <a:t>Farrah Mae Gregorio</a:t>
            </a:r>
            <a:endParaRPr lang="en-P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>
                <a:solidFill>
                  <a:srgbClr val="00B0F0"/>
                </a:solidFill>
              </a:rPr>
              <a:t>CHAPTER IV</a:t>
            </a:r>
            <a:br>
              <a:rPr lang="en-PH" b="1" dirty="0"/>
            </a:br>
            <a:r>
              <a:rPr lang="en-PH" sz="3100" b="1" dirty="0">
                <a:solidFill>
                  <a:srgbClr val="00B0F0"/>
                </a:solidFill>
              </a:rPr>
              <a:t>PRESENTATION, ANALYSIS AND INTERPRETATION</a:t>
            </a:r>
            <a:endParaRPr lang="en-PH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3"/>
          </a:xfrm>
        </p:spPr>
        <p:txBody>
          <a:bodyPr>
            <a:normAutofit/>
          </a:bodyPr>
          <a:lstStyle/>
          <a:p>
            <a:r>
              <a:rPr lang="en-PH" dirty="0"/>
              <a:t>Developing the Proposed System</a:t>
            </a:r>
          </a:p>
          <a:p>
            <a:pPr lvl="1"/>
            <a:r>
              <a:rPr lang="en-PH" dirty="0"/>
              <a:t>Context Diagram of the Proposed System</a:t>
            </a:r>
          </a:p>
          <a:p>
            <a:pPr lvl="1"/>
            <a:r>
              <a:rPr lang="en-PH" dirty="0"/>
              <a:t>Project Development Process</a:t>
            </a:r>
          </a:p>
          <a:p>
            <a:pPr lvl="1"/>
            <a:r>
              <a:rPr lang="en-PH" dirty="0"/>
              <a:t>Flowchart</a:t>
            </a:r>
          </a:p>
          <a:p>
            <a:r>
              <a:rPr lang="en-PH" dirty="0"/>
              <a:t>Project Structure</a:t>
            </a:r>
          </a:p>
          <a:p>
            <a:pPr lvl="1"/>
            <a:r>
              <a:rPr lang="en-PH" dirty="0"/>
              <a:t>HIPO Chart (Hierarchy plus Input-Process-Output)</a:t>
            </a:r>
          </a:p>
        </p:txBody>
      </p:sp>
    </p:spTree>
    <p:extLst>
      <p:ext uri="{BB962C8B-B14F-4D97-AF65-F5344CB8AC3E}">
        <p14:creationId xmlns:p14="http://schemas.microsoft.com/office/powerpoint/2010/main" val="178903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3600" b="1" dirty="0">
                <a:solidFill>
                  <a:srgbClr val="00B0F0"/>
                </a:solidFill>
              </a:rPr>
              <a:t>Context Diagram of the Proposed System</a:t>
            </a:r>
            <a:endParaRPr lang="en-P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3"/>
          </a:xfrm>
        </p:spPr>
        <p:txBody>
          <a:bodyPr>
            <a:normAutofit fontScale="92500" lnSpcReduction="10000"/>
          </a:bodyPr>
          <a:lstStyle/>
          <a:p>
            <a:r>
              <a:rPr lang="en-PH" dirty="0"/>
              <a:t>Has 3 users:</a:t>
            </a:r>
          </a:p>
          <a:p>
            <a:pPr lvl="1"/>
            <a:r>
              <a:rPr lang="en-PH" dirty="0"/>
              <a:t>Administrator</a:t>
            </a:r>
          </a:p>
          <a:p>
            <a:pPr lvl="1"/>
            <a:r>
              <a:rPr lang="en-PH" dirty="0"/>
              <a:t>Client</a:t>
            </a:r>
          </a:p>
          <a:p>
            <a:pPr lvl="1"/>
            <a:r>
              <a:rPr lang="en-PH" dirty="0"/>
              <a:t>Agent</a:t>
            </a:r>
          </a:p>
          <a:p>
            <a:r>
              <a:rPr lang="en-PH" dirty="0"/>
              <a:t>Payment method</a:t>
            </a:r>
          </a:p>
          <a:p>
            <a:r>
              <a:rPr lang="en-PH" dirty="0"/>
              <a:t>Geographical Location</a:t>
            </a:r>
          </a:p>
          <a:p>
            <a:r>
              <a:rPr lang="en-PH" dirty="0"/>
              <a:t>Less security provision</a:t>
            </a:r>
          </a:p>
          <a:p>
            <a:r>
              <a:rPr lang="en-PH" dirty="0"/>
              <a:t>Accurateness of the product management</a:t>
            </a:r>
          </a:p>
        </p:txBody>
      </p:sp>
    </p:spTree>
    <p:extLst>
      <p:ext uri="{BB962C8B-B14F-4D97-AF65-F5344CB8AC3E}">
        <p14:creationId xmlns:p14="http://schemas.microsoft.com/office/powerpoint/2010/main" val="219508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3296"/>
            <a:ext cx="5486400" cy="566738"/>
          </a:xfrm>
        </p:spPr>
        <p:txBody>
          <a:bodyPr/>
          <a:lstStyle/>
          <a:p>
            <a:pPr algn="ctr"/>
            <a:r>
              <a:rPr lang="en-PH" dirty="0"/>
              <a:t>Context Diagram of the Proposed System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784976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99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solidFill>
                  <a:srgbClr val="00B0F0"/>
                </a:solidFill>
              </a:rPr>
              <a:t>Project Development Process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29600" cy="445020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28800" y="6093296"/>
            <a:ext cx="5486400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000" b="1" dirty="0"/>
              <a:t>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1764341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solidFill>
                  <a:srgbClr val="00B0F0"/>
                </a:solidFill>
              </a:rPr>
              <a:t>Flowchart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463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3200" b="1" dirty="0">
                <a:solidFill>
                  <a:srgbClr val="00B0F0"/>
                </a:solidFill>
              </a:rPr>
              <a:t>HIPO (Hierarchy plus Input-Process-Output)</a:t>
            </a:r>
            <a:endParaRPr lang="en-P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80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2800" b="1" dirty="0">
                <a:solidFill>
                  <a:srgbClr val="00B0F0"/>
                </a:solidFill>
              </a:rPr>
              <a:t>TABULATING RESULTS FROM THE PROPOSED SYSTEM</a:t>
            </a:r>
            <a:endParaRPr lang="en-PH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90455"/>
              </p:ext>
            </p:extLst>
          </p:nvPr>
        </p:nvGraphicFramePr>
        <p:xfrm>
          <a:off x="457200" y="1600200"/>
          <a:ext cx="8229600" cy="12801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5981981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0660651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2829499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95292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 of Respondents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Businessman and businesswoman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 Customers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Programmer or developer</a:t>
                      </a:r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91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290997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400200" y="3062922"/>
            <a:ext cx="6343600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000" b="1" dirty="0"/>
              <a:t>Table I. Shows the number of respondents and their position</a:t>
            </a:r>
            <a:endParaRPr lang="en-PH" sz="2000" b="1" dirty="0"/>
          </a:p>
        </p:txBody>
      </p:sp>
    </p:spTree>
    <p:extLst>
      <p:ext uri="{BB962C8B-B14F-4D97-AF65-F5344CB8AC3E}">
        <p14:creationId xmlns:p14="http://schemas.microsoft.com/office/powerpoint/2010/main" val="3806435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2800" b="1" dirty="0">
                <a:solidFill>
                  <a:srgbClr val="00B0F0"/>
                </a:solidFill>
              </a:rPr>
              <a:t>TABULATING RESULTS FROM THE PROPOSED SYSTEM</a:t>
            </a:r>
            <a:endParaRPr lang="en-PH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/>
          <a:lstStyle/>
          <a:p>
            <a:r>
              <a:rPr lang="en-PH" dirty="0"/>
              <a:t>Table II. The result of the respondent’s feedback to a given questions.</a:t>
            </a:r>
          </a:p>
          <a:p>
            <a:endParaRPr lang="en-PH" dirty="0"/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The validity of every text field is accurate?</a:t>
            </a:r>
          </a:p>
          <a:p>
            <a:pPr marL="0" indent="0" algn="ctr">
              <a:buNone/>
            </a:pPr>
            <a:endParaRPr lang="en-PH" dirty="0"/>
          </a:p>
          <a:p>
            <a:pPr marL="0" indent="0" algn="ctr">
              <a:buNone/>
            </a:pPr>
            <a:endParaRPr lang="en-PH" dirty="0"/>
          </a:p>
          <a:p>
            <a:pPr marL="0" indent="0" algn="ctr">
              <a:buNone/>
            </a:pPr>
            <a:endParaRPr lang="en-PH" dirty="0"/>
          </a:p>
          <a:p>
            <a:pPr marL="0" indent="0" algn="ctr">
              <a:buNone/>
            </a:pPr>
            <a:endParaRPr lang="en-PH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90" y="3818256"/>
            <a:ext cx="4046220" cy="1439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6869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2800" b="1" dirty="0">
                <a:solidFill>
                  <a:srgbClr val="00B0F0"/>
                </a:solidFill>
              </a:rPr>
              <a:t>TABULATING RESULTS FROM THE PROPOSED SYSTEM</a:t>
            </a:r>
            <a:endParaRPr lang="en-PH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dirty="0"/>
              <a:t>2. </a:t>
            </a:r>
            <a:r>
              <a:rPr lang="en-PH" dirty="0"/>
              <a:t>Did you prefer PayPal as a payment procedure?</a:t>
            </a:r>
          </a:p>
          <a:p>
            <a:pPr marL="0" indent="0" algn="ctr">
              <a:buNone/>
            </a:pPr>
            <a:endParaRPr lang="en-PH" dirty="0"/>
          </a:p>
          <a:p>
            <a:pPr marL="0" indent="0" algn="ctr">
              <a:buNone/>
            </a:pPr>
            <a:endParaRPr lang="en-PH" dirty="0"/>
          </a:p>
          <a:p>
            <a:pPr marL="0" indent="0" algn="ctr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3. </a:t>
            </a:r>
            <a:r>
              <a:rPr lang="en-PH" dirty="0"/>
              <a:t>Does the e-commerce website is good for small to medium scale business operation?</a:t>
            </a: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70" y="2709227"/>
            <a:ext cx="3959860" cy="143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779" y="5257798"/>
            <a:ext cx="3790315" cy="1439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21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2800" b="1" dirty="0">
                <a:solidFill>
                  <a:srgbClr val="00B0F0"/>
                </a:solidFill>
              </a:rPr>
              <a:t>TABULATING RESULTS FROM THE PROPOSED SYSTEM</a:t>
            </a:r>
            <a:endParaRPr lang="en-PH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dirty="0"/>
              <a:t>4. </a:t>
            </a:r>
            <a:r>
              <a:rPr lang="en-PH" dirty="0"/>
              <a:t>For what purpose do you use e-commerce website?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5. </a:t>
            </a:r>
            <a:r>
              <a:rPr lang="en-PH" dirty="0"/>
              <a:t>According to you how e-commerce is helpful for the business?</a:t>
            </a:r>
            <a:endParaRPr lang="en-PH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670" y="2709227"/>
            <a:ext cx="5280660" cy="143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282" y="5092543"/>
            <a:ext cx="4877435" cy="1439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70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>
                <a:solidFill>
                  <a:srgbClr val="00B0F0"/>
                </a:solidFill>
              </a:rPr>
              <a:t>CHAPTER I</a:t>
            </a:r>
            <a:br>
              <a:rPr lang="en-PH" b="1" dirty="0"/>
            </a:br>
            <a:r>
              <a:rPr lang="en-PH" sz="3100" b="1" dirty="0">
                <a:solidFill>
                  <a:srgbClr val="00B0F0"/>
                </a:solidFill>
              </a:rPr>
              <a:t>PROBLEM AND ITS BACKGROUND</a:t>
            </a:r>
            <a:endParaRPr lang="en-PH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4400" dirty="0"/>
              <a:t>Background of the Study</a:t>
            </a:r>
          </a:p>
          <a:p>
            <a:r>
              <a:rPr lang="en-PH" sz="4400" dirty="0"/>
              <a:t>Statement of the Problem</a:t>
            </a:r>
          </a:p>
          <a:p>
            <a:r>
              <a:rPr lang="en-PH" sz="4400" dirty="0"/>
              <a:t>Scope and Limitation of the Study</a:t>
            </a:r>
          </a:p>
        </p:txBody>
      </p:sp>
    </p:spTree>
    <p:extLst>
      <p:ext uri="{BB962C8B-B14F-4D97-AF65-F5344CB8AC3E}">
        <p14:creationId xmlns:p14="http://schemas.microsoft.com/office/powerpoint/2010/main" val="1609186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2800" b="1" dirty="0">
                <a:solidFill>
                  <a:srgbClr val="00B0F0"/>
                </a:solidFill>
              </a:rPr>
              <a:t>TABULATING RESULTS FROM THE PROPOSED SYSTEM</a:t>
            </a:r>
            <a:endParaRPr lang="en-PH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6. </a:t>
            </a:r>
            <a:r>
              <a:rPr lang="en-PH" dirty="0"/>
              <a:t>Why do you prefer online purchasing (choose as many as applicable)?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2780928"/>
            <a:ext cx="5086350" cy="1724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9777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2800" b="1" dirty="0">
                <a:solidFill>
                  <a:srgbClr val="00B0F0"/>
                </a:solidFill>
              </a:rPr>
              <a:t>TABULATING RESULTS FROM THE PROPOSED SYSTEM</a:t>
            </a:r>
            <a:endParaRPr lang="en-PH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7. </a:t>
            </a:r>
            <a:r>
              <a:rPr lang="en-PH" dirty="0"/>
              <a:t>Rate e-commerce website from what you have seen and your experience with our sites in terms of Visual appearance/layout.</a:t>
            </a:r>
            <a:endParaRPr lang="en-PH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820" y="3429001"/>
            <a:ext cx="4150360" cy="1439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4997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2800" b="1" dirty="0">
                <a:solidFill>
                  <a:srgbClr val="00B0F0"/>
                </a:solidFill>
              </a:rPr>
              <a:t>TABULATING RESULTS FROM THE PROPOSED SYSTEM</a:t>
            </a:r>
            <a:endParaRPr lang="en-PH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8. </a:t>
            </a:r>
            <a:r>
              <a:rPr lang="en-PH" dirty="0"/>
              <a:t>Rate e-commerce website from what you have seen and your experience with our sites in terms of Content.</a:t>
            </a: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470" y="3408041"/>
            <a:ext cx="4417060" cy="1439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1159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2800" b="1" dirty="0">
                <a:solidFill>
                  <a:srgbClr val="00B0F0"/>
                </a:solidFill>
              </a:rPr>
              <a:t>TABULATING RESULTS FROM THE PROPOSED SYSTEM</a:t>
            </a:r>
            <a:endParaRPr lang="en-PH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dirty="0"/>
              <a:t>9. </a:t>
            </a:r>
            <a:r>
              <a:rPr lang="en-PH" dirty="0"/>
              <a:t>E-commerce website responds quickly to email queries?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10. </a:t>
            </a:r>
            <a:r>
              <a:rPr lang="en-PH" dirty="0"/>
              <a:t>E-commerce website has improved customer service?</a:t>
            </a:r>
            <a:endParaRPr lang="en-PH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530" y="2709227"/>
            <a:ext cx="4218940" cy="143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385" y="5237016"/>
            <a:ext cx="4363085" cy="1439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671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2800" b="1" dirty="0">
                <a:solidFill>
                  <a:srgbClr val="00B0F0"/>
                </a:solidFill>
              </a:rPr>
              <a:t>CHAPTER V</a:t>
            </a:r>
            <a:br>
              <a:rPr lang="en-PH" sz="2800" b="1" dirty="0">
                <a:solidFill>
                  <a:srgbClr val="00B0F0"/>
                </a:solidFill>
              </a:rPr>
            </a:br>
            <a:r>
              <a:rPr lang="en-PH" sz="2800" b="1" dirty="0">
                <a:solidFill>
                  <a:srgbClr val="00B0F0"/>
                </a:solidFill>
              </a:rPr>
              <a:t>SUMMARY OF FINDINGS, CONCLUSIONS AND RECOMMENDATION</a:t>
            </a:r>
            <a:endParaRPr lang="en-PH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Summary of Findings</a:t>
            </a:r>
          </a:p>
          <a:p>
            <a:r>
              <a:rPr lang="en-PH" dirty="0"/>
              <a:t>Conclusion</a:t>
            </a:r>
          </a:p>
          <a:p>
            <a:r>
              <a:rPr lang="en-PH" dirty="0"/>
              <a:t>Recommendation </a:t>
            </a:r>
          </a:p>
        </p:txBody>
      </p:sp>
    </p:spTree>
    <p:extLst>
      <p:ext uri="{BB962C8B-B14F-4D97-AF65-F5344CB8AC3E}">
        <p14:creationId xmlns:p14="http://schemas.microsoft.com/office/powerpoint/2010/main" val="1106024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solidFill>
                  <a:srgbClr val="00B0F0"/>
                </a:solidFill>
              </a:rPr>
              <a:t>Summary of Findings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PH" dirty="0"/>
              <a:t>In terms of accuracy:</a:t>
            </a:r>
          </a:p>
          <a:p>
            <a:pPr lvl="1"/>
            <a:r>
              <a:rPr lang="en-PH" dirty="0"/>
              <a:t>transporting different amount of data to a specific module.</a:t>
            </a:r>
          </a:p>
          <a:p>
            <a:pPr lvl="1"/>
            <a:r>
              <a:rPr lang="en-PH" dirty="0"/>
              <a:t>operates all the information and transports the specific information to the specific account or user and to specific modules.</a:t>
            </a:r>
          </a:p>
          <a:p>
            <a:r>
              <a:rPr lang="en-PH" sz="3500" dirty="0"/>
              <a:t>In terms of productivity:</a:t>
            </a:r>
          </a:p>
          <a:p>
            <a:pPr lvl="1"/>
            <a:r>
              <a:rPr lang="en-PH" dirty="0"/>
              <a:t>administrator and co-administrator can monitor what’s going on their website.</a:t>
            </a:r>
          </a:p>
          <a:p>
            <a:pPr lvl="1"/>
            <a:r>
              <a:rPr lang="en-PH" dirty="0"/>
              <a:t>Issue tracker.</a:t>
            </a:r>
          </a:p>
        </p:txBody>
      </p:sp>
    </p:spTree>
    <p:extLst>
      <p:ext uri="{BB962C8B-B14F-4D97-AF65-F5344CB8AC3E}">
        <p14:creationId xmlns:p14="http://schemas.microsoft.com/office/powerpoint/2010/main" val="3866633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solidFill>
                  <a:srgbClr val="00B0F0"/>
                </a:solidFill>
              </a:rPr>
              <a:t>Summary of Findings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sz="2800" dirty="0"/>
              <a:t>In terms of security:</a:t>
            </a:r>
          </a:p>
          <a:p>
            <a:pPr lvl="1"/>
            <a:r>
              <a:rPr lang="en-PH" sz="2400" dirty="0"/>
              <a:t>hashing for keeping the password and other information more secure. </a:t>
            </a:r>
          </a:p>
          <a:p>
            <a:pPr lvl="1"/>
            <a:r>
              <a:rPr lang="en-PH" sz="2400" dirty="0"/>
              <a:t>signup process has a confirmation code thru email.</a:t>
            </a:r>
          </a:p>
          <a:p>
            <a:pPr lvl="1"/>
            <a:r>
              <a:rPr lang="en-PH" sz="2400" dirty="0"/>
              <a:t>account cannot open if the account is open. </a:t>
            </a:r>
          </a:p>
          <a:p>
            <a:pPr lvl="1"/>
            <a:r>
              <a:rPr lang="en-PH" sz="2400" dirty="0"/>
              <a:t>In administrator module, the permission is another algorithm.</a:t>
            </a:r>
          </a:p>
          <a:p>
            <a:r>
              <a:rPr lang="en-PH" sz="2800" dirty="0"/>
              <a:t>The approximated consumption for the proposed system </a:t>
            </a:r>
          </a:p>
        </p:txBody>
      </p:sp>
    </p:spTree>
    <p:extLst>
      <p:ext uri="{BB962C8B-B14F-4D97-AF65-F5344CB8AC3E}">
        <p14:creationId xmlns:p14="http://schemas.microsoft.com/office/powerpoint/2010/main" val="433464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solidFill>
                  <a:srgbClr val="00B0F0"/>
                </a:solidFill>
              </a:rPr>
              <a:t>Conclusion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/>
              <a:t>The client who has and hasn’t any knowledge on how to create a system for their food business</a:t>
            </a:r>
          </a:p>
          <a:p>
            <a:r>
              <a:rPr lang="en-PH" dirty="0"/>
              <a:t>The client can easily choose and purchased a template that available to our website</a:t>
            </a:r>
          </a:p>
          <a:p>
            <a:r>
              <a:rPr lang="en-PH" dirty="0"/>
              <a:t>Also, it is an achievement for us to propose this complex type of study. </a:t>
            </a:r>
          </a:p>
        </p:txBody>
      </p:sp>
    </p:spTree>
    <p:extLst>
      <p:ext uri="{BB962C8B-B14F-4D97-AF65-F5344CB8AC3E}">
        <p14:creationId xmlns:p14="http://schemas.microsoft.com/office/powerpoint/2010/main" val="1341206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solidFill>
                  <a:srgbClr val="00B0F0"/>
                </a:solidFill>
              </a:rPr>
              <a:t>Recommendation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/>
              <a:t>add </a:t>
            </a:r>
            <a:r>
              <a:rPr lang="en-PH" dirty="0"/>
              <a:t>a method for payment transaction</a:t>
            </a:r>
          </a:p>
          <a:p>
            <a:r>
              <a:rPr lang="en-PH" dirty="0"/>
              <a:t>more security for cyber hacking</a:t>
            </a:r>
          </a:p>
          <a:p>
            <a:r>
              <a:rPr lang="en-PH" dirty="0"/>
              <a:t>upgrade the web server</a:t>
            </a:r>
          </a:p>
          <a:p>
            <a:r>
              <a:rPr lang="en-PH" dirty="0"/>
              <a:t>create a mobile application</a:t>
            </a:r>
          </a:p>
          <a:p>
            <a:r>
              <a:rPr lang="en-PH" dirty="0"/>
              <a:t>create more algorithm </a:t>
            </a:r>
          </a:p>
          <a:p>
            <a:r>
              <a:rPr lang="en-PH" dirty="0"/>
              <a:t>It is open to all researchers to criticize</a:t>
            </a:r>
          </a:p>
        </p:txBody>
      </p:sp>
    </p:spTree>
    <p:extLst>
      <p:ext uri="{BB962C8B-B14F-4D97-AF65-F5344CB8AC3E}">
        <p14:creationId xmlns:p14="http://schemas.microsoft.com/office/powerpoint/2010/main" val="415430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solidFill>
                  <a:srgbClr val="00B0F0"/>
                </a:solidFill>
              </a:rPr>
              <a:t>Background 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Management system for food e-commerce</a:t>
            </a:r>
          </a:p>
          <a:p>
            <a:r>
              <a:rPr lang="en-PH" dirty="0">
                <a:solidFill>
                  <a:schemeClr val="bg1"/>
                </a:solidFill>
              </a:rPr>
              <a:t>Content Management System (CMS)</a:t>
            </a:r>
          </a:p>
        </p:txBody>
      </p:sp>
    </p:spTree>
    <p:extLst>
      <p:ext uri="{BB962C8B-B14F-4D97-AF65-F5344CB8AC3E}">
        <p14:creationId xmlns:p14="http://schemas.microsoft.com/office/powerpoint/2010/main" val="258282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322713"/>
          </a:xfrm>
        </p:spPr>
        <p:txBody>
          <a:bodyPr>
            <a:norm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Proposed System</a:t>
            </a:r>
          </a:p>
          <a:p>
            <a:pPr lvl="1"/>
            <a:r>
              <a:rPr lang="en-PH" dirty="0"/>
              <a:t>Content delivery applications</a:t>
            </a:r>
          </a:p>
          <a:p>
            <a:pPr lvl="1"/>
            <a:r>
              <a:rPr lang="en-PH" dirty="0"/>
              <a:t>Electronic payment system</a:t>
            </a:r>
          </a:p>
          <a:p>
            <a:pPr lvl="1"/>
            <a:r>
              <a:rPr lang="en-PH" dirty="0"/>
              <a:t>Internet traffic issue</a:t>
            </a:r>
          </a:p>
          <a:p>
            <a:pPr lvl="1"/>
            <a:r>
              <a:rPr lang="en-PH" dirty="0"/>
              <a:t>Database algorithms</a:t>
            </a:r>
          </a:p>
          <a:p>
            <a:pPr lvl="1"/>
            <a:r>
              <a:rPr lang="en-PH" dirty="0"/>
              <a:t>Security features</a:t>
            </a:r>
          </a:p>
          <a:p>
            <a:pPr marL="457200" lvl="1" indent="0">
              <a:buNone/>
            </a:pPr>
            <a:endParaRPr lang="en-PH" dirty="0"/>
          </a:p>
          <a:p>
            <a:r>
              <a:rPr lang="en-PH" b="1" dirty="0">
                <a:solidFill>
                  <a:schemeClr val="bg1"/>
                </a:solidFill>
              </a:rPr>
              <a:t>3 users of the main website:</a:t>
            </a:r>
          </a:p>
          <a:p>
            <a:pPr lvl="1"/>
            <a:r>
              <a:rPr lang="en-PH" dirty="0"/>
              <a:t>Administrator</a:t>
            </a:r>
          </a:p>
          <a:p>
            <a:pPr lvl="1"/>
            <a:r>
              <a:rPr lang="en-PH" dirty="0"/>
              <a:t>Customers</a:t>
            </a:r>
          </a:p>
          <a:p>
            <a:pPr lvl="1"/>
            <a:r>
              <a:rPr lang="en-PH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119879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solidFill>
                  <a:srgbClr val="00B0F0"/>
                </a:solidFill>
              </a:rPr>
              <a:t>Statement of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PH" dirty="0"/>
              <a:t>The main problem of other online food ordering website:</a:t>
            </a:r>
          </a:p>
          <a:p>
            <a:pPr lvl="1"/>
            <a:r>
              <a:rPr lang="en-PH" dirty="0"/>
              <a:t>Don’t have PayPal payment</a:t>
            </a:r>
          </a:p>
          <a:p>
            <a:pPr lvl="1"/>
            <a:r>
              <a:rPr lang="en-PH" dirty="0"/>
              <a:t>Geographical location of the customers</a:t>
            </a:r>
          </a:p>
          <a:p>
            <a:pPr lvl="1"/>
            <a:r>
              <a:rPr lang="en-PH" dirty="0"/>
              <a:t>Less security provision</a:t>
            </a:r>
          </a:p>
          <a:p>
            <a:pPr lvl="1"/>
            <a:r>
              <a:rPr lang="en-PH" dirty="0"/>
              <a:t>Internet traffic</a:t>
            </a:r>
          </a:p>
          <a:p>
            <a:pPr lvl="1"/>
            <a:r>
              <a:rPr lang="en-PH" dirty="0"/>
              <a:t>Accurateness of the product management</a:t>
            </a:r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2604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dirty="0"/>
              <a:t>How the researchers or proponents will have a file management system that can handle the uploaded files or documents of the user?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How the management system for food e-commerce with PayPal integration and database algorithms can maintain and secure the files, product and transaction of the client?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What are the helps of having different modules of a management system for food e-commerce with PayPal integration and database algorithms performing to improve the website?</a:t>
            </a:r>
          </a:p>
        </p:txBody>
      </p:sp>
    </p:spTree>
    <p:extLst>
      <p:ext uri="{BB962C8B-B14F-4D97-AF65-F5344CB8AC3E}">
        <p14:creationId xmlns:p14="http://schemas.microsoft.com/office/powerpoint/2010/main" val="21048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PH" dirty="0"/>
              <a:t>How the clients and customer pay their purchased template or product?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PH" dirty="0"/>
              <a:t>How the clients sure if the management system for food e-commerce with PayPal integration and database algorithms is very secure and safe for the money transaction to those unethical hackers?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PH" dirty="0"/>
              <a:t>What is the performance of the system according to: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PH" dirty="0"/>
              <a:t>Accuracy,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PH" dirty="0"/>
              <a:t>Productivity,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PH" dirty="0"/>
              <a:t>Security?</a:t>
            </a:r>
          </a:p>
        </p:txBody>
      </p:sp>
    </p:spTree>
    <p:extLst>
      <p:ext uri="{BB962C8B-B14F-4D97-AF65-F5344CB8AC3E}">
        <p14:creationId xmlns:p14="http://schemas.microsoft.com/office/powerpoint/2010/main" val="292657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solidFill>
                  <a:srgbClr val="00B0F0"/>
                </a:solidFill>
              </a:rPr>
              <a:t>Scope and Limitations 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1"/>
          </a:xfrm>
        </p:spPr>
        <p:txBody>
          <a:bodyPr>
            <a:normAutofit lnSpcReduction="10000"/>
          </a:bodyPr>
          <a:lstStyle/>
          <a:p>
            <a:r>
              <a:rPr lang="en-PH" b="1" dirty="0">
                <a:solidFill>
                  <a:srgbClr val="00B0F0"/>
                </a:solidFill>
              </a:rPr>
              <a:t>Scope:</a:t>
            </a:r>
          </a:p>
          <a:p>
            <a:pPr lvl="1"/>
            <a:r>
              <a:rPr lang="en-PH" dirty="0"/>
              <a:t>3 main modules or users on the main website.</a:t>
            </a:r>
          </a:p>
          <a:p>
            <a:pPr lvl="1"/>
            <a:r>
              <a:rPr lang="en-PH" dirty="0"/>
              <a:t>PayPal Integration.</a:t>
            </a:r>
          </a:p>
          <a:p>
            <a:pPr lvl="1"/>
            <a:r>
              <a:rPr lang="en-PH" dirty="0"/>
              <a:t>E-mail for the verification.</a:t>
            </a:r>
          </a:p>
          <a:p>
            <a:pPr lvl="1"/>
            <a:r>
              <a:rPr lang="en-PH" dirty="0"/>
              <a:t>Template uploaded to web server.</a:t>
            </a:r>
          </a:p>
          <a:p>
            <a:pPr lvl="1"/>
            <a:r>
              <a:rPr lang="en-PH" dirty="0"/>
              <a:t>Client can manage and operate its template through CMS.</a:t>
            </a:r>
          </a:p>
          <a:p>
            <a:pPr lvl="1"/>
            <a:r>
              <a:rPr lang="en-PH" dirty="0"/>
              <a:t>Database algorithm.</a:t>
            </a:r>
          </a:p>
          <a:p>
            <a:pPr lvl="1"/>
            <a:r>
              <a:rPr lang="en-PH" dirty="0"/>
              <a:t>Security features.</a:t>
            </a:r>
          </a:p>
          <a:p>
            <a:pPr lvl="1"/>
            <a:r>
              <a:rPr lang="en-PH" dirty="0"/>
              <a:t>2 main module on the template.</a:t>
            </a:r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7833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60648"/>
            <a:ext cx="8229600" cy="6322713"/>
          </a:xfrm>
        </p:spPr>
        <p:txBody>
          <a:bodyPr/>
          <a:lstStyle/>
          <a:p>
            <a:pPr lvl="1"/>
            <a:r>
              <a:rPr lang="en-PH" dirty="0"/>
              <a:t>Admin of client site.</a:t>
            </a:r>
          </a:p>
          <a:p>
            <a:pPr lvl="1"/>
            <a:r>
              <a:rPr lang="en-PH" dirty="0"/>
              <a:t>Handle many users.</a:t>
            </a:r>
          </a:p>
          <a:p>
            <a:pPr lvl="1"/>
            <a:r>
              <a:rPr lang="en-PH" dirty="0"/>
              <a:t>Administrator can add co-admin or agent.</a:t>
            </a:r>
          </a:p>
          <a:p>
            <a:pPr lvl="1"/>
            <a:r>
              <a:rPr lang="en-PH" dirty="0"/>
              <a:t>Google map API.</a:t>
            </a:r>
          </a:p>
          <a:p>
            <a:pPr marL="457200" lvl="1" indent="0">
              <a:buNone/>
            </a:pPr>
            <a:endParaRPr lang="en-PH" dirty="0"/>
          </a:p>
          <a:p>
            <a:r>
              <a:rPr lang="en-PH" b="1" dirty="0">
                <a:solidFill>
                  <a:srgbClr val="00B0F0"/>
                </a:solidFill>
              </a:rPr>
              <a:t>Limitation:</a:t>
            </a:r>
          </a:p>
          <a:p>
            <a:pPr lvl="1"/>
            <a:r>
              <a:rPr lang="en-PH" dirty="0"/>
              <a:t>Only for Food E-Commerce</a:t>
            </a:r>
          </a:p>
          <a:p>
            <a:pPr lvl="1"/>
            <a:r>
              <a:rPr lang="en-PH" dirty="0"/>
              <a:t>Can only run with the internet connection</a:t>
            </a:r>
          </a:p>
          <a:p>
            <a:pPr lvl="1"/>
            <a:r>
              <a:rPr lang="en-PH" dirty="0"/>
              <a:t>Downloaded template excluded the web server</a:t>
            </a:r>
          </a:p>
        </p:txBody>
      </p:sp>
    </p:spTree>
    <p:extLst>
      <p:ext uri="{BB962C8B-B14F-4D97-AF65-F5344CB8AC3E}">
        <p14:creationId xmlns:p14="http://schemas.microsoft.com/office/powerpoint/2010/main" val="405693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Sale-Purchase-PowerPoint-Template-27374</Template>
  <TotalTime>1501</TotalTime>
  <Words>832</Words>
  <Application>Microsoft Office PowerPoint</Application>
  <PresentationFormat>On-screen Show (4:3)</PresentationFormat>
  <Paragraphs>150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PowerPoint Presentation</vt:lpstr>
      <vt:lpstr>CHAPTER I PROBLEM AND ITS BACKGROUND</vt:lpstr>
      <vt:lpstr>Background of the Study</vt:lpstr>
      <vt:lpstr>PowerPoint Presentation</vt:lpstr>
      <vt:lpstr>Statement of the Problem</vt:lpstr>
      <vt:lpstr>PowerPoint Presentation</vt:lpstr>
      <vt:lpstr>PowerPoint Presentation</vt:lpstr>
      <vt:lpstr>Scope and Limitations of the Study</vt:lpstr>
      <vt:lpstr>PowerPoint Presentation</vt:lpstr>
      <vt:lpstr>CHAPTER IV PRESENTATION, ANALYSIS AND INTERPRETATION</vt:lpstr>
      <vt:lpstr>Context Diagram of the Proposed System</vt:lpstr>
      <vt:lpstr>Context Diagram of the Proposed System</vt:lpstr>
      <vt:lpstr>Project Development Process</vt:lpstr>
      <vt:lpstr>Flowchart</vt:lpstr>
      <vt:lpstr>HIPO (Hierarchy plus Input-Process-Output)</vt:lpstr>
      <vt:lpstr>TABULATING RESULTS FROM THE PROPOSED SYSTEM</vt:lpstr>
      <vt:lpstr>TABULATING RESULTS FROM THE PROPOSED SYSTEM</vt:lpstr>
      <vt:lpstr>TABULATING RESULTS FROM THE PROPOSED SYSTEM</vt:lpstr>
      <vt:lpstr>TABULATING RESULTS FROM THE PROPOSED SYSTEM</vt:lpstr>
      <vt:lpstr>TABULATING RESULTS FROM THE PROPOSED SYSTEM</vt:lpstr>
      <vt:lpstr>TABULATING RESULTS FROM THE PROPOSED SYSTEM</vt:lpstr>
      <vt:lpstr>TABULATING RESULTS FROM THE PROPOSED SYSTEM</vt:lpstr>
      <vt:lpstr>TABULATING RESULTS FROM THE PROPOSED SYSTEM</vt:lpstr>
      <vt:lpstr>CHAPTER V SUMMARY OF FINDINGS, CONCLUSIONS AND RECOMMENDATION</vt:lpstr>
      <vt:lpstr>Summary of Findings</vt:lpstr>
      <vt:lpstr>Summary of Findings</vt:lpstr>
      <vt:lpstr>Conclusion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Farrahmae Gregorio</dc:creator>
  <cp:lastModifiedBy>Farrahmae Gregorio</cp:lastModifiedBy>
  <cp:revision>43</cp:revision>
  <dcterms:created xsi:type="dcterms:W3CDTF">2016-10-07T15:21:19Z</dcterms:created>
  <dcterms:modified xsi:type="dcterms:W3CDTF">2017-02-25T19:13:03Z</dcterms:modified>
</cp:coreProperties>
</file>