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hrome.google.com/webstore/detail/react-developer-tools/fmkadmapgofadopljbjfkapdkoienihi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hrome.google.com/webstore/detail/redux-devtools/lmhkpmbekcpmknklioeibfkpmmfibljd?utm_source=chrome-ntp-ic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reactjs/redux.gi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forwindows.org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rtoisegit.org/download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://gitscr1.moneydj.com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350" y="2043113"/>
            <a:ext cx="5829300" cy="1057275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9525">
              <a:srgbClr val="000000">
                <a:alpha val="50000"/>
              </a:srgbClr>
            </a:outerShdw>
          </a:effectLst>
        </p:spPr>
      </p:pic>
      <p:sp>
        <p:nvSpPr>
          <p:cNvPr id="57" name="Shape 57"/>
          <p:cNvSpPr/>
          <p:nvPr/>
        </p:nvSpPr>
        <p:spPr>
          <a:xfrm>
            <a:off x="4518375" y="2861425"/>
            <a:ext cx="3951347" cy="3950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980000"/>
                </a:solidFill>
                <a:latin typeface="Comic Sans MS"/>
              </a:rPr>
              <a:t>For JavaScript Developer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編輯README說明檔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新增"README.md"，用MARKDOWN編輯器編輯(MarkdownPad2)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 COMMIT專案並PUSH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375" y="2068825"/>
            <a:ext cx="4925000" cy="29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432200" y="3348675"/>
            <a:ext cx="8279598" cy="84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B.安裝與設定WEBPACK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安裝WEBPACK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4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--save:</a:t>
            </a:r>
            <a:r>
              <a:rPr lang="zh-TW"/>
              <a:t>存到package.json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-dev:存到 "devDependencies"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zh-TW"/>
              <a:t>可關閉package-lock(全域設定):npm config set package-lock false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85850" y="2431875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npm install --save-dev webpack </a:t>
            </a:r>
            <a:r>
              <a:rPr b="1" lang="zh-TW" sz="18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webpack-dev-server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646450" y="2751275"/>
            <a:ext cx="1239300" cy="6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/>
          <p:nvPr/>
        </p:nvCxnSpPr>
        <p:spPr>
          <a:xfrm rot="10800000">
            <a:off x="3832750" y="3235900"/>
            <a:ext cx="165300" cy="881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3" name="Shape 143"/>
          <p:cNvSpPr txBox="1"/>
          <p:nvPr/>
        </p:nvSpPr>
        <p:spPr>
          <a:xfrm>
            <a:off x="3876900" y="4028900"/>
            <a:ext cx="2555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多個套件用空格分開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設定package script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"name": "rguide",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"version": "1.0.0",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"description": "example for react &amp; redux guide",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"main": "index.js",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"scripts":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r>
              <a:rPr lang="zh-TW">
                <a:solidFill>
                  <a:srgbClr val="FF0000"/>
                </a:solidFill>
              </a:rPr>
              <a:t>"dev": "node devserver",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"test": "echo \"Error: no test specified\" &amp;&amp; exit 1"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},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/* ... 以下省略 ... */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6666"/>
                </a:solidFill>
              </a:rPr>
              <a:t>※node &lt;js filename&gt;是NodeJS執行程式的語法，因此稍後要建立devserver.js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建立目錄結構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088" y="880788"/>
            <a:ext cx="3038475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Shape 157"/>
          <p:cNvGrpSpPr/>
          <p:nvPr/>
        </p:nvGrpSpPr>
        <p:grpSpPr>
          <a:xfrm>
            <a:off x="3502425" y="880800"/>
            <a:ext cx="5363825" cy="3963000"/>
            <a:chOff x="3502425" y="880800"/>
            <a:chExt cx="5363825" cy="3963000"/>
          </a:xfrm>
        </p:grpSpPr>
        <p:cxnSp>
          <p:nvCxnSpPr>
            <p:cNvPr id="158" name="Shape 158"/>
            <p:cNvCxnSpPr/>
            <p:nvPr/>
          </p:nvCxnSpPr>
          <p:spPr>
            <a:xfrm>
              <a:off x="4130225" y="1022100"/>
              <a:ext cx="3039900" cy="77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7170050" y="880800"/>
              <a:ext cx="1696200" cy="3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開發伺服器根目錄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部屬根目錄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專案開發根目錄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(原始碼)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靜態檔案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主程式(entry設定)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伺服器運作程式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套件版本鎖定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專案定義檔</a:t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webpack設定檔</a:t>
              </a:r>
              <a:endParaRPr/>
            </a:p>
          </p:txBody>
        </p:sp>
        <p:cxnSp>
          <p:nvCxnSpPr>
            <p:cNvPr id="160" name="Shape 160"/>
            <p:cNvCxnSpPr/>
            <p:nvPr/>
          </p:nvCxnSpPr>
          <p:spPr>
            <a:xfrm flipH="1" rot="10800000">
              <a:off x="4185300" y="1556450"/>
              <a:ext cx="2984700" cy="71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cxnSp>
          <p:nvCxnSpPr>
            <p:cNvPr id="161" name="Shape 161"/>
            <p:cNvCxnSpPr/>
            <p:nvPr/>
          </p:nvCxnSpPr>
          <p:spPr>
            <a:xfrm>
              <a:off x="4109100" y="2313650"/>
              <a:ext cx="3006000" cy="129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4449625" y="2740275"/>
              <a:ext cx="2817900" cy="159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163" name="Shape 163"/>
            <p:cNvSpPr/>
            <p:nvPr/>
          </p:nvSpPr>
          <p:spPr>
            <a:xfrm>
              <a:off x="3502425" y="2442875"/>
              <a:ext cx="958200" cy="572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Shape 164"/>
            <p:cNvCxnSpPr/>
            <p:nvPr/>
          </p:nvCxnSpPr>
          <p:spPr>
            <a:xfrm>
              <a:off x="4581800" y="3191825"/>
              <a:ext cx="2685600" cy="13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4735975" y="3522250"/>
              <a:ext cx="2456100" cy="6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5198575" y="4513500"/>
              <a:ext cx="1993500" cy="17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4901200" y="4172075"/>
              <a:ext cx="2366100" cy="64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5264650" y="3830650"/>
              <a:ext cx="2059500" cy="21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新增Webpack設定黨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在專案根目錄建立webpack.config.js檔案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path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'path'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webpack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'webpack-dev-server/client?http://localhost:3000/'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/*包進去就不用在index.html中引用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'webpack/hot/dev-server'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HOT熱更新模組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'[name].js'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publicPath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/*build好的entry的JS會在這邊,因為react-hot-loader限制必須為"/"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HotModuleReplacementPlugin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/*HOT熱更新模組插件*/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NamedModulesPlugin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更新時可以看到更新的檔案名稱*/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webpack.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SourceMapDevToolPlugin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/*可以在F12看到原始碼*/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Shape 175"/>
          <p:cNvGrpSpPr/>
          <p:nvPr/>
        </p:nvGrpSpPr>
        <p:grpSpPr>
          <a:xfrm>
            <a:off x="2588400" y="1143250"/>
            <a:ext cx="6555600" cy="2500050"/>
            <a:chOff x="2588400" y="1143250"/>
            <a:chExt cx="6555600" cy="2500050"/>
          </a:xfrm>
        </p:grpSpPr>
        <p:cxnSp>
          <p:nvCxnSpPr>
            <p:cNvPr id="176" name="Shape 176"/>
            <p:cNvCxnSpPr>
              <a:endCxn id="177" idx="1"/>
            </p:cNvCxnSpPr>
            <p:nvPr/>
          </p:nvCxnSpPr>
          <p:spPr>
            <a:xfrm flipH="1" rot="10800000">
              <a:off x="4647900" y="1429600"/>
              <a:ext cx="1762200" cy="110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177" name="Shape 177"/>
            <p:cNvSpPr txBox="1"/>
            <p:nvPr/>
          </p:nvSpPr>
          <p:spPr>
            <a:xfrm>
              <a:off x="6410100" y="1143250"/>
              <a:ext cx="273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Port</a:t>
              </a:r>
              <a:r>
                <a:rPr lang="zh-TW">
                  <a:solidFill>
                    <a:srgbClr val="FF0000"/>
                  </a:solidFill>
                </a:rPr>
                <a:t>設定要與devserver.js一致</a:t>
              </a:r>
              <a:endParaRPr>
                <a:solidFill>
                  <a:srgbClr val="FF0000"/>
                </a:solidFill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順序要注意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78" name="Shape 178"/>
            <p:cNvCxnSpPr>
              <a:endCxn id="179" idx="1"/>
            </p:cNvCxnSpPr>
            <p:nvPr/>
          </p:nvCxnSpPr>
          <p:spPr>
            <a:xfrm flipH="1" rot="10800000">
              <a:off x="2588400" y="3334600"/>
              <a:ext cx="3745500" cy="308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179" name="Shape 179"/>
            <p:cNvSpPr txBox="1"/>
            <p:nvPr/>
          </p:nvSpPr>
          <p:spPr>
            <a:xfrm>
              <a:off x="6333900" y="3048250"/>
              <a:ext cx="273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產生為bundle.js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[name]=entry name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建立開發伺服器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在跟目錄建立devserver.js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webpack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WebpackDevServer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'webpack-dev-server'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'./webpack.config'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WebpackDevServer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webpack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contentBase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'dev/'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dev-server root dir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inline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lazy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publicPath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publicPath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entry dir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stats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'localhost'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'Listening at localhost:3000'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6333900" y="3048250"/>
            <a:ext cx="27339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使用inline模式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HOT功能開啟(HRM)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不要開啟lazy模式，會使HRM故障，只會監測/編譯request的檔案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7" name="Shape 187"/>
          <p:cNvCxnSpPr>
            <a:endCxn id="188" idx="1"/>
          </p:cNvCxnSpPr>
          <p:nvPr/>
        </p:nvCxnSpPr>
        <p:spPr>
          <a:xfrm>
            <a:off x="1420800" y="3059675"/>
            <a:ext cx="4913100" cy="27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建立dev/index.html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DOCTYPE html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webpack_setup demo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"bundle.js"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執行伺服器與測試HRM功能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修改index.js內容，看看是否會自動重新載入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485850" y="2431875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npm run dev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1417850" y="2751275"/>
            <a:ext cx="1239300" cy="6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2125600" y="3389975"/>
            <a:ext cx="165300" cy="88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04" name="Shape 204"/>
          <p:cNvSpPr txBox="1"/>
          <p:nvPr/>
        </p:nvSpPr>
        <p:spPr>
          <a:xfrm>
            <a:off x="2169750" y="4182975"/>
            <a:ext cx="2555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name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COMMIT</a:t>
            </a:r>
            <a:r>
              <a:rPr lang="zh-TW"/>
              <a:t>新版本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將node_modules</a:t>
            </a:r>
            <a:r>
              <a:rPr lang="zh-TW"/>
              <a:t>移出版控,加入ignore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 COMMIT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1286723" y="2733125"/>
            <a:ext cx="6570567" cy="12188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A.前期準備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到</a:t>
            </a:r>
            <a:r>
              <a:rPr lang="zh-TW" sz="3000"/>
              <a:t>此為止範例為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webpack_setup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113081" y="3348675"/>
            <a:ext cx="8917838" cy="84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C.React&amp;Babel安裝與設定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安裝React&amp;Babel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若專案目標是在較舊的瀏覽器上執行，必須再安裝babel-polyfill，並且在entry最上方設定才會作用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5850" y="1264400"/>
            <a:ext cx="8172300" cy="148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 react react-dom </a:t>
            </a:r>
            <a:r>
              <a:rPr lang="zh-TW" sz="2400">
                <a:solidFill>
                  <a:srgbClr val="FFFF00"/>
                </a:solidFill>
              </a:rPr>
              <a:t>react-hot-loader</a:t>
            </a:r>
            <a:endParaRPr sz="28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--save-dev babel-loader babel-core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85850" y="3550400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 babel-polyfill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323950" y="1983050"/>
            <a:ext cx="1795200" cy="50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設定Babel執行環境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55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安裝preset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修改webpack.config.js，加入loader與resolve.extensions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529925" y="1589925"/>
            <a:ext cx="8172300" cy="94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npm install babel-preset-env babel-preset-react babel-preset-stage-0 --save-dev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設定Babel執行環境(2) - 省略部分程式碼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'webpack-dev-server/client?http://localhost:3000/'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/*包進去就不用在index.html中引用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'webpack/hot/dev-server'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HOT熱更新模組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'src/index.jsx'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省略output plugin... */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jsx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exclude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/node_modules/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"babel-loader"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extensions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".js"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".json"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".jsx"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/*import可不加附檔名*/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設定Preset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preset</a:t>
            </a:r>
            <a:r>
              <a:rPr lang="zh-TW"/>
              <a:t>設定好一包plugin與設定值，直接安裝套用即可，只要額外設定某個設定值或開關某個plugin就好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建立.babelrc檔案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stage-0包含所有實驗性或尚未普及語法(... spread oprator,await….等等)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"presets"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"env"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,{</a:t>
            </a:r>
            <a:r>
              <a:rPr lang="zh-TW" sz="10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"modules"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}],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"react"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"stage-0"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"plugins"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"react-hot-loader/babel"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2731250" y="2988425"/>
            <a:ext cx="3508800" cy="3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52" name="Shape 252"/>
          <p:cNvSpPr txBox="1"/>
          <p:nvPr/>
        </p:nvSpPr>
        <p:spPr>
          <a:xfrm>
            <a:off x="6140300" y="2868800"/>
            <a:ext cx="2691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babel-loader</a:t>
            </a:r>
            <a:r>
              <a:rPr lang="zh-TW"/>
              <a:t>就會編譯，因此設為false不編譯為commonjs等等</a:t>
            </a:r>
            <a:endParaRPr/>
          </a:p>
        </p:txBody>
      </p:sp>
      <p:cxnSp>
        <p:nvCxnSpPr>
          <p:cNvPr id="253" name="Shape 253"/>
          <p:cNvCxnSpPr/>
          <p:nvPr/>
        </p:nvCxnSpPr>
        <p:spPr>
          <a:xfrm>
            <a:off x="598075" y="4423825"/>
            <a:ext cx="1973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設定React-hot-loader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上一步已經設定babel使用react-hot-loader/babel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設定webpack.config.js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'react-hot-loader/patch'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'webpack-dev-server/client?http://localhost:3000/'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/*包進去就不用在index.html中引用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'webpack/hot/dev-server'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/* HOT熱更新模組 */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'src/index.jsx'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省略 */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Shape 260"/>
          <p:cNvCxnSpPr/>
          <p:nvPr/>
        </p:nvCxnSpPr>
        <p:spPr>
          <a:xfrm>
            <a:off x="1216100" y="2898700"/>
            <a:ext cx="1973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建立index.jsx主程式與App元件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React</a:t>
            </a: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ReactDOM</a:t>
            </a: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'react-dom'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'./components/App'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ReactDOM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&lt;App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       document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  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'./components/App'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49200" y="3798500"/>
            <a:ext cx="4056900" cy="113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6080500" y="4164650"/>
            <a:ext cx="215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設定hot-loader</a:t>
            </a:r>
            <a:endParaRPr/>
          </a:p>
        </p:txBody>
      </p:sp>
      <p:cxnSp>
        <p:nvCxnSpPr>
          <p:cNvPr id="269" name="Shape 269"/>
          <p:cNvCxnSpPr>
            <a:stCxn id="267" idx="3"/>
            <a:endCxn id="268" idx="1"/>
          </p:cNvCxnSpPr>
          <p:nvPr/>
        </p:nvCxnSpPr>
        <p:spPr>
          <a:xfrm>
            <a:off x="4306100" y="4366700"/>
            <a:ext cx="1774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建立index.jsx主程式與App元件(2)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建立App元件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React</a:t>
            </a: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from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'react'  </a:t>
            </a:r>
            <a:r>
              <a:rPr lang="zh-TW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react 一定要引用 */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React App!!</a:t>
            </a:r>
            <a:r>
              <a:rPr lang="zh-TW" sz="10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10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export default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Babel使用的是commonJS (import/export，另外還有nodeJS採用的requireJS)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在dev/index.html增加&lt;div id=”root”&gt;&lt;/div&gt;作為react的起始節點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安裝Chrome Debugger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https://chrome.google.com/webstore/detail/react-developer-tools/fmkadmapgofadopljbjfkapdkoienihi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1658199"/>
            <a:ext cx="7602700" cy="31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安裝基本軟體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NodeJS for Windows: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https://nodejs.org/en/</a:t>
            </a:r>
            <a:br>
              <a:rPr lang="zh-TW"/>
            </a:b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746" y="1671925"/>
            <a:ext cx="5563549" cy="31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2500150" y="3213850"/>
            <a:ext cx="2522100" cy="115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到此為止範例為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react_setup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1245619" y="3378575"/>
            <a:ext cx="6652773" cy="84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D.Redux安裝與設定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安裝Redux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安裝Redux Chrome debugger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u="sng">
                <a:solidFill>
                  <a:srgbClr val="1155CC"/>
                </a:solidFill>
                <a:hlinkClick r:id="rId3"/>
              </a:rPr>
              <a:t>https://chrome.google.com/webstore/detail/redux-devtools/lmhkpmbekcpmknklioeibfkpmmfibljd?utm_source=chrome-ntp-icon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485850" y="1752825"/>
            <a:ext cx="8172300" cy="148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 redux react-redux</a:t>
            </a:r>
            <a:endParaRPr sz="28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--save-dev redux-devtools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設定目錄結構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000" y="0"/>
            <a:ext cx="25228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測試範例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 CLONE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https://github.com/reactjs/redux.git</a:t>
            </a:r>
            <a:r>
              <a:rPr lang="zh-TW"/>
              <a:t> 下來，把examples\todos\src下的內容蓋到專案目錄下的src中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把index.js更名為index.jsx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修改const store...為下方以套用debugger tool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store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createStore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(reducer,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__REDUX_DEVTOOLS_EXTENSION__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&amp;&amp;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 window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__REDUX_DEVTOOLS_EXTENSION__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將redux狀態置換加入react-hot-loader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/*...省略 ... */</a:t>
            </a:r>
            <a:endParaRPr sz="105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  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hot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'./reducers'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const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nextRootReducer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'./reducers'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      store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replaceReducer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nextRootReducer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測試範例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修改components/App.jsx，看HRM是否正常運作，並能保留目前的store中的state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確認redux chrome debugger是否正常運作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到此為止範例為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redux_setup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39" y="22"/>
            <a:ext cx="102870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/>
          <p:nvPr/>
        </p:nvSpPr>
        <p:spPr>
          <a:xfrm>
            <a:off x="1" y="3785852"/>
            <a:ext cx="9143998" cy="70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gradFill>
                  <a:gsLst>
                    <a:gs pos="0">
                      <a:srgbClr val="FFF6DB"/>
                    </a:gs>
                    <a:gs pos="100000">
                      <a:srgbClr val="FAD25C"/>
                    </a:gs>
                  </a:gsLst>
                  <a:lin ang="5400012" scaled="0"/>
                </a:gradFill>
                <a:latin typeface="Arial"/>
              </a:rPr>
              <a:t>D.Webpack Loaders安裝與設定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安裝與使用url-loader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url-loader</a:t>
            </a:r>
            <a:r>
              <a:rPr lang="zh-TW"/>
              <a:t>會自動調用</a:t>
            </a:r>
            <a:r>
              <a:rPr lang="zh-TW"/>
              <a:t>file-loader</a:t>
            </a:r>
            <a:r>
              <a:rPr lang="zh-TW"/>
              <a:t>全部功能，因此直接用url-loader就好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設定webpack.config.js使url-loader套用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直接使用&lt;img src={src中的相對路徑} /&gt; 會發生錯誤，必須先import</a:t>
            </a:r>
            <a:br>
              <a:rPr lang="zh-TW"/>
            </a:br>
            <a:r>
              <a:rPr lang="zh-TW"/>
              <a:t>因為&lt;img&gt;src會直接輸出到瀏覽器，沒有經過任何loader處理</a:t>
            </a:r>
            <a:br>
              <a:rPr lang="zh-TW"/>
            </a:br>
            <a:r>
              <a:rPr lang="zh-TW"/>
              <a:t>但是可以使用絕對路徑"/image/..."調用dev/目錄(開發伺服器根目錄)中的檔案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386175" y="1152475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 file-loader url-loader 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設定webpack.config.js套用url-loader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jsx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exclude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/node_modules/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"babel-loader"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svg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jpeg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gif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'url-loader'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8012</a:t>
            </a:r>
            <a:endParaRPr sz="105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Shape 346"/>
          <p:cNvCxnSpPr>
            <a:endCxn id="347" idx="1"/>
          </p:cNvCxnSpPr>
          <p:nvPr/>
        </p:nvCxnSpPr>
        <p:spPr>
          <a:xfrm flipH="1" rot="10800000">
            <a:off x="3260075" y="2498000"/>
            <a:ext cx="2808600" cy="79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347" name="Shape 347"/>
          <p:cNvSpPr txBox="1"/>
          <p:nvPr/>
        </p:nvSpPr>
        <p:spPr>
          <a:xfrm>
            <a:off x="6068675" y="2145500"/>
            <a:ext cx="2268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設定limit數值，檔案小於此數值會轉換為base64</a:t>
            </a: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250" y="3203247"/>
            <a:ext cx="4791051" cy="16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安裝基本軟體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 for Windows: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http://gitforwindows.org/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913" y="1715325"/>
            <a:ext cx="6254174" cy="313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4544250" y="3519550"/>
            <a:ext cx="1740300" cy="66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測試url-loader載入圖檔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直接載入相對路徑的圖檔是否會失敗?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把limit</a:t>
            </a:r>
            <a:r>
              <a:rPr lang="zh-TW"/>
              <a:t>調整為1，看&lt;img src=....&gt;的變化，了解file-loader的運作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安裝css相關loader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css-loader </a:t>
            </a:r>
            <a:r>
              <a:rPr lang="zh-TW"/>
              <a:t>負責處理import，style-loader負責將css程式碼加入到DOM中</a:t>
            </a:r>
            <a:br>
              <a:rPr lang="zh-TW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loader陣列順序?</a:t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386175" y="1152475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 css-loader style-loader 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設定webpack.config.js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"style-loader"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Shape 368"/>
          <p:cNvCxnSpPr/>
          <p:nvPr/>
        </p:nvCxnSpPr>
        <p:spPr>
          <a:xfrm rot="10800000">
            <a:off x="4669900" y="1689550"/>
            <a:ext cx="0" cy="222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9" name="Shape 369"/>
          <p:cNvSpPr txBox="1"/>
          <p:nvPr/>
        </p:nvSpPr>
        <p:spPr>
          <a:xfrm>
            <a:off x="5000325" y="2229225"/>
            <a:ext cx="39210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f(g(x)) </a:t>
            </a:r>
            <a:r>
              <a:rPr lang="zh-TW" sz="2400"/>
              <a:t>函數compose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之後redux課程會詳細講解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url(/images/.)絕對路徑失敗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解決方法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改變目錄結構，將靜態assets檔案都放在dev/下    =&gt;     url(images/….) 或 url(/images/….)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設定alias，在webpack.config.js中的resolve加入</a:t>
            </a:r>
            <a:br>
              <a:rPr lang="zh-TW"/>
            </a:b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alias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:{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images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path.</a:t>
            </a:r>
            <a:r>
              <a:rPr lang="zh-TW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__dirname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'src/images/'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設定css-loader的option，關閉url()的解析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因為預設的狀況CSS會和JS被打包成一個檔案放在dev下，因此和src的目錄不同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不建議使用"/"開頭的路徑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安裝SCSS相關loader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535700" y="1381750"/>
            <a:ext cx="81723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FFFF00"/>
                </a:solidFill>
              </a:rPr>
              <a:t>npm install --save-d </a:t>
            </a:r>
            <a:r>
              <a:rPr lang="zh-TW" sz="2800">
                <a:solidFill>
                  <a:srgbClr val="FFFF00"/>
                </a:solidFill>
              </a:rPr>
              <a:t>sass-loader node-sass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設定webpack.config.js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rules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\.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sass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scss</a:t>
            </a:r>
            <a:r>
              <a:rPr lang="zh-TW" sz="1050">
                <a:solidFill>
                  <a:srgbClr val="D1696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zh-TW" sz="1050">
                <a:solidFill>
                  <a:srgbClr val="811F3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"style-loader"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'css-loader'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sourceMap</a:t>
            </a: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zh-TW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"sass-loader"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]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Shape 389"/>
          <p:cNvCxnSpPr/>
          <p:nvPr/>
        </p:nvCxnSpPr>
        <p:spPr>
          <a:xfrm rot="10800000">
            <a:off x="4669900" y="1689550"/>
            <a:ext cx="0" cy="222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測試loader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測試CSS與SCSS編譯是否正常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測試圖片路徑引用是否有誤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其他LOADER?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json-loader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html-loader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到此為止範例為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webpack_loader_setup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安裝基本軟體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zh-TW"/>
              <a:t>Windows GIT UI - Tortoisegit: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https://tortoisegit.org/download/</a:t>
            </a:r>
            <a:br>
              <a:rPr lang="zh-TW"/>
            </a:br>
            <a:r>
              <a:rPr lang="zh-TW"/>
              <a:t>安裝過程需指定先前安裝的Git for windows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575" y="1834422"/>
            <a:ext cx="6476176" cy="280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4239450" y="3976750"/>
            <a:ext cx="3139800" cy="66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安裝基本軟體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更新NPM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28675" y="1804075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00"/>
                </a:solidFill>
              </a:rPr>
              <a:t>npm install npm@latest -g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建立新專案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在GIT建立一個專案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使用公開Github: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使用我們公司的GitServer: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http://gitscr1.moneydj.com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建立好複製Git網址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在硬碟建立專案目錄，並初始化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不要選擇bare，這是Server使用的設定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599" y="2981399"/>
            <a:ext cx="2142725" cy="20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275" y="3058000"/>
            <a:ext cx="3388975" cy="16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1376750" y="3874700"/>
            <a:ext cx="220200" cy="286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1500" y="697625"/>
            <a:ext cx="4300799" cy="10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5308700" y="1286425"/>
            <a:ext cx="1872300" cy="34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設定專案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設定GIT REMOTE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300" y="261938"/>
            <a:ext cx="573405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6619375" y="1231350"/>
            <a:ext cx="2212800" cy="37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初始化專案NPM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初始化專案NPM設定，產生package.json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85850" y="2431875"/>
            <a:ext cx="8172300" cy="12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00"/>
                </a:solidFill>
              </a:rPr>
              <a:t>npm install -y</a:t>
            </a: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