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326600"/>
            <a:ext cx="9070920" cy="3287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092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326600"/>
            <a:ext cx="9070920" cy="3287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326600"/>
            <a:ext cx="9070920" cy="3287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092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920" cy="94572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26080"/>
            <a:ext cx="9070920" cy="43876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Διαδίκτυο και Εφαρμογές</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Εαρινό Εξάμηνο 2020</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Μαυροθαλασσίτης Ιωάννης</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ΑΜ:03115059</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Σύντομο Παράδειγμα (2)</a:t>
            </a:r>
            <a:endParaRPr b="0" lang="en-US" sz="4400" spc="-1" strike="noStrike">
              <a:latin typeface="Arial"/>
            </a:endParaRPr>
          </a:p>
        </p:txBody>
      </p:sp>
      <p:sp>
        <p:nvSpPr>
          <p:cNvPr id="13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Το back-end με την σειρά του κάνει την αναζήτηση με το sql query των άρθρων που υπάρχουν στην βάση σχετικά με την “pneumonia” και επιστρέφει τους επιστήμονες που είναι primary authors  με τα 10 περρισότερα.</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Στην συνέχεια το front-end τυπώνει τα αποτελέσματα.</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Εγκατάσταση &amp; Εκκίνηση</a:t>
            </a:r>
            <a:endParaRPr b="0" lang="en-US" sz="4400" spc="-1" strike="noStrike">
              <a:latin typeface="Arial"/>
            </a:endParaRPr>
          </a:p>
        </p:txBody>
      </p:sp>
      <p:sp>
        <p:nvSpPr>
          <p:cNvPr id="116"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Ανοίγουμε τον φάκελο back-end και ακολουθούμε τις οδηγίες του README.md.</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Mε το παραπάνω πρέπει να έχουμε μια λειτουργική βασή και να λειτουργεί και το back-end υποσύστημα</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Ανοίγουμε τον φάκελο του front-end και τρέχουμε την εντολή npm start </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Περιγραφή Βάσης</a:t>
            </a:r>
            <a:endParaRPr b="0" lang="en-US" sz="4400" spc="-1" strike="noStrike">
              <a:latin typeface="Arial"/>
            </a:endParaRPr>
          </a:p>
        </p:txBody>
      </p:sp>
      <p:sp>
        <p:nvSpPr>
          <p:cNvPr id="118"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Η βάση όπου χρησιμοποίησα είναι mysql.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Το database είναι το interapi.</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Μοναδικό table είναι το Metadata και περιέχει όλα τα στοιχεία όπου περιέχει και το αρχείο metadata από το site:</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Περιγραφή back-end (1)</a:t>
            </a:r>
            <a:endParaRPr b="0" lang="en-US" sz="4400" spc="-1" strike="noStrike">
              <a:latin typeface="Arial"/>
            </a:endParaRPr>
          </a:p>
        </p:txBody>
      </p:sp>
      <p:sp>
        <p:nvSpPr>
          <p:cNvPr id="120"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Χρησιμοποίησα το gradle.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Το αρχείο app.properties περιέχει τις πληροφορίες για την σύνδεση με την βάση.</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Το αρχείο web.xml διαχειρίζεται τα servlets και αναθέτει την λειτουργία του api στην κλάση RestfulApp</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Περιγραφή back-end (2)</a:t>
            </a:r>
            <a:endParaRPr b="0" lang="en-US" sz="4400" spc="-1" strike="noStrike">
              <a:latin typeface="Arial"/>
            </a:endParaRPr>
          </a:p>
        </p:txBody>
      </p:sp>
      <p:sp>
        <p:nvSpPr>
          <p:cNvPr id="12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Η κλάση RestfulApp διαχειρίζεται τα paths και τα αντιστοιχίζει σε άλλες κλάσεις.</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Η κλάση Scientists αντιστιχείζεται στο path /internet/applications/Scientists/diseases και εξυπηρετεί αποκλειστικά μία μέθοδο post.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 post παίρνει ως είσοδο μια ασθένεια και με την βοήθεια της κλάσσης dataAccess αναζητά τους 10 επιστήμονες που έχουν υπάρξει primary authors στα πιο πολλά άρθρα σχετικά με την ασθένεια αυτή.</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Στην συνέχεια επιστρέφει το αποτέλεσμα αυτό</a:t>
            </a: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Περιγραφή front-end(1)</a:t>
            </a:r>
            <a:endParaRPr b="0" lang="en-US" sz="4400" spc="-1" strike="noStrike">
              <a:latin typeface="Arial"/>
            </a:endParaRPr>
          </a:p>
        </p:txBody>
      </p:sp>
      <p:sp>
        <p:nvSpPr>
          <p:cNvPr id="124"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Για την κατασκευή του front-end υποσυστήματος χρησιμοποίησα το npm και πιο συγκεκριμένα την React.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 front end αποτελείται από ένα πεδίο αναζήτησης στο οποίο ο χρήστης συμπληρώνει την όποια ασθένεια τον ενδιαφέρει και με το submit κουμπί καλέιται η handlesubmit.</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Περιγραφή front-end (2)</a:t>
            </a:r>
            <a:endParaRPr b="0" lang="en-US" sz="4400" spc="-1" strike="noStrike">
              <a:latin typeface="Arial"/>
            </a:endParaRPr>
          </a:p>
        </p:txBody>
      </p:sp>
      <p:sp>
        <p:nvSpPr>
          <p:cNvPr id="126"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 handlesubmit κάνει ένα post request στο back-end από το οποίο περιμένει το αποτέλεσμα των 10 authors στην συνέχεια αλλάζει τα data.</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Αν η list με τα Author είναι μη κενή τότε την τυπώνει σε ένα table,αλλιώς δεν τυπώνει κάτι.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Περιγραφή front-end (3)</a:t>
            </a:r>
            <a:endParaRPr b="0" lang="en-US" sz="4400" spc="-1" strike="noStrike">
              <a:latin typeface="Arial"/>
            </a:endParaRPr>
          </a:p>
        </p:txBody>
      </p:sp>
      <p:sp>
        <p:nvSpPr>
          <p:cNvPr id="128"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Tέλος η CSS όπου χρησιμοποίησα αποτελείται από δύο containers τα οποία τοποθετούν στο κέντρο της σελίδας το search και το αποτέλεσμα.</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Επίσης χρησιμοποιώ το έτοιμο component material-table για να τυπώσω πιο όμορφα τα αποτελέσματα.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Σύντομο Παράδειγμα (1)</a:t>
            </a:r>
            <a:endParaRPr b="0" lang="en-US" sz="4400" spc="-1" strike="noStrike">
              <a:latin typeface="Arial"/>
            </a:endParaRPr>
          </a:p>
        </p:txBody>
      </p:sp>
      <p:sp>
        <p:nvSpPr>
          <p:cNvPr id="130"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Ο χρήστης εισάγει μια αρρώστια,για παράδειγμα “pneumonia” στον buffer αναζήτησης του front-end.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To front-end στέλνει το post request στο back-end θέτοντας ως αρρώστια προς αναζήτηση την “pneumonia”.</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2020-08-15T19:04:36Z</dcterms:created>
  <dc:creator/>
  <dc:description/>
  <dc:language>en-US</dc:language>
  <cp:lastModifiedBy/>
  <dcterms:modified xsi:type="dcterms:W3CDTF">2020-08-16T22:29:51Z</dcterms:modified>
  <cp:revision>6</cp:revision>
  <dc:subject/>
  <dc:title/>
</cp:coreProperties>
</file>