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4"/>
    <p:restoredTop sz="94658"/>
  </p:normalViewPr>
  <p:slideViewPr>
    <p:cSldViewPr snapToGrid="0">
      <p:cViewPr varScale="1">
        <p:scale>
          <a:sx n="120" d="100"/>
          <a:sy n="12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4486-B4E5-F932-40B6-3C14279E2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2B6A0-12ED-7024-387D-9012AF451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4C89F-FBFD-2769-447A-490BF63B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357E-2ACC-D301-48E4-E4118169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3C32-9661-CF50-427E-4B328E98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B43B-AC0D-9184-FDAB-8C093110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F83F3-0F62-4983-B000-EED4F5BF0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24BD-A625-FFE1-1819-DA08BF51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7B4B8-391F-C647-00AD-E81EE6A6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B3D6-0C9E-AC3A-26BF-C68A102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6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C5D8F-8233-5C94-784F-11CE36CC8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B7277-8BA4-288E-6C27-0D7F1E916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9339-D500-766B-39C5-DCC07889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8166-AC72-721A-4B2D-77D7001B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E709-E5B0-1209-D1A7-B6145C0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4E76-DCC7-65DF-4A2D-3BDC0D00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DD52-5A45-31FF-13C5-A71B450F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15CF-BC3A-36C2-AB70-37CF05AB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E422-262C-2639-3775-BCF091C3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2C7F-58E0-A8EA-F699-7B7AEAD3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4CB5-97E6-5A86-88BF-FBED01C8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93F90-EB9A-F17B-CD6A-4B6282F63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3083-327F-5637-CAD9-8B5ACA11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1143-EF37-9461-9823-CAF91177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BD07-F6A0-F0DA-38C1-8D0426F8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7FD3-A325-1115-FB90-53CB68EE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5667-5756-7DF8-0BFA-1E3E94A98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B1FDB-E525-E731-3C06-9EECFDCB0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CF1E-90A3-1241-981B-29AC7849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3221F-08E4-7B5E-506C-94289F26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5A78B-5FE1-C307-266B-5693E467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37A-C389-255F-489C-4800B1DD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51C0B-03F7-4D2F-C4DD-D716E38B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35740-743D-41F1-9A82-80716F015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34916-A82F-5A72-4463-718C00CDF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71D64-6513-6CC6-3D32-D5E9555A5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0D7E5-3AB3-150E-B5A1-10EA1F2E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5E242-E26D-C495-D50E-37D2F9A1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255D2-7459-DA31-C8BC-27BEC36B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0ED7-1ABA-D6BC-5D67-C90254F7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28E66-2362-7DD6-2C88-996D12BC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79AEA-7616-8171-1BD1-9333F05E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B712B-F233-B1B9-6ACD-50443E95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9B38C-9267-C832-AD47-650151A6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DA658-6312-7579-B725-2D0EF956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ADACE-66AE-95E1-7A4C-4922EDDD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9BB2-8F0E-2BC0-E046-F66218A7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E9F2-9C85-0F35-DC9E-61241C092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2DA22-EE8E-5936-460D-7DFF54DB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EDC99-D758-D131-473A-4F0D63D7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3E329-890B-EDFB-903E-4ED7909F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2AB8B-C4B3-E166-76F5-6385D13D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D919-86F4-E2A1-3560-40992A31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9781D-6601-BCDB-643F-D0696E019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77955-DAFB-7B01-E6A1-F6AF7BDF3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D722-6996-5379-63A9-FC8117D2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E2615-29D1-C7E8-9E53-14EA2070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136C-5F80-F0BB-E471-748D3367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2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37559-73CD-413E-04FB-E3A4D52B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43B1B-7ECA-A0A5-9D57-B6CD362E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790C-3755-D9B6-FE8C-2092EC5C5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6C617-B0C0-734C-B757-496FE3E64D0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EF5F-7E4B-FD4A-69B1-C09DEA12B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EB11-B68E-836F-9F6D-2638C40BB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2F93B-CFE4-2741-B127-A1EDB06F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1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77A4-A9BA-24AC-3E41-B85A0CFA2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Drivers – Nodule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7491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B696-DB44-F610-596D-862EDF78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/>
          <a:p>
            <a:r>
              <a:rPr lang="en-US" dirty="0"/>
              <a:t>CPM By No Nodules – 20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90452-B11C-99B9-2D7E-51C48ADA7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41" y="2051648"/>
            <a:ext cx="7772400" cy="33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7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0A4D-2B74-1D46-2F5F-E942C915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1"/>
          </a:xfrm>
        </p:spPr>
        <p:txBody>
          <a:bodyPr>
            <a:normAutofit/>
          </a:bodyPr>
          <a:lstStyle/>
          <a:p>
            <a:r>
              <a:rPr lang="en-US" sz="2800" dirty="0"/>
              <a:t>CPM By Nodule Type – Gender/ Ethnic Groups – 20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A7B9F-E057-B425-EA57-CCE39E07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1479241"/>
            <a:ext cx="5645540" cy="2437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7B3E4-A5AE-43E8-503D-06D72080F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91" y="1479240"/>
            <a:ext cx="5708269" cy="243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E7723-72D7-3CEE-B1C4-8870B7D3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" y="4055435"/>
            <a:ext cx="5717231" cy="2437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5EC8B4-DACC-B154-998E-5C0C59132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291" y="4158126"/>
            <a:ext cx="5717231" cy="24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4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74861-AFB7-A30C-1876-045036187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6C19-54B6-6E50-E62B-0A6467D5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SUMMIT Vs Test Sample - Nodule Characteristic- Nodule 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AB968-49CE-FEB9-485F-53D277995888}"/>
              </a:ext>
            </a:extLst>
          </p:cNvPr>
          <p:cNvSpPr txBox="1"/>
          <p:nvPr/>
        </p:nvSpPr>
        <p:spPr>
          <a:xfrm>
            <a:off x="944880" y="1229360"/>
            <a:ext cx="425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SUMMIT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3B1C-BF0B-16F3-3C7F-874ECB34E05C}"/>
              </a:ext>
            </a:extLst>
          </p:cNvPr>
          <p:cNvSpPr txBox="1"/>
          <p:nvPr/>
        </p:nvSpPr>
        <p:spPr>
          <a:xfrm>
            <a:off x="7213600" y="1229360"/>
            <a:ext cx="425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9BE2E-BDD7-5836-4DBB-BC974230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8" y="1848338"/>
            <a:ext cx="5295900" cy="2971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E200E0-7CE8-6479-DE4A-421DAC4F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70" y="1848338"/>
            <a:ext cx="5295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1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BE673-95B3-6BD5-A566-7EECB632A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B328-3671-2A0B-7E33-096AB7C8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sz="3200" dirty="0"/>
              <a:t>SUMMIT Vs Test Sample - Nodule Characteristic- Nodule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587A6-92C1-4D8F-F4B0-357D838B70ED}"/>
              </a:ext>
            </a:extLst>
          </p:cNvPr>
          <p:cNvSpPr txBox="1"/>
          <p:nvPr/>
        </p:nvSpPr>
        <p:spPr>
          <a:xfrm>
            <a:off x="944880" y="1229360"/>
            <a:ext cx="425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SUMMIT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2203B-9FC9-B54D-48B4-3B2FDF81BF5C}"/>
              </a:ext>
            </a:extLst>
          </p:cNvPr>
          <p:cNvSpPr txBox="1"/>
          <p:nvPr/>
        </p:nvSpPr>
        <p:spPr>
          <a:xfrm>
            <a:off x="7213600" y="1229360"/>
            <a:ext cx="425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31AE7-52B0-5F85-3037-C0847CDB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943100"/>
            <a:ext cx="5295900" cy="2971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63556-76A1-BA6E-AC1B-211C2287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890" y="1943100"/>
            <a:ext cx="5295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6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7B43-BE50-3CA3-74CB-EADDDB22D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CF3D-29EB-93E2-C14A-F7DFC720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SUMMIT Vs Test Sample - Nodule Characteristic- Nodule Diameter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67672-96D2-0DAF-E7EA-C25CBC6D0EC1}"/>
              </a:ext>
            </a:extLst>
          </p:cNvPr>
          <p:cNvSpPr txBox="1"/>
          <p:nvPr/>
        </p:nvSpPr>
        <p:spPr>
          <a:xfrm>
            <a:off x="944880" y="1229360"/>
            <a:ext cx="425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SUMMIT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FD305-436B-11F6-2E32-77DDC730A411}"/>
              </a:ext>
            </a:extLst>
          </p:cNvPr>
          <p:cNvSpPr txBox="1"/>
          <p:nvPr/>
        </p:nvSpPr>
        <p:spPr>
          <a:xfrm>
            <a:off x="7213600" y="1229360"/>
            <a:ext cx="425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C3E43-4CA9-3728-A32A-8B3D4D61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1943100"/>
            <a:ext cx="529590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C7FD7-BED6-D9B7-08BB-002FDFD9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16" y="1943100"/>
            <a:ext cx="5295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5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70E46-6E02-AF15-63D4-37764E274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8641-B5C8-D978-9764-5D8C4272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SUMMIT Vs Test Sample - Nodule Characteristic- Type &amp; Diameter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CFAA6-C4D1-0EB6-33AA-B4001C9D1634}"/>
              </a:ext>
            </a:extLst>
          </p:cNvPr>
          <p:cNvSpPr txBox="1"/>
          <p:nvPr/>
        </p:nvSpPr>
        <p:spPr>
          <a:xfrm>
            <a:off x="944880" y="1229360"/>
            <a:ext cx="425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SUMMIT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DF647-B93E-7156-F662-5DACE6C4806B}"/>
              </a:ext>
            </a:extLst>
          </p:cNvPr>
          <p:cNvSpPr txBox="1"/>
          <p:nvPr/>
        </p:nvSpPr>
        <p:spPr>
          <a:xfrm>
            <a:off x="7213600" y="1229360"/>
            <a:ext cx="425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2E2E6-935C-54D9-E1CE-333F8C62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8" y="2187121"/>
            <a:ext cx="5321300" cy="370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A37B5-CBE9-AE9D-0D57-CE8C9EE9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765" y="2187121"/>
            <a:ext cx="5321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77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Performance Drivers – Nodule Characteristics</vt:lpstr>
      <vt:lpstr>CPM By No Nodules – 20 Samples</vt:lpstr>
      <vt:lpstr>CPM By Nodule Type – Gender/ Ethnic Groups – 20 Samples</vt:lpstr>
      <vt:lpstr>SUMMIT Vs Test Sample - Nodule Characteristic- Nodule Counts</vt:lpstr>
      <vt:lpstr>SUMMIT Vs Test Sample - Nodule Characteristic- Nodule Type</vt:lpstr>
      <vt:lpstr>SUMMIT Vs Test Sample - Nodule Characteristic- Nodule Diameter</vt:lpstr>
      <vt:lpstr>SUMMIT Vs Test Sample - Nodule Characteristic- Type &amp; Diameter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PG-Mccabe, John Paul James</dc:creator>
  <cp:lastModifiedBy>PG-Mccabe, John Paul James</cp:lastModifiedBy>
  <cp:revision>1</cp:revision>
  <dcterms:created xsi:type="dcterms:W3CDTF">2024-09-24T10:08:15Z</dcterms:created>
  <dcterms:modified xsi:type="dcterms:W3CDTF">2024-09-24T12:02:13Z</dcterms:modified>
</cp:coreProperties>
</file>