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4224000" cy="20104100"/>
  <p:notesSz cx="14224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rgbClr val="CD51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rgbClr val="CD51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rgbClr val="CD51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rgbClr val="CD51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529212"/>
            <a:ext cx="14220190" cy="575310"/>
          </a:xfrm>
          <a:custGeom>
            <a:avLst/>
            <a:gdLst/>
            <a:ahLst/>
            <a:cxnLst/>
            <a:rect l="l" t="t" r="r" b="b"/>
            <a:pathLst>
              <a:path w="14220190" h="575309">
                <a:moveTo>
                  <a:pt x="14219989" y="0"/>
                </a:moveTo>
                <a:lnTo>
                  <a:pt x="0" y="0"/>
                </a:lnTo>
                <a:lnTo>
                  <a:pt x="0" y="574886"/>
                </a:lnTo>
                <a:lnTo>
                  <a:pt x="14219989" y="574886"/>
                </a:lnTo>
                <a:lnTo>
                  <a:pt x="14219989" y="0"/>
                </a:lnTo>
                <a:close/>
              </a:path>
            </a:pathLst>
          </a:custGeom>
          <a:solidFill>
            <a:srgbClr val="3282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03135" y="2250928"/>
            <a:ext cx="224579" cy="175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92475" y="2250928"/>
            <a:ext cx="267335" cy="175895"/>
          </a:xfrm>
          <a:custGeom>
            <a:avLst/>
            <a:gdLst/>
            <a:ahLst/>
            <a:cxnLst/>
            <a:rect l="l" t="t" r="r" b="b"/>
            <a:pathLst>
              <a:path w="267334" h="175894">
                <a:moveTo>
                  <a:pt x="267061" y="0"/>
                </a:moveTo>
                <a:lnTo>
                  <a:pt x="183671" y="0"/>
                </a:lnTo>
                <a:lnTo>
                  <a:pt x="134055" y="115838"/>
                </a:lnTo>
                <a:lnTo>
                  <a:pt x="84731" y="0"/>
                </a:lnTo>
                <a:lnTo>
                  <a:pt x="0" y="0"/>
                </a:lnTo>
                <a:lnTo>
                  <a:pt x="0" y="175756"/>
                </a:lnTo>
                <a:lnTo>
                  <a:pt x="60991" y="175756"/>
                </a:lnTo>
                <a:lnTo>
                  <a:pt x="60991" y="63061"/>
                </a:lnTo>
                <a:lnTo>
                  <a:pt x="110315" y="175756"/>
                </a:lnTo>
                <a:lnTo>
                  <a:pt x="156740" y="175756"/>
                </a:lnTo>
                <a:lnTo>
                  <a:pt x="206129" y="63061"/>
                </a:lnTo>
                <a:lnTo>
                  <a:pt x="206129" y="175756"/>
                </a:lnTo>
                <a:lnTo>
                  <a:pt x="267061" y="175756"/>
                </a:lnTo>
                <a:lnTo>
                  <a:pt x="267061" y="0"/>
                </a:lnTo>
                <a:close/>
              </a:path>
            </a:pathLst>
          </a:custGeom>
          <a:solidFill>
            <a:srgbClr val="1115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251131" y="2250914"/>
            <a:ext cx="64135" cy="175895"/>
          </a:xfrm>
          <a:custGeom>
            <a:avLst/>
            <a:gdLst/>
            <a:ahLst/>
            <a:cxnLst/>
            <a:rect l="l" t="t" r="r" b="b"/>
            <a:pathLst>
              <a:path w="64134" h="175894">
                <a:moveTo>
                  <a:pt x="63591" y="0"/>
                </a:moveTo>
                <a:lnTo>
                  <a:pt x="0" y="0"/>
                </a:lnTo>
                <a:lnTo>
                  <a:pt x="0" y="175756"/>
                </a:lnTo>
                <a:lnTo>
                  <a:pt x="63591" y="175756"/>
                </a:lnTo>
                <a:lnTo>
                  <a:pt x="63591" y="0"/>
                </a:lnTo>
                <a:close/>
              </a:path>
            </a:pathLst>
          </a:custGeom>
          <a:solidFill>
            <a:srgbClr val="1115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7972" y="2245272"/>
            <a:ext cx="223511" cy="18710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04736" y="2245272"/>
            <a:ext cx="223499" cy="18710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3310978" y="2250944"/>
            <a:ext cx="64135" cy="175895"/>
          </a:xfrm>
          <a:custGeom>
            <a:avLst/>
            <a:gdLst/>
            <a:ahLst/>
            <a:cxnLst/>
            <a:rect l="l" t="t" r="r" b="b"/>
            <a:pathLst>
              <a:path w="64134" h="175894">
                <a:moveTo>
                  <a:pt x="63591" y="0"/>
                </a:moveTo>
                <a:lnTo>
                  <a:pt x="0" y="0"/>
                </a:lnTo>
                <a:lnTo>
                  <a:pt x="0" y="175756"/>
                </a:lnTo>
                <a:lnTo>
                  <a:pt x="63591" y="175756"/>
                </a:lnTo>
                <a:lnTo>
                  <a:pt x="63591" y="0"/>
                </a:lnTo>
                <a:close/>
              </a:path>
            </a:pathLst>
          </a:custGeom>
          <a:solidFill>
            <a:srgbClr val="1115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16515" y="1219210"/>
            <a:ext cx="105484" cy="47644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51822" y="1764773"/>
            <a:ext cx="72557" cy="14557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899625" y="1222574"/>
            <a:ext cx="234081" cy="68778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09728" y="1240803"/>
            <a:ext cx="355282" cy="81511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84721" y="1208031"/>
            <a:ext cx="650803" cy="67780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8731" y="1235500"/>
            <a:ext cx="471723" cy="822943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218011" y="845475"/>
            <a:ext cx="522605" cy="560070"/>
          </a:xfrm>
          <a:custGeom>
            <a:avLst/>
            <a:gdLst/>
            <a:ahLst/>
            <a:cxnLst/>
            <a:rect l="l" t="t" r="r" b="b"/>
            <a:pathLst>
              <a:path w="522604" h="560069">
                <a:moveTo>
                  <a:pt x="347863" y="0"/>
                </a:moveTo>
                <a:lnTo>
                  <a:pt x="314926" y="8325"/>
                </a:lnTo>
                <a:lnTo>
                  <a:pt x="293413" y="19050"/>
                </a:lnTo>
                <a:lnTo>
                  <a:pt x="248192" y="39851"/>
                </a:lnTo>
                <a:lnTo>
                  <a:pt x="187449" y="44221"/>
                </a:lnTo>
                <a:lnTo>
                  <a:pt x="167505" y="47367"/>
                </a:lnTo>
                <a:lnTo>
                  <a:pt x="128359" y="73258"/>
                </a:lnTo>
                <a:lnTo>
                  <a:pt x="121783" y="101719"/>
                </a:lnTo>
                <a:lnTo>
                  <a:pt x="113301" y="145919"/>
                </a:lnTo>
                <a:lnTo>
                  <a:pt x="77293" y="166544"/>
                </a:lnTo>
                <a:lnTo>
                  <a:pt x="41875" y="191243"/>
                </a:lnTo>
                <a:lnTo>
                  <a:pt x="10860" y="230060"/>
                </a:lnTo>
                <a:lnTo>
                  <a:pt x="1865" y="268374"/>
                </a:lnTo>
                <a:lnTo>
                  <a:pt x="0" y="304214"/>
                </a:lnTo>
                <a:lnTo>
                  <a:pt x="959" y="330344"/>
                </a:lnTo>
                <a:lnTo>
                  <a:pt x="1045" y="332709"/>
                </a:lnTo>
                <a:lnTo>
                  <a:pt x="2522" y="354291"/>
                </a:lnTo>
                <a:lnTo>
                  <a:pt x="2625" y="355794"/>
                </a:lnTo>
                <a:lnTo>
                  <a:pt x="3349" y="364247"/>
                </a:lnTo>
                <a:lnTo>
                  <a:pt x="3439" y="365303"/>
                </a:lnTo>
                <a:lnTo>
                  <a:pt x="9665" y="416278"/>
                </a:lnTo>
                <a:lnTo>
                  <a:pt x="23198" y="457754"/>
                </a:lnTo>
                <a:lnTo>
                  <a:pt x="47532" y="495022"/>
                </a:lnTo>
                <a:lnTo>
                  <a:pt x="79039" y="527608"/>
                </a:lnTo>
                <a:lnTo>
                  <a:pt x="126162" y="551212"/>
                </a:lnTo>
                <a:lnTo>
                  <a:pt x="164482" y="559807"/>
                </a:lnTo>
                <a:lnTo>
                  <a:pt x="176697" y="559807"/>
                </a:lnTo>
                <a:lnTo>
                  <a:pt x="197727" y="558287"/>
                </a:lnTo>
                <a:lnTo>
                  <a:pt x="218888" y="555550"/>
                </a:lnTo>
                <a:lnTo>
                  <a:pt x="239984" y="551575"/>
                </a:lnTo>
                <a:lnTo>
                  <a:pt x="260820" y="546344"/>
                </a:lnTo>
                <a:lnTo>
                  <a:pt x="254073" y="538512"/>
                </a:lnTo>
                <a:lnTo>
                  <a:pt x="247786" y="529632"/>
                </a:lnTo>
                <a:lnTo>
                  <a:pt x="241916" y="519712"/>
                </a:lnTo>
                <a:lnTo>
                  <a:pt x="236417" y="508759"/>
                </a:lnTo>
                <a:lnTo>
                  <a:pt x="232222" y="488296"/>
                </a:lnTo>
                <a:lnTo>
                  <a:pt x="234288" y="462909"/>
                </a:lnTo>
                <a:lnTo>
                  <a:pt x="251932" y="405954"/>
                </a:lnTo>
                <a:lnTo>
                  <a:pt x="277339" y="371022"/>
                </a:lnTo>
                <a:lnTo>
                  <a:pt x="323067" y="345590"/>
                </a:lnTo>
                <a:lnTo>
                  <a:pt x="373293" y="330344"/>
                </a:lnTo>
                <a:lnTo>
                  <a:pt x="422087" y="322898"/>
                </a:lnTo>
                <a:lnTo>
                  <a:pt x="429323" y="322642"/>
                </a:lnTo>
                <a:lnTo>
                  <a:pt x="489355" y="322642"/>
                </a:lnTo>
                <a:lnTo>
                  <a:pt x="463276" y="281718"/>
                </a:lnTo>
                <a:lnTo>
                  <a:pt x="440626" y="234944"/>
                </a:lnTo>
                <a:lnTo>
                  <a:pt x="429988" y="191756"/>
                </a:lnTo>
                <a:lnTo>
                  <a:pt x="437792" y="158597"/>
                </a:lnTo>
                <a:lnTo>
                  <a:pt x="437859" y="158314"/>
                </a:lnTo>
                <a:lnTo>
                  <a:pt x="456428" y="138885"/>
                </a:lnTo>
                <a:lnTo>
                  <a:pt x="476847" y="123733"/>
                </a:lnTo>
                <a:lnTo>
                  <a:pt x="498941" y="112272"/>
                </a:lnTo>
                <a:lnTo>
                  <a:pt x="522537" y="103914"/>
                </a:lnTo>
                <a:lnTo>
                  <a:pt x="511358" y="98009"/>
                </a:lnTo>
                <a:lnTo>
                  <a:pt x="503711" y="93649"/>
                </a:lnTo>
                <a:lnTo>
                  <a:pt x="473798" y="79345"/>
                </a:lnTo>
                <a:lnTo>
                  <a:pt x="456503" y="69964"/>
                </a:lnTo>
                <a:lnTo>
                  <a:pt x="445235" y="61357"/>
                </a:lnTo>
                <a:lnTo>
                  <a:pt x="433403" y="49371"/>
                </a:lnTo>
                <a:lnTo>
                  <a:pt x="417798" y="35174"/>
                </a:lnTo>
                <a:lnTo>
                  <a:pt x="400601" y="23257"/>
                </a:lnTo>
                <a:lnTo>
                  <a:pt x="382226" y="13328"/>
                </a:lnTo>
                <a:lnTo>
                  <a:pt x="363088" y="5094"/>
                </a:lnTo>
                <a:lnTo>
                  <a:pt x="355662" y="2224"/>
                </a:lnTo>
                <a:lnTo>
                  <a:pt x="347863" y="0"/>
                </a:lnTo>
                <a:close/>
              </a:path>
              <a:path w="522604" h="560069">
                <a:moveTo>
                  <a:pt x="489355" y="322642"/>
                </a:moveTo>
                <a:lnTo>
                  <a:pt x="436570" y="322642"/>
                </a:lnTo>
                <a:lnTo>
                  <a:pt x="450236" y="322898"/>
                </a:lnTo>
                <a:lnTo>
                  <a:pt x="449527" y="322898"/>
                </a:lnTo>
                <a:lnTo>
                  <a:pt x="461767" y="323513"/>
                </a:lnTo>
                <a:lnTo>
                  <a:pt x="474151" y="324401"/>
                </a:lnTo>
                <a:lnTo>
                  <a:pt x="488244" y="325589"/>
                </a:lnTo>
                <a:lnTo>
                  <a:pt x="491441" y="325917"/>
                </a:lnTo>
                <a:lnTo>
                  <a:pt x="489355" y="322642"/>
                </a:lnTo>
                <a:close/>
              </a:path>
            </a:pathLst>
          </a:custGeom>
          <a:solidFill>
            <a:srgbClr val="CD51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160171" y="1659416"/>
            <a:ext cx="127635" cy="261620"/>
          </a:xfrm>
          <a:custGeom>
            <a:avLst/>
            <a:gdLst/>
            <a:ahLst/>
            <a:cxnLst/>
            <a:rect l="l" t="t" r="r" b="b"/>
            <a:pathLst>
              <a:path w="127635" h="261619">
                <a:moveTo>
                  <a:pt x="97012" y="0"/>
                </a:moveTo>
                <a:lnTo>
                  <a:pt x="84656" y="4494"/>
                </a:lnTo>
                <a:lnTo>
                  <a:pt x="77260" y="14150"/>
                </a:lnTo>
                <a:lnTo>
                  <a:pt x="72950" y="26429"/>
                </a:lnTo>
                <a:lnTo>
                  <a:pt x="69854" y="38795"/>
                </a:lnTo>
                <a:lnTo>
                  <a:pt x="61128" y="65948"/>
                </a:lnTo>
                <a:lnTo>
                  <a:pt x="45244" y="110106"/>
                </a:lnTo>
                <a:lnTo>
                  <a:pt x="30092" y="130935"/>
                </a:lnTo>
                <a:lnTo>
                  <a:pt x="16026" y="150042"/>
                </a:lnTo>
                <a:lnTo>
                  <a:pt x="5502" y="173026"/>
                </a:lnTo>
                <a:lnTo>
                  <a:pt x="0" y="196059"/>
                </a:lnTo>
                <a:lnTo>
                  <a:pt x="995" y="215309"/>
                </a:lnTo>
                <a:lnTo>
                  <a:pt x="6933" y="234557"/>
                </a:lnTo>
                <a:lnTo>
                  <a:pt x="12648" y="249107"/>
                </a:lnTo>
                <a:lnTo>
                  <a:pt x="20436" y="258313"/>
                </a:lnTo>
                <a:lnTo>
                  <a:pt x="32591" y="261525"/>
                </a:lnTo>
                <a:lnTo>
                  <a:pt x="34769" y="261525"/>
                </a:lnTo>
                <a:lnTo>
                  <a:pt x="82090" y="242369"/>
                </a:lnTo>
                <a:lnTo>
                  <a:pt x="116167" y="180540"/>
                </a:lnTo>
                <a:lnTo>
                  <a:pt x="126819" y="120165"/>
                </a:lnTo>
                <a:lnTo>
                  <a:pt x="127344" y="89324"/>
                </a:lnTo>
                <a:lnTo>
                  <a:pt x="127274" y="71519"/>
                </a:lnTo>
                <a:lnTo>
                  <a:pt x="125137" y="23275"/>
                </a:lnTo>
                <a:lnTo>
                  <a:pt x="104093" y="566"/>
                </a:lnTo>
                <a:lnTo>
                  <a:pt x="9701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478830" y="1342570"/>
            <a:ext cx="558165" cy="733425"/>
          </a:xfrm>
          <a:custGeom>
            <a:avLst/>
            <a:gdLst/>
            <a:ahLst/>
            <a:cxnLst/>
            <a:rect l="l" t="t" r="r" b="b"/>
            <a:pathLst>
              <a:path w="558164" h="733425">
                <a:moveTo>
                  <a:pt x="454713" y="66854"/>
                </a:moveTo>
                <a:lnTo>
                  <a:pt x="111215" y="66854"/>
                </a:lnTo>
                <a:lnTo>
                  <a:pt x="143164" y="74457"/>
                </a:lnTo>
                <a:lnTo>
                  <a:pt x="152073" y="93843"/>
                </a:lnTo>
                <a:lnTo>
                  <a:pt x="147383" y="119881"/>
                </a:lnTo>
                <a:lnTo>
                  <a:pt x="138535" y="147440"/>
                </a:lnTo>
                <a:lnTo>
                  <a:pt x="136506" y="159781"/>
                </a:lnTo>
                <a:lnTo>
                  <a:pt x="172475" y="215333"/>
                </a:lnTo>
                <a:lnTo>
                  <a:pt x="196691" y="237948"/>
                </a:lnTo>
                <a:lnTo>
                  <a:pt x="208329" y="259130"/>
                </a:lnTo>
                <a:lnTo>
                  <a:pt x="212467" y="284116"/>
                </a:lnTo>
                <a:lnTo>
                  <a:pt x="214182" y="318138"/>
                </a:lnTo>
                <a:lnTo>
                  <a:pt x="211854" y="343365"/>
                </a:lnTo>
                <a:lnTo>
                  <a:pt x="209451" y="368583"/>
                </a:lnTo>
                <a:lnTo>
                  <a:pt x="206989" y="393796"/>
                </a:lnTo>
                <a:lnTo>
                  <a:pt x="204483" y="419005"/>
                </a:lnTo>
                <a:lnTo>
                  <a:pt x="209636" y="468144"/>
                </a:lnTo>
                <a:lnTo>
                  <a:pt x="223734" y="510456"/>
                </a:lnTo>
                <a:lnTo>
                  <a:pt x="244452" y="549474"/>
                </a:lnTo>
                <a:lnTo>
                  <a:pt x="269465" y="588731"/>
                </a:lnTo>
                <a:lnTo>
                  <a:pt x="277610" y="621049"/>
                </a:lnTo>
                <a:lnTo>
                  <a:pt x="278341" y="652899"/>
                </a:lnTo>
                <a:lnTo>
                  <a:pt x="277543" y="684429"/>
                </a:lnTo>
                <a:lnTo>
                  <a:pt x="281080" y="715588"/>
                </a:lnTo>
                <a:lnTo>
                  <a:pt x="309125" y="733016"/>
                </a:lnTo>
                <a:lnTo>
                  <a:pt x="340778" y="727838"/>
                </a:lnTo>
                <a:lnTo>
                  <a:pt x="407663" y="701198"/>
                </a:lnTo>
                <a:lnTo>
                  <a:pt x="469570" y="655908"/>
                </a:lnTo>
                <a:lnTo>
                  <a:pt x="504711" y="617223"/>
                </a:lnTo>
                <a:lnTo>
                  <a:pt x="534528" y="575699"/>
                </a:lnTo>
                <a:lnTo>
                  <a:pt x="538004" y="569357"/>
                </a:lnTo>
                <a:lnTo>
                  <a:pt x="486868" y="569357"/>
                </a:lnTo>
                <a:lnTo>
                  <a:pt x="480289" y="568015"/>
                </a:lnTo>
                <a:lnTo>
                  <a:pt x="473817" y="565134"/>
                </a:lnTo>
                <a:lnTo>
                  <a:pt x="459564" y="531649"/>
                </a:lnTo>
                <a:lnTo>
                  <a:pt x="460463" y="489434"/>
                </a:lnTo>
                <a:lnTo>
                  <a:pt x="469943" y="443691"/>
                </a:lnTo>
                <a:lnTo>
                  <a:pt x="481433" y="399624"/>
                </a:lnTo>
                <a:lnTo>
                  <a:pt x="488365" y="362434"/>
                </a:lnTo>
                <a:lnTo>
                  <a:pt x="497935" y="237948"/>
                </a:lnTo>
                <a:lnTo>
                  <a:pt x="498058" y="236347"/>
                </a:lnTo>
                <a:lnTo>
                  <a:pt x="492131" y="183129"/>
                </a:lnTo>
                <a:lnTo>
                  <a:pt x="492076" y="182635"/>
                </a:lnTo>
                <a:lnTo>
                  <a:pt x="482178" y="135135"/>
                </a:lnTo>
                <a:lnTo>
                  <a:pt x="467809" y="92752"/>
                </a:lnTo>
                <a:lnTo>
                  <a:pt x="454713" y="66854"/>
                </a:lnTo>
                <a:close/>
              </a:path>
              <a:path w="558164" h="733425">
                <a:moveTo>
                  <a:pt x="557660" y="533490"/>
                </a:moveTo>
                <a:lnTo>
                  <a:pt x="541949" y="548309"/>
                </a:lnTo>
                <a:lnTo>
                  <a:pt x="525894" y="559615"/>
                </a:lnTo>
                <a:lnTo>
                  <a:pt x="509686" y="566824"/>
                </a:lnTo>
                <a:lnTo>
                  <a:pt x="493519" y="569357"/>
                </a:lnTo>
                <a:lnTo>
                  <a:pt x="538004" y="569357"/>
                </a:lnTo>
                <a:lnTo>
                  <a:pt x="557660" y="533490"/>
                </a:lnTo>
                <a:close/>
              </a:path>
              <a:path w="558164" h="733425">
                <a:moveTo>
                  <a:pt x="194480" y="0"/>
                </a:moveTo>
                <a:lnTo>
                  <a:pt x="181358" y="0"/>
                </a:lnTo>
                <a:lnTo>
                  <a:pt x="161974" y="434"/>
                </a:lnTo>
                <a:lnTo>
                  <a:pt x="130452" y="2891"/>
                </a:lnTo>
                <a:lnTo>
                  <a:pt x="97957" y="8576"/>
                </a:lnTo>
                <a:lnTo>
                  <a:pt x="71400" y="18789"/>
                </a:lnTo>
                <a:lnTo>
                  <a:pt x="54665" y="28083"/>
                </a:lnTo>
                <a:lnTo>
                  <a:pt x="37086" y="36248"/>
                </a:lnTo>
                <a:lnTo>
                  <a:pt x="18814" y="43299"/>
                </a:lnTo>
                <a:lnTo>
                  <a:pt x="0" y="49252"/>
                </a:lnTo>
                <a:lnTo>
                  <a:pt x="11007" y="58963"/>
                </a:lnTo>
                <a:lnTo>
                  <a:pt x="23281" y="66299"/>
                </a:lnTo>
                <a:lnTo>
                  <a:pt x="36968" y="71231"/>
                </a:lnTo>
                <a:lnTo>
                  <a:pt x="52507" y="73780"/>
                </a:lnTo>
                <a:lnTo>
                  <a:pt x="54304" y="73780"/>
                </a:lnTo>
                <a:lnTo>
                  <a:pt x="66321" y="72863"/>
                </a:lnTo>
                <a:lnTo>
                  <a:pt x="78939" y="70848"/>
                </a:lnTo>
                <a:lnTo>
                  <a:pt x="88900" y="68832"/>
                </a:lnTo>
                <a:lnTo>
                  <a:pt x="92945" y="67916"/>
                </a:lnTo>
                <a:lnTo>
                  <a:pt x="99733" y="67194"/>
                </a:lnTo>
                <a:lnTo>
                  <a:pt x="105805" y="66854"/>
                </a:lnTo>
                <a:lnTo>
                  <a:pt x="454713" y="66854"/>
                </a:lnTo>
                <a:lnTo>
                  <a:pt x="448412" y="54394"/>
                </a:lnTo>
                <a:lnTo>
                  <a:pt x="445996" y="54042"/>
                </a:lnTo>
                <a:lnTo>
                  <a:pt x="444619" y="53791"/>
                </a:lnTo>
                <a:lnTo>
                  <a:pt x="323584" y="26895"/>
                </a:lnTo>
                <a:lnTo>
                  <a:pt x="283824" y="16100"/>
                </a:lnTo>
                <a:lnTo>
                  <a:pt x="272806" y="13491"/>
                </a:lnTo>
                <a:lnTo>
                  <a:pt x="259712" y="10718"/>
                </a:lnTo>
                <a:lnTo>
                  <a:pt x="240420" y="7149"/>
                </a:lnTo>
                <a:lnTo>
                  <a:pt x="219007" y="3675"/>
                </a:lnTo>
                <a:lnTo>
                  <a:pt x="194480" y="0"/>
                </a:lnTo>
                <a:close/>
              </a:path>
            </a:pathLst>
          </a:custGeom>
          <a:solidFill>
            <a:srgbClr val="3282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4450231" y="1168116"/>
            <a:ext cx="477520" cy="229235"/>
          </a:xfrm>
          <a:custGeom>
            <a:avLst/>
            <a:gdLst/>
            <a:ahLst/>
            <a:cxnLst/>
            <a:rect l="l" t="t" r="r" b="b"/>
            <a:pathLst>
              <a:path w="477520" h="229234">
                <a:moveTo>
                  <a:pt x="434721" y="174455"/>
                </a:moveTo>
                <a:lnTo>
                  <a:pt x="223077" y="174455"/>
                </a:lnTo>
                <a:lnTo>
                  <a:pt x="263979" y="180461"/>
                </a:lnTo>
                <a:lnTo>
                  <a:pt x="275160" y="182477"/>
                </a:lnTo>
                <a:lnTo>
                  <a:pt x="288315" y="185174"/>
                </a:lnTo>
                <a:lnTo>
                  <a:pt x="307364" y="189592"/>
                </a:lnTo>
                <a:lnTo>
                  <a:pt x="328310" y="194943"/>
                </a:lnTo>
                <a:lnTo>
                  <a:pt x="352182" y="201351"/>
                </a:lnTo>
                <a:lnTo>
                  <a:pt x="473216" y="228247"/>
                </a:lnTo>
                <a:lnTo>
                  <a:pt x="474600" y="228492"/>
                </a:lnTo>
                <a:lnTo>
                  <a:pt x="477016" y="228850"/>
                </a:lnTo>
                <a:lnTo>
                  <a:pt x="454216" y="196125"/>
                </a:lnTo>
                <a:lnTo>
                  <a:pt x="434721" y="174455"/>
                </a:lnTo>
                <a:close/>
              </a:path>
              <a:path w="477520" h="229234">
                <a:moveTo>
                  <a:pt x="204347" y="0"/>
                </a:moveTo>
                <a:lnTo>
                  <a:pt x="197100" y="0"/>
                </a:lnTo>
                <a:lnTo>
                  <a:pt x="189864" y="256"/>
                </a:lnTo>
                <a:lnTo>
                  <a:pt x="140081" y="8397"/>
                </a:lnTo>
                <a:lnTo>
                  <a:pt x="89392" y="22533"/>
                </a:lnTo>
                <a:lnTo>
                  <a:pt x="53655" y="41605"/>
                </a:lnTo>
                <a:lnTo>
                  <a:pt x="23016" y="78327"/>
                </a:lnTo>
                <a:lnTo>
                  <a:pt x="2068" y="140266"/>
                </a:lnTo>
                <a:lnTo>
                  <a:pt x="50" y="165033"/>
                </a:lnTo>
                <a:lnTo>
                  <a:pt x="0" y="165653"/>
                </a:lnTo>
                <a:lnTo>
                  <a:pt x="15563" y="206990"/>
                </a:lnTo>
                <a:lnTo>
                  <a:pt x="28597" y="223702"/>
                </a:lnTo>
                <a:lnTo>
                  <a:pt x="47412" y="217752"/>
                </a:lnTo>
                <a:lnTo>
                  <a:pt x="65686" y="210701"/>
                </a:lnTo>
                <a:lnTo>
                  <a:pt x="83265" y="202537"/>
                </a:lnTo>
                <a:lnTo>
                  <a:pt x="99997" y="193245"/>
                </a:lnTo>
                <a:lnTo>
                  <a:pt x="126554" y="183029"/>
                </a:lnTo>
                <a:lnTo>
                  <a:pt x="159049" y="177345"/>
                </a:lnTo>
                <a:lnTo>
                  <a:pt x="190571" y="174889"/>
                </a:lnTo>
                <a:lnTo>
                  <a:pt x="209949" y="174455"/>
                </a:lnTo>
                <a:lnTo>
                  <a:pt x="434721" y="174455"/>
                </a:lnTo>
                <a:lnTo>
                  <a:pt x="426245" y="165033"/>
                </a:lnTo>
                <a:lnTo>
                  <a:pt x="392669" y="134718"/>
                </a:lnTo>
                <a:lnTo>
                  <a:pt x="353053" y="104326"/>
                </a:lnTo>
                <a:lnTo>
                  <a:pt x="334422" y="86382"/>
                </a:lnTo>
                <a:lnTo>
                  <a:pt x="297303" y="50497"/>
                </a:lnTo>
                <a:lnTo>
                  <a:pt x="270535" y="18805"/>
                </a:lnTo>
                <a:lnTo>
                  <a:pt x="259218" y="3274"/>
                </a:lnTo>
                <a:lnTo>
                  <a:pt x="254417" y="2809"/>
                </a:lnTo>
                <a:lnTo>
                  <a:pt x="241929" y="1758"/>
                </a:lnTo>
                <a:lnTo>
                  <a:pt x="229546" y="870"/>
                </a:lnTo>
                <a:lnTo>
                  <a:pt x="217306" y="256"/>
                </a:lnTo>
                <a:lnTo>
                  <a:pt x="218016" y="256"/>
                </a:lnTo>
                <a:lnTo>
                  <a:pt x="204347" y="0"/>
                </a:lnTo>
                <a:close/>
              </a:path>
            </a:pathLst>
          </a:custGeom>
          <a:solidFill>
            <a:srgbClr val="295F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740547" y="937412"/>
            <a:ext cx="600075" cy="939165"/>
          </a:xfrm>
          <a:custGeom>
            <a:avLst/>
            <a:gdLst/>
            <a:ahLst/>
            <a:cxnLst/>
            <a:rect l="l" t="t" r="r" b="b"/>
            <a:pathLst>
              <a:path w="600075" h="939164">
                <a:moveTo>
                  <a:pt x="110628" y="0"/>
                </a:moveTo>
                <a:lnTo>
                  <a:pt x="68554" y="423"/>
                </a:lnTo>
                <a:lnTo>
                  <a:pt x="16388" y="7858"/>
                </a:lnTo>
                <a:lnTo>
                  <a:pt x="0" y="11977"/>
                </a:lnTo>
                <a:lnTo>
                  <a:pt x="15779" y="20092"/>
                </a:lnTo>
                <a:lnTo>
                  <a:pt x="33479" y="28586"/>
                </a:lnTo>
                <a:lnTo>
                  <a:pt x="51226" y="36174"/>
                </a:lnTo>
                <a:lnTo>
                  <a:pt x="67147" y="41575"/>
                </a:lnTo>
                <a:lnTo>
                  <a:pt x="92258" y="50951"/>
                </a:lnTo>
                <a:lnTo>
                  <a:pt x="143574" y="76254"/>
                </a:lnTo>
                <a:lnTo>
                  <a:pt x="193591" y="113529"/>
                </a:lnTo>
                <a:lnTo>
                  <a:pt x="228388" y="152165"/>
                </a:lnTo>
                <a:lnTo>
                  <a:pt x="251167" y="215367"/>
                </a:lnTo>
                <a:lnTo>
                  <a:pt x="262558" y="260588"/>
                </a:lnTo>
                <a:lnTo>
                  <a:pt x="270895" y="298078"/>
                </a:lnTo>
                <a:lnTo>
                  <a:pt x="274920" y="323091"/>
                </a:lnTo>
                <a:lnTo>
                  <a:pt x="276189" y="334812"/>
                </a:lnTo>
                <a:lnTo>
                  <a:pt x="277594" y="347139"/>
                </a:lnTo>
                <a:lnTo>
                  <a:pt x="278955" y="360233"/>
                </a:lnTo>
                <a:lnTo>
                  <a:pt x="283021" y="365552"/>
                </a:lnTo>
                <a:lnTo>
                  <a:pt x="313946" y="424095"/>
                </a:lnTo>
                <a:lnTo>
                  <a:pt x="328053" y="464974"/>
                </a:lnTo>
                <a:lnTo>
                  <a:pt x="338179" y="507415"/>
                </a:lnTo>
                <a:lnTo>
                  <a:pt x="344383" y="552354"/>
                </a:lnTo>
                <a:lnTo>
                  <a:pt x="346724" y="600727"/>
                </a:lnTo>
                <a:lnTo>
                  <a:pt x="345324" y="651202"/>
                </a:lnTo>
                <a:lnTo>
                  <a:pt x="345261" y="653468"/>
                </a:lnTo>
                <a:lnTo>
                  <a:pt x="342457" y="704516"/>
                </a:lnTo>
                <a:lnTo>
                  <a:pt x="338717" y="755348"/>
                </a:lnTo>
                <a:lnTo>
                  <a:pt x="332671" y="805916"/>
                </a:lnTo>
                <a:lnTo>
                  <a:pt x="322952" y="856168"/>
                </a:lnTo>
                <a:lnTo>
                  <a:pt x="309376" y="903691"/>
                </a:lnTo>
                <a:lnTo>
                  <a:pt x="295943" y="938645"/>
                </a:lnTo>
                <a:lnTo>
                  <a:pt x="327653" y="897610"/>
                </a:lnTo>
                <a:lnTo>
                  <a:pt x="355003" y="848778"/>
                </a:lnTo>
                <a:lnTo>
                  <a:pt x="376097" y="797913"/>
                </a:lnTo>
                <a:lnTo>
                  <a:pt x="389037" y="750774"/>
                </a:lnTo>
                <a:lnTo>
                  <a:pt x="395777" y="701008"/>
                </a:lnTo>
                <a:lnTo>
                  <a:pt x="396455" y="675880"/>
                </a:lnTo>
                <a:lnTo>
                  <a:pt x="397259" y="653468"/>
                </a:lnTo>
                <a:lnTo>
                  <a:pt x="407326" y="609780"/>
                </a:lnTo>
                <a:lnTo>
                  <a:pt x="428305" y="567016"/>
                </a:lnTo>
                <a:lnTo>
                  <a:pt x="456845" y="524317"/>
                </a:lnTo>
                <a:lnTo>
                  <a:pt x="489512" y="483089"/>
                </a:lnTo>
                <a:lnTo>
                  <a:pt x="522872" y="444740"/>
                </a:lnTo>
                <a:lnTo>
                  <a:pt x="553490" y="410678"/>
                </a:lnTo>
                <a:lnTo>
                  <a:pt x="571247" y="389966"/>
                </a:lnTo>
                <a:lnTo>
                  <a:pt x="593258" y="354423"/>
                </a:lnTo>
                <a:lnTo>
                  <a:pt x="600028" y="334812"/>
                </a:lnTo>
                <a:lnTo>
                  <a:pt x="599074" y="328237"/>
                </a:lnTo>
                <a:lnTo>
                  <a:pt x="597360" y="323859"/>
                </a:lnTo>
                <a:lnTo>
                  <a:pt x="484989" y="323859"/>
                </a:lnTo>
                <a:lnTo>
                  <a:pt x="468048" y="323091"/>
                </a:lnTo>
                <a:lnTo>
                  <a:pt x="415951" y="307068"/>
                </a:lnTo>
                <a:lnTo>
                  <a:pt x="369545" y="243633"/>
                </a:lnTo>
                <a:lnTo>
                  <a:pt x="352506" y="199087"/>
                </a:lnTo>
                <a:lnTo>
                  <a:pt x="337365" y="152725"/>
                </a:lnTo>
                <a:lnTo>
                  <a:pt x="318108" y="106774"/>
                </a:lnTo>
                <a:lnTo>
                  <a:pt x="288719" y="63466"/>
                </a:lnTo>
                <a:lnTo>
                  <a:pt x="254523" y="31307"/>
                </a:lnTo>
                <a:lnTo>
                  <a:pt x="192243" y="9442"/>
                </a:lnTo>
                <a:lnTo>
                  <a:pt x="135691" y="1306"/>
                </a:lnTo>
                <a:lnTo>
                  <a:pt x="120164" y="265"/>
                </a:lnTo>
                <a:lnTo>
                  <a:pt x="110628" y="0"/>
                </a:lnTo>
                <a:close/>
              </a:path>
              <a:path w="600075" h="939164">
                <a:moveTo>
                  <a:pt x="573789" y="318669"/>
                </a:moveTo>
                <a:lnTo>
                  <a:pt x="567579" y="318669"/>
                </a:lnTo>
                <a:lnTo>
                  <a:pt x="555914" y="318914"/>
                </a:lnTo>
                <a:lnTo>
                  <a:pt x="556545" y="318914"/>
                </a:lnTo>
                <a:lnTo>
                  <a:pt x="545885" y="319510"/>
                </a:lnTo>
                <a:lnTo>
                  <a:pt x="546041" y="319510"/>
                </a:lnTo>
                <a:lnTo>
                  <a:pt x="534771" y="320411"/>
                </a:lnTo>
                <a:lnTo>
                  <a:pt x="534942" y="320411"/>
                </a:lnTo>
                <a:lnTo>
                  <a:pt x="515467" y="322218"/>
                </a:lnTo>
                <a:lnTo>
                  <a:pt x="504777" y="323091"/>
                </a:lnTo>
                <a:lnTo>
                  <a:pt x="495135" y="323636"/>
                </a:lnTo>
                <a:lnTo>
                  <a:pt x="484989" y="323859"/>
                </a:lnTo>
                <a:lnTo>
                  <a:pt x="597360" y="323859"/>
                </a:lnTo>
                <a:lnTo>
                  <a:pt x="597273" y="323636"/>
                </a:lnTo>
                <a:lnTo>
                  <a:pt x="597628" y="323636"/>
                </a:lnTo>
                <a:lnTo>
                  <a:pt x="586464" y="319510"/>
                </a:lnTo>
                <a:lnTo>
                  <a:pt x="580076" y="318914"/>
                </a:lnTo>
                <a:lnTo>
                  <a:pt x="573789" y="31866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648000" y="949388"/>
            <a:ext cx="372110" cy="348615"/>
          </a:xfrm>
          <a:custGeom>
            <a:avLst/>
            <a:gdLst/>
            <a:ahLst/>
            <a:cxnLst/>
            <a:rect l="l" t="t" r="r" b="b"/>
            <a:pathLst>
              <a:path w="372110" h="348615">
                <a:moveTo>
                  <a:pt x="92548" y="0"/>
                </a:moveTo>
                <a:lnTo>
                  <a:pt x="46858" y="19818"/>
                </a:lnTo>
                <a:lnTo>
                  <a:pt x="7870" y="54400"/>
                </a:lnTo>
                <a:lnTo>
                  <a:pt x="0" y="87841"/>
                </a:lnTo>
                <a:lnTo>
                  <a:pt x="10638" y="131029"/>
                </a:lnTo>
                <a:lnTo>
                  <a:pt x="33288" y="177803"/>
                </a:lnTo>
                <a:lnTo>
                  <a:pt x="61453" y="222002"/>
                </a:lnTo>
                <a:lnTo>
                  <a:pt x="73384" y="223508"/>
                </a:lnTo>
                <a:lnTo>
                  <a:pt x="85276" y="225352"/>
                </a:lnTo>
                <a:lnTo>
                  <a:pt x="147951" y="235908"/>
                </a:lnTo>
                <a:lnTo>
                  <a:pt x="187338" y="244502"/>
                </a:lnTo>
                <a:lnTo>
                  <a:pt x="226848" y="256162"/>
                </a:lnTo>
                <a:lnTo>
                  <a:pt x="266145" y="271970"/>
                </a:lnTo>
                <a:lnTo>
                  <a:pt x="299937" y="290509"/>
                </a:lnTo>
                <a:lnTo>
                  <a:pt x="349582" y="324193"/>
                </a:lnTo>
                <a:lnTo>
                  <a:pt x="371503" y="348255"/>
                </a:lnTo>
                <a:lnTo>
                  <a:pt x="370142" y="335162"/>
                </a:lnTo>
                <a:lnTo>
                  <a:pt x="367509" y="311587"/>
                </a:lnTo>
                <a:lnTo>
                  <a:pt x="366678" y="301735"/>
                </a:lnTo>
                <a:lnTo>
                  <a:pt x="355398" y="245625"/>
                </a:lnTo>
                <a:lnTo>
                  <a:pt x="341033" y="189898"/>
                </a:lnTo>
                <a:lnTo>
                  <a:pt x="311149" y="132536"/>
                </a:lnTo>
                <a:lnTo>
                  <a:pt x="282456" y="101753"/>
                </a:lnTo>
                <a:lnTo>
                  <a:pt x="245656" y="69461"/>
                </a:lnTo>
                <a:lnTo>
                  <a:pt x="211531" y="50616"/>
                </a:lnTo>
                <a:lnTo>
                  <a:pt x="176607" y="34421"/>
                </a:lnTo>
                <a:lnTo>
                  <a:pt x="159689" y="29597"/>
                </a:lnTo>
                <a:lnTo>
                  <a:pt x="143772" y="24197"/>
                </a:lnTo>
                <a:lnTo>
                  <a:pt x="126027" y="16608"/>
                </a:lnTo>
                <a:lnTo>
                  <a:pt x="108328" y="8114"/>
                </a:lnTo>
                <a:lnTo>
                  <a:pt x="9254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4927245" y="1297643"/>
            <a:ext cx="160655" cy="614680"/>
          </a:xfrm>
          <a:custGeom>
            <a:avLst/>
            <a:gdLst/>
            <a:ahLst/>
            <a:cxnLst/>
            <a:rect l="l" t="t" r="r" b="b"/>
            <a:pathLst>
              <a:path w="160654" h="614680">
                <a:moveTo>
                  <a:pt x="92259" y="0"/>
                </a:moveTo>
                <a:lnTo>
                  <a:pt x="93947" y="26423"/>
                </a:lnTo>
                <a:lnTo>
                  <a:pt x="93023" y="52247"/>
                </a:lnTo>
                <a:lnTo>
                  <a:pt x="87873" y="75173"/>
                </a:lnTo>
                <a:lnTo>
                  <a:pt x="58045" y="100118"/>
                </a:lnTo>
                <a:lnTo>
                  <a:pt x="34757" y="102006"/>
                </a:lnTo>
                <a:lnTo>
                  <a:pt x="24066" y="101720"/>
                </a:lnTo>
                <a:lnTo>
                  <a:pt x="14307" y="101019"/>
                </a:lnTo>
                <a:lnTo>
                  <a:pt x="6084" y="100141"/>
                </a:lnTo>
                <a:lnTo>
                  <a:pt x="0" y="99321"/>
                </a:lnTo>
                <a:lnTo>
                  <a:pt x="19394" y="137680"/>
                </a:lnTo>
                <a:lnTo>
                  <a:pt x="33763" y="180062"/>
                </a:lnTo>
                <a:lnTo>
                  <a:pt x="43662" y="227563"/>
                </a:lnTo>
                <a:lnTo>
                  <a:pt x="49646" y="281275"/>
                </a:lnTo>
                <a:lnTo>
                  <a:pt x="39947" y="407356"/>
                </a:lnTo>
                <a:lnTo>
                  <a:pt x="33015" y="444549"/>
                </a:lnTo>
                <a:lnTo>
                  <a:pt x="21526" y="488618"/>
                </a:lnTo>
                <a:lnTo>
                  <a:pt x="12047" y="534361"/>
                </a:lnTo>
                <a:lnTo>
                  <a:pt x="11148" y="576576"/>
                </a:lnTo>
                <a:lnTo>
                  <a:pt x="25398" y="610062"/>
                </a:lnTo>
                <a:lnTo>
                  <a:pt x="31870" y="612943"/>
                </a:lnTo>
                <a:lnTo>
                  <a:pt x="38455" y="614285"/>
                </a:lnTo>
                <a:lnTo>
                  <a:pt x="45106" y="614285"/>
                </a:lnTo>
                <a:lnTo>
                  <a:pt x="93536" y="593235"/>
                </a:lnTo>
                <a:lnTo>
                  <a:pt x="116749" y="560718"/>
                </a:lnTo>
                <a:lnTo>
                  <a:pt x="136256" y="495941"/>
                </a:lnTo>
                <a:lnTo>
                  <a:pt x="145975" y="445685"/>
                </a:lnTo>
                <a:lnTo>
                  <a:pt x="152021" y="395116"/>
                </a:lnTo>
                <a:lnTo>
                  <a:pt x="155761" y="344283"/>
                </a:lnTo>
                <a:lnTo>
                  <a:pt x="158565" y="293235"/>
                </a:lnTo>
                <a:lnTo>
                  <a:pt x="160026" y="240493"/>
                </a:lnTo>
                <a:lnTo>
                  <a:pt x="157685" y="192121"/>
                </a:lnTo>
                <a:lnTo>
                  <a:pt x="151480" y="147182"/>
                </a:lnTo>
                <a:lnTo>
                  <a:pt x="141354" y="104742"/>
                </a:lnTo>
                <a:lnTo>
                  <a:pt x="127246" y="63865"/>
                </a:lnTo>
                <a:lnTo>
                  <a:pt x="109098" y="23615"/>
                </a:lnTo>
                <a:lnTo>
                  <a:pt x="96323" y="5321"/>
                </a:lnTo>
                <a:lnTo>
                  <a:pt x="92259" y="0"/>
                </a:lnTo>
                <a:close/>
              </a:path>
            </a:pathLst>
          </a:custGeom>
          <a:solidFill>
            <a:srgbClr val="0E1B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4709450" y="1171392"/>
            <a:ext cx="311785" cy="228600"/>
          </a:xfrm>
          <a:custGeom>
            <a:avLst/>
            <a:gdLst/>
            <a:ahLst/>
            <a:cxnLst/>
            <a:rect l="l" t="t" r="r" b="b"/>
            <a:pathLst>
              <a:path w="311785" h="228600">
                <a:moveTo>
                  <a:pt x="0" y="0"/>
                </a:moveTo>
                <a:lnTo>
                  <a:pt x="38084" y="47219"/>
                </a:lnTo>
                <a:lnTo>
                  <a:pt x="75203" y="83105"/>
                </a:lnTo>
                <a:lnTo>
                  <a:pt x="93834" y="101045"/>
                </a:lnTo>
                <a:lnTo>
                  <a:pt x="133450" y="131441"/>
                </a:lnTo>
                <a:lnTo>
                  <a:pt x="167026" y="161758"/>
                </a:lnTo>
                <a:lnTo>
                  <a:pt x="194997" y="192850"/>
                </a:lnTo>
                <a:lnTo>
                  <a:pt x="217797" y="225575"/>
                </a:lnTo>
                <a:lnTo>
                  <a:pt x="223881" y="226393"/>
                </a:lnTo>
                <a:lnTo>
                  <a:pt x="232104" y="227270"/>
                </a:lnTo>
                <a:lnTo>
                  <a:pt x="241863" y="227968"/>
                </a:lnTo>
                <a:lnTo>
                  <a:pt x="252554" y="228253"/>
                </a:lnTo>
                <a:lnTo>
                  <a:pt x="264380" y="227831"/>
                </a:lnTo>
                <a:lnTo>
                  <a:pt x="305667" y="201422"/>
                </a:lnTo>
                <a:lnTo>
                  <a:pt x="311743" y="152675"/>
                </a:lnTo>
                <a:lnTo>
                  <a:pt x="310056" y="126253"/>
                </a:lnTo>
                <a:lnTo>
                  <a:pt x="265288" y="84428"/>
                </a:lnTo>
                <a:lnTo>
                  <a:pt x="204692" y="49968"/>
                </a:lnTo>
                <a:lnTo>
                  <a:pt x="165396" y="34159"/>
                </a:lnTo>
                <a:lnTo>
                  <a:pt x="125888" y="22498"/>
                </a:lnTo>
                <a:lnTo>
                  <a:pt x="86502" y="13904"/>
                </a:lnTo>
                <a:lnTo>
                  <a:pt x="23823" y="3347"/>
                </a:lnTo>
                <a:lnTo>
                  <a:pt x="11931" y="1503"/>
                </a:lnTo>
                <a:lnTo>
                  <a:pt x="0" y="0"/>
                </a:lnTo>
                <a:close/>
              </a:path>
            </a:pathLst>
          </a:custGeom>
          <a:solidFill>
            <a:srgbClr val="0E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2722" y="1300202"/>
            <a:ext cx="4146550" cy="1529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rgbClr val="CD51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36160" y="18696814"/>
            <a:ext cx="455168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15"/>
              <a:t>MICCAI</a:t>
            </a:r>
            <a:r>
              <a:rPr dirty="0" spc="-1055" b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dirty="0" spc="-844" b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dirty="0" spc="-1245" b="0">
                <a:solidFill>
                  <a:srgbClr val="231F20"/>
                </a:solidFill>
                <a:latin typeface="Arial"/>
                <a:cs typeface="Arial"/>
              </a:rPr>
              <a:t>24</a:t>
            </a:r>
          </a:p>
          <a:p>
            <a:pPr algn="r" marR="5080">
              <a:lnSpc>
                <a:spcPct val="100000"/>
              </a:lnSpc>
              <a:spcBef>
                <a:spcPts val="1610"/>
              </a:spcBef>
            </a:pPr>
            <a:r>
              <a:rPr dirty="0" sz="1800" spc="-10" b="0">
                <a:solidFill>
                  <a:srgbClr val="231F20"/>
                </a:solidFill>
                <a:latin typeface="Calibri"/>
                <a:cs typeface="Calibri"/>
              </a:rPr>
              <a:t>MOROCCO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3422" y="2055063"/>
            <a:ext cx="1691752" cy="762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2024-09-26T10:10:24Z</dcterms:created>
  <dcterms:modified xsi:type="dcterms:W3CDTF">2024-09-26T10:10:24Z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2024-08-06T00:00:00Z</vt:filetime>
  </property>
  <property fmtid="{D5CDD505-2E9C-101B-9397-08002B2CF9AE}" pid="3" name="Creator">
    <vt:lpwstr>Adobe InDesign 19.3 (Macintosh)</vt:lpwstr>
  </property>
  <property fmtid="{D5CDD505-2E9C-101B-9397-08002B2CF9AE}" pid="4" name="LastSaved">
    <vt:filetime>2024-09-26T00:00:00Z</vt:filetime>
  </property>
  <property fmtid="{D5CDD505-2E9C-101B-9397-08002B2CF9AE}" pid="5" name="Producer">
    <vt:lpwstr>Adobe PDF Library 17.0</vt:lpwstr>
  </property>
</Properties>
</file>