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SJXBXRveedAYe8esNVJQv2OQ+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DCA881-C8EA-209A-79A2-FF6D90661C3E}" v="2" dt="2024-09-23T11:25:09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customschemas.google.com/relationships/presentationmetadata" Target="metadata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A pool with trees and a build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 descr="A pool with trees and a build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 descr="A green and white flag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Mert Seven</dc:creator>
  <cp:revision>5</cp:revision>
  <dcterms:created xsi:type="dcterms:W3CDTF">2023-12-20T11:45:11Z</dcterms:created>
  <dcterms:modified xsi:type="dcterms:W3CDTF">2024-09-26T09:58:46Z</dcterms:modified>
</cp:coreProperties>
</file>