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B8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99AD4-A6B9-8A1F-D222-DD3965710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2F1F3-79F0-EFBF-B653-9250942B5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7471B-C5B8-33E2-CC85-A5D748737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0D4F-76FB-4548-9163-30BAEFC0053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34654-E7A8-8E3D-35FC-6BFF0026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06F46-95D9-932E-761D-7E4ED5184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0A97-2547-4C8E-92BB-D4D34FE0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0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3C933-BB01-C100-6863-A23B4FCE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769E0-6D38-37D7-F3DE-929D1C972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DC2C6-8556-6C1A-AA55-F7B72EA05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0D4F-76FB-4548-9163-30BAEFC0053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89313-828A-5DCE-B9C0-139371AA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15148-833F-5BE2-27B9-5785BAC9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0A97-2547-4C8E-92BB-D4D34FE0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2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0AEFBF-A1DA-FDA8-D334-56D37D6BA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BFB22-1B5B-CC01-37DC-FA8BD0552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33C8F-22D0-2635-53DD-824843270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0D4F-76FB-4548-9163-30BAEFC0053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A73B5-7BD0-D0C4-4A1A-53E46982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FA8A2-413D-5096-F54E-F7BE7509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0A97-2547-4C8E-92BB-D4D34FE0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C6955-93EE-22AE-C6A0-144DFC88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90ABE-F1AD-A8B2-177A-D3F3CD7DE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E374A-874F-B9C6-F8B7-E308E5D0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0D4F-76FB-4548-9163-30BAEFC0053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6A8EA-3FAA-2B71-CB8D-76FE9144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16424-CD00-C461-A420-688571D4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0A97-2547-4C8E-92BB-D4D34FE0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1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2690-64B9-F495-E75F-681CDE001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5C6ED-2CF9-20BB-4CF0-8E61AB41C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0EB0A-72A4-8179-636A-EF04D009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0D4F-76FB-4548-9163-30BAEFC0053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6C2F4-4C01-23D8-6CBB-C11AC5C5B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76A73-2A94-42CE-5F19-58EC2F0FD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0A97-2547-4C8E-92BB-D4D34FE0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4E02-824B-DFF4-1AE2-5368BE95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CC0EC-9F1E-9B78-BE57-68CA5B99D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855B7-51BB-D1E1-87D7-6A063068E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440C3-D126-2C73-6552-0E67B2FC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0D4F-76FB-4548-9163-30BAEFC0053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827B7-9FE1-3833-2603-C7A68D46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99080-B0D3-CDEB-5C6D-8365062AB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0A97-2547-4C8E-92BB-D4D34FE0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3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AC13-0984-3A9D-3F82-0B5088B56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32710-4707-1209-4249-B24FADF71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11631-FF00-D786-1411-9A6F8D06D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E6E714-AB84-C882-F3B0-7DEE1DC54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9AB4AA-AE3B-C73B-520A-216608BC4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24A4ED-4404-7E80-7042-E78BD528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0D4F-76FB-4548-9163-30BAEFC0053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133C8-C5F2-11B0-3AEE-244F0F24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7B091A-189E-E8C0-B814-58EB9F37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0A97-2547-4C8E-92BB-D4D34FE0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80077-7A81-1542-334C-BA9AF476F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4DD97-494B-77C8-2D0D-030BF6FE3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0D4F-76FB-4548-9163-30BAEFC0053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661F1-1868-669D-1121-E61579F20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54B35-A8CF-B5D2-8204-9F2978F9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0A97-2547-4C8E-92BB-D4D34FE0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5589A-A341-A3D1-C76F-AFFA7337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0D4F-76FB-4548-9163-30BAEFC0053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5F643-6DA7-EC1E-090A-DE48CFA5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B8106-0CDD-8BEC-48A0-D6FA2740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0A97-2547-4C8E-92BB-D4D34FE0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5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456B1-5E43-498D-5B43-61F1DF9DC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48D81-3B91-06D1-B585-2A31869F7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DB438-562D-97B3-FEEC-8A7E4707A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8EF7F-2F67-E6ED-B345-70C8B611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0D4F-76FB-4548-9163-30BAEFC0053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CAF0C-0F73-EF3C-1A91-1890B6E1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76EAE-75EE-3699-51B6-FE662AC7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0A97-2547-4C8E-92BB-D4D34FE0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1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EED2-6503-E88E-65E0-06AD5EB56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DA5FBB-90A9-BF3B-8ED4-F977BD4C3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498F1-5194-22DC-59EC-D954C0F34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30996-4E84-EF12-6D8B-B02950AE1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0D4F-76FB-4548-9163-30BAEFC0053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35BE4-E233-42B6-4F53-39E766EAB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D1319-A4C3-2285-E678-2FB48DB6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0A97-2547-4C8E-92BB-D4D34FE0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3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9396E-3D9F-82A3-B39F-2A9AB314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D6050-E888-F5E6-4371-9D2A90C13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4418E-8EB2-D993-E8DF-64E83098F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F0D4F-76FB-4548-9163-30BAEFC0053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B29F5-A2CE-ECEB-0C36-54C54F7E9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66E4C-CA8B-3ACA-04DB-8B92C73BF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40A97-2547-4C8E-92BB-D4D34FE0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3E871B-53D9-48A0-FECA-D97D6E076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132" y="2182221"/>
            <a:ext cx="1796434" cy="24935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26919D-6A3F-3DE6-996F-65CD549EB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963" y="2128724"/>
            <a:ext cx="1133767" cy="1305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739324-165F-431C-4340-7920909FF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962" y="3675286"/>
            <a:ext cx="1133767" cy="13055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D52B0F-82D2-55BB-976C-4C0698D39253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920566" y="3429000"/>
            <a:ext cx="1461746" cy="0"/>
          </a:xfrm>
          <a:prstGeom prst="line">
            <a:avLst/>
          </a:prstGeom>
          <a:ln w="38100" cap="flat" cmpd="sng" algn="ctr">
            <a:solidFill>
              <a:srgbClr val="49B8E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9575609-3E37-C20A-423C-C1B6E9535DD2}"/>
              </a:ext>
            </a:extLst>
          </p:cNvPr>
          <p:cNvSpPr txBox="1"/>
          <p:nvPr/>
        </p:nvSpPr>
        <p:spPr>
          <a:xfrm>
            <a:off x="6274573" y="305966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cm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882D97-AC23-FAAD-905C-711B32B1BF0E}"/>
              </a:ext>
            </a:extLst>
          </p:cNvPr>
          <p:cNvCxnSpPr>
            <a:cxnSpLocks/>
          </p:cNvCxnSpPr>
          <p:nvPr/>
        </p:nvCxnSpPr>
        <p:spPr>
          <a:xfrm flipV="1">
            <a:off x="7382312" y="2974438"/>
            <a:ext cx="0" cy="4545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61886C-B045-B0E8-CA54-B32683C0550D}"/>
              </a:ext>
            </a:extLst>
          </p:cNvPr>
          <p:cNvCxnSpPr>
            <a:cxnSpLocks/>
          </p:cNvCxnSpPr>
          <p:nvPr/>
        </p:nvCxnSpPr>
        <p:spPr>
          <a:xfrm flipV="1">
            <a:off x="7382312" y="3429000"/>
            <a:ext cx="0" cy="4545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7702D9-6BFC-0FA8-F42E-CB29465DECA9}"/>
              </a:ext>
            </a:extLst>
          </p:cNvPr>
          <p:cNvSpPr txBox="1"/>
          <p:nvPr/>
        </p:nvSpPr>
        <p:spPr>
          <a:xfrm>
            <a:off x="7408979" y="305966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cm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12D532-8599-5909-D60A-C8405E904CAF}"/>
              </a:ext>
            </a:extLst>
          </p:cNvPr>
          <p:cNvSpPr txBox="1"/>
          <p:nvPr/>
        </p:nvSpPr>
        <p:spPr>
          <a:xfrm>
            <a:off x="7408979" y="342900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cm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C718D0F-2056-FE44-1F59-E53646B684C2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920566" y="3429000"/>
            <a:ext cx="1461746" cy="454562"/>
          </a:xfrm>
          <a:prstGeom prst="line">
            <a:avLst/>
          </a:prstGeom>
          <a:ln w="381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7F06804-AB8C-1A65-8E30-B2F7F8737A95}"/>
              </a:ext>
            </a:extLst>
          </p:cNvPr>
          <p:cNvSpPr txBox="1"/>
          <p:nvPr/>
        </p:nvSpPr>
        <p:spPr>
          <a:xfrm>
            <a:off x="6793187" y="336491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AFA6D094-8F7D-A287-96E2-F9DFA8D3E6D4}"/>
              </a:ext>
            </a:extLst>
          </p:cNvPr>
          <p:cNvSpPr/>
          <p:nvPr/>
        </p:nvSpPr>
        <p:spPr>
          <a:xfrm>
            <a:off x="6646799" y="3429001"/>
            <a:ext cx="139895" cy="246286"/>
          </a:xfrm>
          <a:prstGeom prst="arc">
            <a:avLst>
              <a:gd name="adj1" fmla="val 16200000"/>
              <a:gd name="adj2" fmla="val 566045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12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Gunn, Matt</dc:creator>
  <cp:lastModifiedBy>Gunn, Matt</cp:lastModifiedBy>
  <cp:revision>1</cp:revision>
  <dcterms:created xsi:type="dcterms:W3CDTF">2023-09-17T19:18:03Z</dcterms:created>
  <dcterms:modified xsi:type="dcterms:W3CDTF">2023-09-17T19:49:03Z</dcterms:modified>
</cp:coreProperties>
</file>