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70a9c550b_2_24:notes"/>
          <p:cNvSpPr txBox="1">
            <a:spLocks noGrp="1"/>
          </p:cNvSpPr>
          <p:nvPr>
            <p:ph type="body" idx="1"/>
          </p:nvPr>
        </p:nvSpPr>
        <p:spPr>
          <a:xfrm>
            <a:off x="311924" y="3513762"/>
            <a:ext cx="1715583" cy="3328827"/>
          </a:xfrm>
          <a:prstGeom prst="rect">
            <a:avLst/>
          </a:prstGeom>
        </p:spPr>
        <p:txBody>
          <a:bodyPr spcFirstLastPara="1" wrap="square" lIns="45450" tIns="45450" rIns="4545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570a9c550b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30775" cy="2774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70a9c550b_2_33:notes"/>
          <p:cNvSpPr txBox="1">
            <a:spLocks noGrp="1"/>
          </p:cNvSpPr>
          <p:nvPr>
            <p:ph type="body" idx="1"/>
          </p:nvPr>
        </p:nvSpPr>
        <p:spPr>
          <a:xfrm>
            <a:off x="311924" y="3513762"/>
            <a:ext cx="1715583" cy="3328827"/>
          </a:xfrm>
          <a:prstGeom prst="rect">
            <a:avLst/>
          </a:prstGeom>
        </p:spPr>
        <p:txBody>
          <a:bodyPr spcFirstLastPara="1" wrap="square" lIns="45450" tIns="45450" rIns="4545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2570a9c550b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30775" cy="2774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70a9c550b_2_41:notes"/>
          <p:cNvSpPr txBox="1">
            <a:spLocks noGrp="1"/>
          </p:cNvSpPr>
          <p:nvPr>
            <p:ph type="body" idx="1"/>
          </p:nvPr>
        </p:nvSpPr>
        <p:spPr>
          <a:xfrm>
            <a:off x="311924" y="3513762"/>
            <a:ext cx="1715583" cy="3328827"/>
          </a:xfrm>
          <a:prstGeom prst="rect">
            <a:avLst/>
          </a:prstGeom>
        </p:spPr>
        <p:txBody>
          <a:bodyPr spcFirstLastPara="1" wrap="square" lIns="45450" tIns="45450" rIns="4545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570a9c550b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554038"/>
            <a:ext cx="4930775" cy="2774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0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89491" y="232463"/>
            <a:ext cx="7565016" cy="103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58741" y="1704799"/>
            <a:ext cx="7826518" cy="143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686800" y="4786142"/>
            <a:ext cx="195981" cy="2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0">
  <p:cSld name="Blank 0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86800" y="4786142"/>
            <a:ext cx="195981" cy="2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789491" y="232463"/>
            <a:ext cx="7565016" cy="103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658741" y="1704799"/>
            <a:ext cx="7826518" cy="143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86800" y="4786142"/>
            <a:ext cx="195981" cy="2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789491" y="232463"/>
            <a:ext cx="7565016" cy="103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457200" y="1183669"/>
            <a:ext cx="3977641" cy="339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686800" y="4786142"/>
            <a:ext cx="195981" cy="2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789491" y="232463"/>
            <a:ext cx="7565016" cy="103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86800" y="4786142"/>
            <a:ext cx="195981" cy="2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86800" y="4786142"/>
            <a:ext cx="195981" cy="2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6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20800" tIns="20800" rIns="20800" bIns="2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89491" y="232463"/>
            <a:ext cx="7565016" cy="103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686800" y="4786142"/>
            <a:ext cx="195981" cy="2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/>
        </p:nvSpPr>
        <p:spPr>
          <a:xfrm>
            <a:off x="182643" y="120925"/>
            <a:ext cx="4388662" cy="250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ru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Топ 10-тем в направлении наставничества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20"/>
          <p:cNvGrpSpPr/>
          <p:nvPr/>
        </p:nvGrpSpPr>
        <p:grpSpPr>
          <a:xfrm>
            <a:off x="8374531" y="195409"/>
            <a:ext cx="586825" cy="577922"/>
            <a:chOff x="-1" y="0"/>
            <a:chExt cx="1290198" cy="1270000"/>
          </a:xfrm>
        </p:grpSpPr>
        <p:sp>
          <p:nvSpPr>
            <p:cNvPr id="80" name="Google Shape;80;p20"/>
            <p:cNvSpPr txBox="1"/>
            <p:nvPr/>
          </p:nvSpPr>
          <p:spPr>
            <a:xfrm>
              <a:off x="-1" y="28087"/>
              <a:ext cx="1290198" cy="121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ru" sz="3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noFill/>
            <a:ln w="635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20800" tIns="20800" rIns="20800" bIns="2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C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" name="Google Shape;8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31" y="4786632"/>
            <a:ext cx="1632621" cy="1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 txBox="1"/>
          <p:nvPr/>
        </p:nvSpPr>
        <p:spPr>
          <a:xfrm>
            <a:off x="658000" y="1894600"/>
            <a:ext cx="7862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ru">
                <a:solidFill>
                  <a:schemeClr val="lt1"/>
                </a:solidFill>
              </a:rPr>
              <a:t>Работа (это может быть новость о новой должности/проекте, вакансии или репосты)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ru">
                <a:solidFill>
                  <a:schemeClr val="lt1"/>
                </a:solidFill>
              </a:rPr>
              <a:t>Новости ( личные, или из мира той сферы, в которой человек трудится)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ru">
                <a:solidFill>
                  <a:schemeClr val="lt1"/>
                </a:solidFill>
              </a:rPr>
              <a:t>Опыт (как личный, так и связанный с работой)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ru">
                <a:solidFill>
                  <a:schemeClr val="lt1"/>
                </a:solidFill>
              </a:rPr>
              <a:t>Мемы (связанные с IT)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ru">
                <a:solidFill>
                  <a:schemeClr val="lt1"/>
                </a:solidFill>
              </a:rPr>
              <a:t>События (приглашения на открытые мероприятия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/>
        </p:nvSpPr>
        <p:spPr>
          <a:xfrm>
            <a:off x="181413" y="120920"/>
            <a:ext cx="65082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ru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Топ 10-тем по охватам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21"/>
          <p:cNvGrpSpPr/>
          <p:nvPr/>
        </p:nvGrpSpPr>
        <p:grpSpPr>
          <a:xfrm>
            <a:off x="8526389" y="72441"/>
            <a:ext cx="586870" cy="577876"/>
            <a:chOff x="-1" y="25"/>
            <a:chExt cx="1290300" cy="1269900"/>
          </a:xfrm>
        </p:grpSpPr>
        <p:sp>
          <p:nvSpPr>
            <p:cNvPr id="90" name="Google Shape;90;p21"/>
            <p:cNvSpPr txBox="1"/>
            <p:nvPr/>
          </p:nvSpPr>
          <p:spPr>
            <a:xfrm>
              <a:off x="-1" y="28087"/>
              <a:ext cx="1290300" cy="12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ru" sz="3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10200" y="25"/>
              <a:ext cx="1269900" cy="1269900"/>
            </a:xfrm>
            <a:prstGeom prst="ellipse">
              <a:avLst/>
            </a:prstGeom>
            <a:noFill/>
            <a:ln w="635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20800" tIns="20800" rIns="20800" bIns="2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C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" name="Google Shape;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31" y="4786632"/>
            <a:ext cx="1632621" cy="1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/>
        </p:nvSpPr>
        <p:spPr>
          <a:xfrm>
            <a:off x="465150" y="850875"/>
            <a:ext cx="38685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- работа (15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- поиск (15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- коллега (15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- команда (15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- новый (14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- компания (13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- вакансия (10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- крутой (10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- курс (10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- анализ (10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21"/>
          <p:cNvSpPr txBox="1"/>
          <p:nvPr/>
        </p:nvSpPr>
        <p:spPr>
          <a:xfrm>
            <a:off x="4549300" y="918950"/>
            <a:ext cx="33126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1. work (44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2. get (44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3. use (44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4. one (44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5. engineer (43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6. thank (42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7. python (42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8. create (42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9. net (42 times)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10. everyone (42 times)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182638" y="120920"/>
            <a:ext cx="6508108" cy="250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ru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Дополнительные параметры к портрету ЦА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22"/>
          <p:cNvGrpSpPr/>
          <p:nvPr/>
        </p:nvGrpSpPr>
        <p:grpSpPr>
          <a:xfrm>
            <a:off x="8526389" y="72441"/>
            <a:ext cx="586870" cy="577876"/>
            <a:chOff x="-1" y="25"/>
            <a:chExt cx="1290300" cy="1269900"/>
          </a:xfrm>
        </p:grpSpPr>
        <p:sp>
          <p:nvSpPr>
            <p:cNvPr id="101" name="Google Shape;101;p22"/>
            <p:cNvSpPr txBox="1"/>
            <p:nvPr/>
          </p:nvSpPr>
          <p:spPr>
            <a:xfrm>
              <a:off x="-1" y="28087"/>
              <a:ext cx="1290300" cy="12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ru" sz="3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>
              <a:off x="10200" y="25"/>
              <a:ext cx="1269900" cy="1269900"/>
            </a:xfrm>
            <a:prstGeom prst="ellipse">
              <a:avLst/>
            </a:prstGeom>
            <a:noFill/>
            <a:ln w="635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20800" tIns="20800" rIns="20800" bIns="2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C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3" name="Google Shape;10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31" y="4786632"/>
            <a:ext cx="1632621" cy="1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 txBox="1"/>
          <p:nvPr/>
        </p:nvSpPr>
        <p:spPr>
          <a:xfrm>
            <a:off x="533200" y="1576950"/>
            <a:ext cx="7805400" cy="3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</a:rPr>
              <a:t>На основе просмотренных постов действующих наставников и полученных от команды материалов, хотелось бы выделить следующие параметры, которые объединяют как действующих, так и потенциальных наставников:</a:t>
            </a: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</a:rPr>
              <a:t>Такие IT-специалисты обладает обширными знаниями и опытом в своей области. Они имеют успешный трек-рекорд в различных проектах и продемонстрировали свою компетентность в решении сложных технических проблем.</a:t>
            </a: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</a:rPr>
              <a:t>Они отличается высоким уровнем мотивации и энтузиазма в отношении своей работы. Он привержен постоянному обучению и старается быть в курсе последних тенденций и инноваций в IT-сфере.</a:t>
            </a: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</a:rPr>
              <a:t>В целом, этот IT-специалист является преданным профессионалом, готовым делиться своими знаниями и опытом с другими. Он стремится принести пользу и вдохновение своим ученикам, помогая им достичь своих целей в IT-сфере и стать успешными IT-специалистами.</a:t>
            </a: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Экран (16:9)</PresentationFormat>
  <Paragraphs>35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Simple Light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Мусаев Евгений Валерьевич</dc:creator>
  <cp:lastModifiedBy>Мусаев Евгений Валерьевич</cp:lastModifiedBy>
  <cp:revision>1</cp:revision>
  <dcterms:modified xsi:type="dcterms:W3CDTF">2023-07-06T09:44:06Z</dcterms:modified>
</cp:coreProperties>
</file>