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4"/>
  </p:notesMasterIdLst>
  <p:sldIdLst>
    <p:sldId id="256" r:id="rId4"/>
    <p:sldId id="259" r:id="rId5"/>
    <p:sldId id="262" r:id="rId6"/>
    <p:sldId id="260" r:id="rId7"/>
    <p:sldId id="258" r:id="rId8"/>
    <p:sldId id="257" r:id="rId9"/>
    <p:sldId id="261" r:id="rId10"/>
    <p:sldId id="263" r:id="rId11"/>
    <p:sldId id="264" r:id="rId12"/>
    <p:sldId id="265" r:id="rId13"/>
  </p:sldIdLst>
  <p:sldSz cx="10080625" cy="7559675"/>
  <p:notesSz cx="7559675" cy="10691813"/>
  <p:defaultTextStyle>
    <a:defPPr>
      <a:defRPr lang="en-GB"/>
    </a:defPPr>
    <a:lvl1pPr algn="l" defTabSz="449263" rtl="0" fontAlgn="base">
      <a:spcBef>
        <a:spcPct val="0"/>
      </a:spcBef>
      <a:spcAft>
        <a:spcPct val="0"/>
      </a:spcAft>
      <a:defRPr kern="1200">
        <a:solidFill>
          <a:schemeClr val="bg1"/>
        </a:solidFill>
        <a:latin typeface="Arial" charset="0"/>
        <a:ea typeface="SimSun"/>
        <a:cs typeface="Arial" charset="0"/>
      </a:defRPr>
    </a:lvl1pPr>
    <a:lvl2pPr marL="742950" indent="-285750" algn="l" defTabSz="449263" rtl="0" fontAlgn="base">
      <a:spcBef>
        <a:spcPct val="0"/>
      </a:spcBef>
      <a:spcAft>
        <a:spcPct val="0"/>
      </a:spcAft>
      <a:defRPr kern="1200">
        <a:solidFill>
          <a:schemeClr val="bg1"/>
        </a:solidFill>
        <a:latin typeface="Arial" charset="0"/>
        <a:ea typeface="SimSun"/>
        <a:cs typeface="Arial" charset="0"/>
      </a:defRPr>
    </a:lvl2pPr>
    <a:lvl3pPr marL="1143000" indent="-228600" algn="l" defTabSz="449263" rtl="0" fontAlgn="base">
      <a:spcBef>
        <a:spcPct val="0"/>
      </a:spcBef>
      <a:spcAft>
        <a:spcPct val="0"/>
      </a:spcAft>
      <a:defRPr kern="1200">
        <a:solidFill>
          <a:schemeClr val="bg1"/>
        </a:solidFill>
        <a:latin typeface="Arial" charset="0"/>
        <a:ea typeface="SimSun"/>
        <a:cs typeface="Arial" charset="0"/>
      </a:defRPr>
    </a:lvl3pPr>
    <a:lvl4pPr marL="1600200" indent="-228600" algn="l" defTabSz="449263" rtl="0" fontAlgn="base">
      <a:spcBef>
        <a:spcPct val="0"/>
      </a:spcBef>
      <a:spcAft>
        <a:spcPct val="0"/>
      </a:spcAft>
      <a:defRPr kern="1200">
        <a:solidFill>
          <a:schemeClr val="bg1"/>
        </a:solidFill>
        <a:latin typeface="Arial" charset="0"/>
        <a:ea typeface="SimSun"/>
        <a:cs typeface="Arial" charset="0"/>
      </a:defRPr>
    </a:lvl4pPr>
    <a:lvl5pPr marL="2057400" indent="-228600" algn="l" defTabSz="449263" rtl="0" fontAlgn="base">
      <a:spcBef>
        <a:spcPct val="0"/>
      </a:spcBef>
      <a:spcAft>
        <a:spcPct val="0"/>
      </a:spcAft>
      <a:defRPr kern="1200">
        <a:solidFill>
          <a:schemeClr val="bg1"/>
        </a:solidFill>
        <a:latin typeface="Arial" charset="0"/>
        <a:ea typeface="SimSun"/>
        <a:cs typeface="Arial" charset="0"/>
      </a:defRPr>
    </a:lvl5pPr>
    <a:lvl6pPr marL="2286000" algn="l" defTabSz="914400" rtl="0" eaLnBrk="1" latinLnBrk="0" hangingPunct="1">
      <a:defRPr kern="1200">
        <a:solidFill>
          <a:schemeClr val="bg1"/>
        </a:solidFill>
        <a:latin typeface="Arial" charset="0"/>
        <a:ea typeface="SimSun"/>
        <a:cs typeface="Arial" charset="0"/>
      </a:defRPr>
    </a:lvl6pPr>
    <a:lvl7pPr marL="2743200" algn="l" defTabSz="914400" rtl="0" eaLnBrk="1" latinLnBrk="0" hangingPunct="1">
      <a:defRPr kern="1200">
        <a:solidFill>
          <a:schemeClr val="bg1"/>
        </a:solidFill>
        <a:latin typeface="Arial" charset="0"/>
        <a:ea typeface="SimSun"/>
        <a:cs typeface="Arial" charset="0"/>
      </a:defRPr>
    </a:lvl7pPr>
    <a:lvl8pPr marL="3200400" algn="l" defTabSz="914400" rtl="0" eaLnBrk="1" latinLnBrk="0" hangingPunct="1">
      <a:defRPr kern="1200">
        <a:solidFill>
          <a:schemeClr val="bg1"/>
        </a:solidFill>
        <a:latin typeface="Arial" charset="0"/>
        <a:ea typeface="SimSun"/>
        <a:cs typeface="Arial" charset="0"/>
      </a:defRPr>
    </a:lvl8pPr>
    <a:lvl9pPr marL="3657600" algn="l" defTabSz="914400" rtl="0" eaLnBrk="1" latinLnBrk="0" hangingPunct="1">
      <a:defRPr kern="1200">
        <a:solidFill>
          <a:schemeClr val="bg1"/>
        </a:solidFill>
        <a:latin typeface="Arial" charset="0"/>
        <a:ea typeface="SimSun"/>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134"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hangingPunct="0">
              <a:lnSpc>
                <a:spcPct val="93000"/>
              </a:lnSpc>
              <a:buClr>
                <a:srgbClr val="000000"/>
              </a:buClr>
              <a:buSzPct val="100000"/>
              <a:buFont typeface="Times New Roman" pitchFamily="18" charset="0"/>
              <a:buNone/>
              <a:defRPr/>
            </a:pPr>
            <a:endParaRPr lang="en-GB">
              <a:ea typeface="SimSun" pitchFamily="2" charset="-122"/>
              <a:cs typeface="+mn-cs"/>
            </a:endParaRPr>
          </a:p>
        </p:txBody>
      </p:sp>
      <p:sp>
        <p:nvSpPr>
          <p:cNvPr id="37891" name="Rectangle 2"/>
          <p:cNvSpPr>
            <a:spLocks noGrp="1" noRot="1" noChangeAspect="1" noChangeArrowheads="1"/>
          </p:cNvSpPr>
          <p:nvPr>
            <p:ph type="sldImg"/>
          </p:nvPr>
        </p:nvSpPr>
        <p:spPr bwMode="auto">
          <a:xfrm>
            <a:off x="1106488" y="812800"/>
            <a:ext cx="5341937" cy="4005263"/>
          </a:xfrm>
          <a:prstGeom prst="rect">
            <a:avLst/>
          </a:prstGeom>
          <a:noFill/>
          <a:ln w="9525">
            <a:noFill/>
            <a:round/>
            <a:headEnd/>
            <a:tailEnd/>
          </a:ln>
        </p:spPr>
      </p:sp>
      <p:sp>
        <p:nvSpPr>
          <p:cNvPr id="4099" name="Rectangle 3"/>
          <p:cNvSpPr>
            <a:spLocks noGrp="1" noChangeArrowheads="1"/>
          </p:cNvSpPr>
          <p:nvPr>
            <p:ph type="body"/>
          </p:nvPr>
        </p:nvSpPr>
        <p:spPr bwMode="auto">
          <a:xfrm>
            <a:off x="755650" y="5078413"/>
            <a:ext cx="6045200" cy="4808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4100" name="Rectangle 4"/>
          <p:cNvSpPr>
            <a:spLocks noGrp="1" noChangeArrowheads="1"/>
          </p:cNvSpPr>
          <p:nvPr>
            <p:ph type="hdr"/>
          </p:nvPr>
        </p:nvSpPr>
        <p:spPr bwMode="auto">
          <a:xfrm>
            <a:off x="0" y="0"/>
            <a:ext cx="3278188" cy="531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8" charset="0"/>
                <a:ea typeface="SimSun" pitchFamily="2" charset="-122"/>
                <a:cs typeface="+mn-cs"/>
              </a:defRPr>
            </a:lvl1pPr>
          </a:lstStyle>
          <a:p>
            <a:pPr>
              <a:defRPr/>
            </a:pPr>
            <a:endParaRPr lang="en-GB"/>
          </a:p>
        </p:txBody>
      </p:sp>
      <p:sp>
        <p:nvSpPr>
          <p:cNvPr id="4101" name="Rectangle 5"/>
          <p:cNvSpPr>
            <a:spLocks noGrp="1" noChangeArrowheads="1"/>
          </p:cNvSpPr>
          <p:nvPr>
            <p:ph type="dt"/>
          </p:nvPr>
        </p:nvSpPr>
        <p:spPr bwMode="auto">
          <a:xfrm>
            <a:off x="4278313" y="0"/>
            <a:ext cx="3278187" cy="531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hangingPunct="0">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8" charset="0"/>
                <a:ea typeface="SimSun" pitchFamily="2" charset="-122"/>
                <a:cs typeface="+mn-cs"/>
              </a:defRPr>
            </a:lvl1pPr>
          </a:lstStyle>
          <a:p>
            <a:pPr>
              <a:defRPr/>
            </a:pPr>
            <a:endParaRPr lang="en-GB"/>
          </a:p>
        </p:txBody>
      </p:sp>
      <p:sp>
        <p:nvSpPr>
          <p:cNvPr id="4102" name="Rectangle 6"/>
          <p:cNvSpPr>
            <a:spLocks noGrp="1" noChangeArrowheads="1"/>
          </p:cNvSpPr>
          <p:nvPr>
            <p:ph type="ftr"/>
          </p:nvPr>
        </p:nvSpPr>
        <p:spPr bwMode="auto">
          <a:xfrm>
            <a:off x="0" y="10156825"/>
            <a:ext cx="3278188"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hangingPunct="0">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8" charset="0"/>
                <a:ea typeface="SimSun" pitchFamily="2" charset="-122"/>
                <a:cs typeface="+mn-cs"/>
              </a:defRPr>
            </a:lvl1pPr>
          </a:lstStyle>
          <a:p>
            <a:pPr>
              <a:defRPr/>
            </a:pPr>
            <a:endParaRPr lang="en-GB"/>
          </a:p>
        </p:txBody>
      </p:sp>
      <p:sp>
        <p:nvSpPr>
          <p:cNvPr id="4103" name="Rectangle 7"/>
          <p:cNvSpPr>
            <a:spLocks noGrp="1" noChangeArrowheads="1"/>
          </p:cNvSpPr>
          <p:nvPr>
            <p:ph type="sldNum"/>
          </p:nvPr>
        </p:nvSpPr>
        <p:spPr bwMode="auto">
          <a:xfrm>
            <a:off x="4278313" y="10156825"/>
            <a:ext cx="3278187"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hangingPunct="0">
              <a:lnSpc>
                <a:spcPct val="95000"/>
              </a:lnSpc>
              <a:buClrTx/>
              <a:buSzPct val="100000"/>
              <a:buFontTx/>
              <a:buNone/>
              <a:tabLst>
                <a:tab pos="723900" algn="l"/>
                <a:tab pos="1447800" algn="l"/>
                <a:tab pos="2171700" algn="l"/>
                <a:tab pos="2895600" algn="l"/>
              </a:tabLst>
              <a:defRPr sz="1400">
                <a:solidFill>
                  <a:srgbClr val="000000"/>
                </a:solidFill>
                <a:latin typeface="Times New Roman" pitchFamily="18" charset="0"/>
                <a:ea typeface="SimSun" pitchFamily="2" charset="-122"/>
                <a:cs typeface="+mn-cs"/>
              </a:defRPr>
            </a:lvl1pPr>
          </a:lstStyle>
          <a:p>
            <a:pPr>
              <a:defRPr/>
            </a:pPr>
            <a:fld id="{EA179760-57BF-45E1-BA0E-3EF4BAFCAFC5}" type="slidenum">
              <a:rPr lang="en-GB"/>
              <a:pPr>
                <a:defRPr/>
              </a:pPr>
              <a:t>‹#›</a:t>
            </a:fld>
            <a:endParaRPr lang="en-GB"/>
          </a:p>
        </p:txBody>
      </p:sp>
    </p:spTree>
    <p:extLst>
      <p:ext uri="{BB962C8B-B14F-4D97-AF65-F5344CB8AC3E}">
        <p14:creationId xmlns:p14="http://schemas.microsoft.com/office/powerpoint/2010/main" val="295584576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fld id="{059C78A6-BC26-49DD-9E5E-70DAA85F89C1}" type="slidenum">
              <a:rPr lang="en-GB" smtClean="0">
                <a:ea typeface="SimSun"/>
                <a:cs typeface="SimSun"/>
              </a:rPr>
              <a:pPr/>
              <a:t>1</a:t>
            </a:fld>
            <a:endParaRPr lang="en-GB" smtClean="0">
              <a:ea typeface="SimSun"/>
              <a:cs typeface="SimSun"/>
            </a:endParaRPr>
          </a:p>
        </p:txBody>
      </p:sp>
      <p:sp>
        <p:nvSpPr>
          <p:cNvPr id="39939" name="Rectangle 1"/>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a:spLocks noGrp="1" noChangeArrowheads="1"/>
          </p:cNvSpPr>
          <p:nvPr>
            <p:ph type="body" idx="1"/>
          </p:nvPr>
        </p:nvSpPr>
        <p:spPr>
          <a:xfrm>
            <a:off x="755650" y="5078413"/>
            <a:ext cx="6046788" cy="4810125"/>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p:spPr>
        <p:txBody>
          <a:bodyPr/>
          <a:lstStyle/>
          <a:p>
            <a:fld id="{25F9744B-E6DE-4794-8830-BA5420DC9395}" type="slidenum">
              <a:rPr lang="en-GB" smtClean="0">
                <a:ea typeface="SimSun"/>
                <a:cs typeface="SimSun"/>
              </a:rPr>
              <a:pPr/>
              <a:t>6</a:t>
            </a:fld>
            <a:endParaRPr lang="en-GB" smtClean="0">
              <a:ea typeface="SimSun"/>
              <a:cs typeface="SimSun"/>
            </a:endParaRPr>
          </a:p>
        </p:txBody>
      </p:sp>
      <p:sp>
        <p:nvSpPr>
          <p:cNvPr id="43011" name="Rectangle 1"/>
          <p:cNvSpPr>
            <a:spLocks noGrp="1" noRot="1" noChangeAspect="1" noChangeArrowheads="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a:spLocks noGrp="1" noChangeArrowheads="1"/>
          </p:cNvSpPr>
          <p:nvPr>
            <p:ph type="body" idx="1"/>
          </p:nvPr>
        </p:nvSpPr>
        <p:spPr>
          <a:xfrm>
            <a:off x="755650" y="5078413"/>
            <a:ext cx="6046788" cy="4810125"/>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idx="10"/>
          </p:nvPr>
        </p:nvSpPr>
        <p:spPr/>
        <p:txBody>
          <a:bodyPr/>
          <a:lstStyle>
            <a:lvl1pPr>
              <a:defRPr/>
            </a:lvl1pPr>
          </a:lstStyle>
          <a:p>
            <a:pPr>
              <a:defRPr/>
            </a:pPr>
            <a:endParaRPr lang="en-GB"/>
          </a:p>
        </p:txBody>
      </p:sp>
      <p:sp>
        <p:nvSpPr>
          <p:cNvPr id="5" name="Rectangle 3"/>
          <p:cNvSpPr>
            <a:spLocks noGrp="1" noChangeArrowheads="1"/>
          </p:cNvSpPr>
          <p:nvPr>
            <p:ph type="dt" idx="11"/>
          </p:nvPr>
        </p:nvSpPr>
        <p:spPr/>
        <p:txBody>
          <a:bodyPr/>
          <a:lstStyle>
            <a:lvl1pPr>
              <a:defRPr/>
            </a:lvl1pPr>
          </a:lstStyle>
          <a:p>
            <a:pPr>
              <a:defRPr/>
            </a:pPr>
            <a:endParaRPr lang="en-GB"/>
          </a:p>
        </p:txBody>
      </p:sp>
      <p:sp>
        <p:nvSpPr>
          <p:cNvPr id="6" name="Rectangle 4"/>
          <p:cNvSpPr>
            <a:spLocks noGrp="1" noChangeArrowheads="1"/>
          </p:cNvSpPr>
          <p:nvPr>
            <p:ph type="ftr" idx="12"/>
          </p:nvPr>
        </p:nvSpPr>
        <p:spPr/>
        <p:txBody>
          <a:bodyPr/>
          <a:lstStyle>
            <a:lvl1pPr>
              <a:defRPr/>
            </a:lvl1pPr>
          </a:lstStyle>
          <a:p>
            <a:pPr>
              <a:defRPr/>
            </a:pPr>
            <a:endParaRPr lang="en-GB"/>
          </a:p>
        </p:txBody>
      </p:sp>
      <p:sp>
        <p:nvSpPr>
          <p:cNvPr id="7" name="Rectangle 5"/>
          <p:cNvSpPr>
            <a:spLocks noGrp="1" noChangeArrowheads="1"/>
          </p:cNvSpPr>
          <p:nvPr>
            <p:ph type="sldNum" idx="13"/>
          </p:nvPr>
        </p:nvSpPr>
        <p:spPr/>
        <p:txBody>
          <a:bodyPr/>
          <a:lstStyle>
            <a:lvl1pPr>
              <a:defRPr/>
            </a:lvl1pPr>
          </a:lstStyle>
          <a:p>
            <a:pPr>
              <a:defRPr/>
            </a:pPr>
            <a:fld id="{E5AE88E9-DBAF-42E6-8817-AC348C33799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p:txBody>
          <a:bodyPr/>
          <a:lstStyle>
            <a:lvl1pPr>
              <a:defRPr/>
            </a:lvl1pPr>
          </a:lstStyle>
          <a:p>
            <a:pPr>
              <a:defRPr/>
            </a:pPr>
            <a:endParaRPr lang="en-GB"/>
          </a:p>
        </p:txBody>
      </p:sp>
      <p:sp>
        <p:nvSpPr>
          <p:cNvPr id="5" name="Rectangle 3"/>
          <p:cNvSpPr>
            <a:spLocks noGrp="1" noChangeArrowheads="1"/>
          </p:cNvSpPr>
          <p:nvPr>
            <p:ph type="dt" idx="11"/>
          </p:nvPr>
        </p:nvSpPr>
        <p:spPr/>
        <p:txBody>
          <a:bodyPr/>
          <a:lstStyle>
            <a:lvl1pPr>
              <a:defRPr/>
            </a:lvl1pPr>
          </a:lstStyle>
          <a:p>
            <a:pPr>
              <a:defRPr/>
            </a:pPr>
            <a:endParaRPr lang="en-GB"/>
          </a:p>
        </p:txBody>
      </p:sp>
      <p:sp>
        <p:nvSpPr>
          <p:cNvPr id="6" name="Rectangle 4"/>
          <p:cNvSpPr>
            <a:spLocks noGrp="1" noChangeArrowheads="1"/>
          </p:cNvSpPr>
          <p:nvPr>
            <p:ph type="ftr" idx="12"/>
          </p:nvPr>
        </p:nvSpPr>
        <p:spPr/>
        <p:txBody>
          <a:bodyPr/>
          <a:lstStyle>
            <a:lvl1pPr>
              <a:defRPr/>
            </a:lvl1pPr>
          </a:lstStyle>
          <a:p>
            <a:pPr>
              <a:defRPr/>
            </a:pPr>
            <a:endParaRPr lang="en-GB"/>
          </a:p>
        </p:txBody>
      </p:sp>
      <p:sp>
        <p:nvSpPr>
          <p:cNvPr id="7" name="Rectangle 5"/>
          <p:cNvSpPr>
            <a:spLocks noGrp="1" noChangeArrowheads="1"/>
          </p:cNvSpPr>
          <p:nvPr>
            <p:ph type="sldNum" idx="13"/>
          </p:nvPr>
        </p:nvSpPr>
        <p:spPr/>
        <p:txBody>
          <a:bodyPr/>
          <a:lstStyle>
            <a:lvl1pPr>
              <a:defRPr/>
            </a:lvl1pPr>
          </a:lstStyle>
          <a:p>
            <a:pPr>
              <a:defRPr/>
            </a:pPr>
            <a:fld id="{3AC07E67-666E-4351-AE38-EA6B52E99A55}"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2500" y="301625"/>
            <a:ext cx="2265363" cy="64500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3238" y="301625"/>
            <a:ext cx="6646862" cy="6450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p:txBody>
          <a:bodyPr/>
          <a:lstStyle>
            <a:lvl1pPr>
              <a:defRPr/>
            </a:lvl1pPr>
          </a:lstStyle>
          <a:p>
            <a:pPr>
              <a:defRPr/>
            </a:pPr>
            <a:endParaRPr lang="en-GB"/>
          </a:p>
        </p:txBody>
      </p:sp>
      <p:sp>
        <p:nvSpPr>
          <p:cNvPr id="5" name="Rectangle 3"/>
          <p:cNvSpPr>
            <a:spLocks noGrp="1" noChangeArrowheads="1"/>
          </p:cNvSpPr>
          <p:nvPr>
            <p:ph type="dt" idx="11"/>
          </p:nvPr>
        </p:nvSpPr>
        <p:spPr/>
        <p:txBody>
          <a:bodyPr/>
          <a:lstStyle>
            <a:lvl1pPr>
              <a:defRPr/>
            </a:lvl1pPr>
          </a:lstStyle>
          <a:p>
            <a:pPr>
              <a:defRPr/>
            </a:pPr>
            <a:endParaRPr lang="en-GB"/>
          </a:p>
        </p:txBody>
      </p:sp>
      <p:sp>
        <p:nvSpPr>
          <p:cNvPr id="6" name="Rectangle 4"/>
          <p:cNvSpPr>
            <a:spLocks noGrp="1" noChangeArrowheads="1"/>
          </p:cNvSpPr>
          <p:nvPr>
            <p:ph type="ftr" idx="12"/>
          </p:nvPr>
        </p:nvSpPr>
        <p:spPr/>
        <p:txBody>
          <a:bodyPr/>
          <a:lstStyle>
            <a:lvl1pPr>
              <a:defRPr/>
            </a:lvl1pPr>
          </a:lstStyle>
          <a:p>
            <a:pPr>
              <a:defRPr/>
            </a:pPr>
            <a:endParaRPr lang="en-GB"/>
          </a:p>
        </p:txBody>
      </p:sp>
      <p:sp>
        <p:nvSpPr>
          <p:cNvPr id="7" name="Rectangle 5"/>
          <p:cNvSpPr>
            <a:spLocks noGrp="1" noChangeArrowheads="1"/>
          </p:cNvSpPr>
          <p:nvPr>
            <p:ph type="sldNum" idx="13"/>
          </p:nvPr>
        </p:nvSpPr>
        <p:spPr/>
        <p:txBody>
          <a:bodyPr/>
          <a:lstStyle>
            <a:lvl1pPr>
              <a:defRPr/>
            </a:lvl1pPr>
          </a:lstStyle>
          <a:p>
            <a:pPr>
              <a:defRPr/>
            </a:pPr>
            <a:fld id="{195BF785-E74D-4AC0-95A8-EF17040D725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4375150"/>
            <a:ext cx="2297112" cy="210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060700" y="4375150"/>
            <a:ext cx="2298700" cy="210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idx="10"/>
          </p:nvPr>
        </p:nvSpPr>
        <p:spPr/>
        <p:txBody>
          <a:bodyPr/>
          <a:lstStyle>
            <a:lvl1pPr>
              <a:defRPr/>
            </a:lvl1pPr>
          </a:lstStyle>
          <a:p>
            <a:pPr>
              <a:defRPr/>
            </a:pPr>
            <a:endParaRPr lang="en-GB"/>
          </a:p>
        </p:txBody>
      </p:sp>
      <p:sp>
        <p:nvSpPr>
          <p:cNvPr id="5" name="Rectangle 3"/>
          <p:cNvSpPr>
            <a:spLocks noGrp="1" noChangeArrowheads="1"/>
          </p:cNvSpPr>
          <p:nvPr>
            <p:ph type="dt" idx="11"/>
          </p:nvPr>
        </p:nvSpPr>
        <p:spPr/>
        <p:txBody>
          <a:bodyPr/>
          <a:lstStyle>
            <a:lvl1pPr>
              <a:defRPr/>
            </a:lvl1pPr>
          </a:lstStyle>
          <a:p>
            <a:pPr>
              <a:defRPr/>
            </a:pPr>
            <a:endParaRPr lang="en-GB"/>
          </a:p>
        </p:txBody>
      </p:sp>
      <p:sp>
        <p:nvSpPr>
          <p:cNvPr id="6" name="Rectangle 4"/>
          <p:cNvSpPr>
            <a:spLocks noGrp="1" noChangeArrowheads="1"/>
          </p:cNvSpPr>
          <p:nvPr>
            <p:ph type="ftr" idx="12"/>
          </p:nvPr>
        </p:nvSpPr>
        <p:spPr/>
        <p:txBody>
          <a:bodyPr/>
          <a:lstStyle>
            <a:lvl1pPr>
              <a:defRPr/>
            </a:lvl1pPr>
          </a:lstStyle>
          <a:p>
            <a:pPr>
              <a:defRPr/>
            </a:pPr>
            <a:endParaRPr lang="en-GB"/>
          </a:p>
        </p:txBody>
      </p:sp>
      <p:sp>
        <p:nvSpPr>
          <p:cNvPr id="7" name="Rectangle 5"/>
          <p:cNvSpPr>
            <a:spLocks noGrp="1" noChangeArrowheads="1"/>
          </p:cNvSpPr>
          <p:nvPr>
            <p:ph type="sldNum" idx="13"/>
          </p:nvPr>
        </p:nvSpPr>
        <p:spPr/>
        <p:txBody>
          <a:bodyPr/>
          <a:lstStyle>
            <a:lvl1pPr>
              <a:defRPr/>
            </a:lvl1pPr>
          </a:lstStyle>
          <a:p>
            <a:pPr>
              <a:defRPr/>
            </a:pPr>
            <a:fld id="{1BE33897-86BA-44CE-9F59-801E8B61C6A6}"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3625" y="2952750"/>
            <a:ext cx="2266950" cy="3525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11188" y="2952750"/>
            <a:ext cx="6650037" cy="3525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22375" y="1768475"/>
            <a:ext cx="3811588"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86363" y="1768475"/>
            <a:ext cx="3811587"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p:txBody>
          <a:bodyPr/>
          <a:lstStyle>
            <a:lvl1pPr>
              <a:defRPr/>
            </a:lvl1pPr>
          </a:lstStyle>
          <a:p>
            <a:pPr>
              <a:defRPr/>
            </a:pPr>
            <a:endParaRPr lang="en-GB"/>
          </a:p>
        </p:txBody>
      </p:sp>
      <p:sp>
        <p:nvSpPr>
          <p:cNvPr id="5" name="Rectangle 3"/>
          <p:cNvSpPr>
            <a:spLocks noGrp="1" noChangeArrowheads="1"/>
          </p:cNvSpPr>
          <p:nvPr>
            <p:ph type="dt" idx="11"/>
          </p:nvPr>
        </p:nvSpPr>
        <p:spPr/>
        <p:txBody>
          <a:bodyPr/>
          <a:lstStyle>
            <a:lvl1pPr>
              <a:defRPr/>
            </a:lvl1pPr>
          </a:lstStyle>
          <a:p>
            <a:pPr>
              <a:defRPr/>
            </a:pPr>
            <a:endParaRPr lang="en-GB"/>
          </a:p>
        </p:txBody>
      </p:sp>
      <p:sp>
        <p:nvSpPr>
          <p:cNvPr id="6" name="Rectangle 4"/>
          <p:cNvSpPr>
            <a:spLocks noGrp="1" noChangeArrowheads="1"/>
          </p:cNvSpPr>
          <p:nvPr>
            <p:ph type="ftr" idx="12"/>
          </p:nvPr>
        </p:nvSpPr>
        <p:spPr/>
        <p:txBody>
          <a:bodyPr/>
          <a:lstStyle>
            <a:lvl1pPr>
              <a:defRPr/>
            </a:lvl1pPr>
          </a:lstStyle>
          <a:p>
            <a:pPr>
              <a:defRPr/>
            </a:pPr>
            <a:endParaRPr lang="en-GB"/>
          </a:p>
        </p:txBody>
      </p:sp>
      <p:sp>
        <p:nvSpPr>
          <p:cNvPr id="7" name="Rectangle 5"/>
          <p:cNvSpPr>
            <a:spLocks noGrp="1" noChangeArrowheads="1"/>
          </p:cNvSpPr>
          <p:nvPr>
            <p:ph type="sldNum" idx="13"/>
          </p:nvPr>
        </p:nvSpPr>
        <p:spPr/>
        <p:txBody>
          <a:bodyPr/>
          <a:lstStyle>
            <a:lvl1pPr>
              <a:defRPr/>
            </a:lvl1pPr>
          </a:lstStyle>
          <a:p>
            <a:pPr>
              <a:defRPr/>
            </a:pPr>
            <a:fld id="{1200C979-4543-44F7-93FE-6D2B1B169782}"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64475" y="1023938"/>
            <a:ext cx="2212975" cy="59928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222375" y="1023938"/>
            <a:ext cx="6489700" cy="5992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3238" y="1768475"/>
            <a:ext cx="4456112"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11750" y="1768475"/>
            <a:ext cx="4456113"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idx="10"/>
          </p:nvPr>
        </p:nvSpPr>
        <p:spPr/>
        <p:txBody>
          <a:bodyPr/>
          <a:lstStyle>
            <a:lvl1pPr>
              <a:defRPr/>
            </a:lvl1pPr>
          </a:lstStyle>
          <a:p>
            <a:pPr>
              <a:defRPr/>
            </a:pPr>
            <a:endParaRPr lang="en-GB"/>
          </a:p>
        </p:txBody>
      </p:sp>
      <p:sp>
        <p:nvSpPr>
          <p:cNvPr id="6" name="Rectangle 3"/>
          <p:cNvSpPr>
            <a:spLocks noGrp="1" noChangeArrowheads="1"/>
          </p:cNvSpPr>
          <p:nvPr>
            <p:ph type="dt" idx="11"/>
          </p:nvPr>
        </p:nvSpPr>
        <p:spPr/>
        <p:txBody>
          <a:bodyPr/>
          <a:lstStyle>
            <a:lvl1pPr>
              <a:defRPr/>
            </a:lvl1pPr>
          </a:lstStyle>
          <a:p>
            <a:pPr>
              <a:defRPr/>
            </a:pPr>
            <a:endParaRPr lang="en-GB"/>
          </a:p>
        </p:txBody>
      </p:sp>
      <p:sp>
        <p:nvSpPr>
          <p:cNvPr id="7" name="Rectangle 4"/>
          <p:cNvSpPr>
            <a:spLocks noGrp="1" noChangeArrowheads="1"/>
          </p:cNvSpPr>
          <p:nvPr>
            <p:ph type="ftr" idx="12"/>
          </p:nvPr>
        </p:nvSpPr>
        <p:spPr/>
        <p:txBody>
          <a:bodyPr/>
          <a:lstStyle>
            <a:lvl1pPr>
              <a:defRPr/>
            </a:lvl1pPr>
          </a:lstStyle>
          <a:p>
            <a:pPr>
              <a:defRPr/>
            </a:pPr>
            <a:endParaRPr lang="en-GB"/>
          </a:p>
        </p:txBody>
      </p:sp>
      <p:sp>
        <p:nvSpPr>
          <p:cNvPr id="8" name="Rectangle 5"/>
          <p:cNvSpPr>
            <a:spLocks noGrp="1" noChangeArrowheads="1"/>
          </p:cNvSpPr>
          <p:nvPr>
            <p:ph type="sldNum" idx="13"/>
          </p:nvPr>
        </p:nvSpPr>
        <p:spPr/>
        <p:txBody>
          <a:bodyPr/>
          <a:lstStyle>
            <a:lvl1pPr>
              <a:defRPr/>
            </a:lvl1pPr>
          </a:lstStyle>
          <a:p>
            <a:pPr>
              <a:defRPr/>
            </a:pPr>
            <a:fld id="{02DE3EA7-FA60-4403-906A-E837DC0D8F43}"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idx="10"/>
          </p:nvPr>
        </p:nvSpPr>
        <p:spPr/>
        <p:txBody>
          <a:bodyPr/>
          <a:lstStyle>
            <a:lvl1pPr>
              <a:defRPr/>
            </a:lvl1pPr>
          </a:lstStyle>
          <a:p>
            <a:pPr>
              <a:defRPr/>
            </a:pPr>
            <a:endParaRPr lang="en-GB"/>
          </a:p>
        </p:txBody>
      </p:sp>
      <p:sp>
        <p:nvSpPr>
          <p:cNvPr id="8" name="Rectangle 3"/>
          <p:cNvSpPr>
            <a:spLocks noGrp="1" noChangeArrowheads="1"/>
          </p:cNvSpPr>
          <p:nvPr>
            <p:ph type="dt" idx="11"/>
          </p:nvPr>
        </p:nvSpPr>
        <p:spPr/>
        <p:txBody>
          <a:bodyPr/>
          <a:lstStyle>
            <a:lvl1pPr>
              <a:defRPr/>
            </a:lvl1pPr>
          </a:lstStyle>
          <a:p>
            <a:pPr>
              <a:defRPr/>
            </a:pPr>
            <a:endParaRPr lang="en-GB"/>
          </a:p>
        </p:txBody>
      </p:sp>
      <p:sp>
        <p:nvSpPr>
          <p:cNvPr id="9" name="Rectangle 4"/>
          <p:cNvSpPr>
            <a:spLocks noGrp="1" noChangeArrowheads="1"/>
          </p:cNvSpPr>
          <p:nvPr>
            <p:ph type="ftr" idx="12"/>
          </p:nvPr>
        </p:nvSpPr>
        <p:spPr/>
        <p:txBody>
          <a:bodyPr/>
          <a:lstStyle>
            <a:lvl1pPr>
              <a:defRPr/>
            </a:lvl1pPr>
          </a:lstStyle>
          <a:p>
            <a:pPr>
              <a:defRPr/>
            </a:pPr>
            <a:endParaRPr lang="en-GB"/>
          </a:p>
        </p:txBody>
      </p:sp>
      <p:sp>
        <p:nvSpPr>
          <p:cNvPr id="10" name="Rectangle 5"/>
          <p:cNvSpPr>
            <a:spLocks noGrp="1" noChangeArrowheads="1"/>
          </p:cNvSpPr>
          <p:nvPr>
            <p:ph type="sldNum" idx="13"/>
          </p:nvPr>
        </p:nvSpPr>
        <p:spPr/>
        <p:txBody>
          <a:bodyPr/>
          <a:lstStyle>
            <a:lvl1pPr>
              <a:defRPr/>
            </a:lvl1pPr>
          </a:lstStyle>
          <a:p>
            <a:pPr>
              <a:defRPr/>
            </a:pPr>
            <a:fld id="{8A558B90-A6FD-42D3-966E-397E08F85CD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idx="10"/>
          </p:nvPr>
        </p:nvSpPr>
        <p:spPr/>
        <p:txBody>
          <a:bodyPr/>
          <a:lstStyle>
            <a:lvl1pPr>
              <a:defRPr/>
            </a:lvl1pPr>
          </a:lstStyle>
          <a:p>
            <a:pPr>
              <a:defRPr/>
            </a:pPr>
            <a:endParaRPr lang="en-GB"/>
          </a:p>
        </p:txBody>
      </p:sp>
      <p:sp>
        <p:nvSpPr>
          <p:cNvPr id="4" name="Rectangle 3"/>
          <p:cNvSpPr>
            <a:spLocks noGrp="1" noChangeArrowheads="1"/>
          </p:cNvSpPr>
          <p:nvPr>
            <p:ph type="dt" idx="11"/>
          </p:nvPr>
        </p:nvSpPr>
        <p:spPr/>
        <p:txBody>
          <a:bodyPr/>
          <a:lstStyle>
            <a:lvl1pPr>
              <a:defRPr/>
            </a:lvl1pPr>
          </a:lstStyle>
          <a:p>
            <a:pPr>
              <a:defRPr/>
            </a:pPr>
            <a:endParaRPr lang="en-GB"/>
          </a:p>
        </p:txBody>
      </p:sp>
      <p:sp>
        <p:nvSpPr>
          <p:cNvPr id="5" name="Rectangle 4"/>
          <p:cNvSpPr>
            <a:spLocks noGrp="1" noChangeArrowheads="1"/>
          </p:cNvSpPr>
          <p:nvPr>
            <p:ph type="ftr" idx="12"/>
          </p:nvPr>
        </p:nvSpPr>
        <p:spPr/>
        <p:txBody>
          <a:bodyPr/>
          <a:lstStyle>
            <a:lvl1pPr>
              <a:defRPr/>
            </a:lvl1pPr>
          </a:lstStyle>
          <a:p>
            <a:pPr>
              <a:defRPr/>
            </a:pPr>
            <a:endParaRPr lang="en-GB"/>
          </a:p>
        </p:txBody>
      </p:sp>
      <p:sp>
        <p:nvSpPr>
          <p:cNvPr id="6" name="Rectangle 5"/>
          <p:cNvSpPr>
            <a:spLocks noGrp="1" noChangeArrowheads="1"/>
          </p:cNvSpPr>
          <p:nvPr>
            <p:ph type="sldNum" idx="13"/>
          </p:nvPr>
        </p:nvSpPr>
        <p:spPr/>
        <p:txBody>
          <a:bodyPr/>
          <a:lstStyle>
            <a:lvl1pPr>
              <a:defRPr/>
            </a:lvl1pPr>
          </a:lstStyle>
          <a:p>
            <a:pPr>
              <a:defRPr/>
            </a:pPr>
            <a:fld id="{37A6E5E6-5E55-4BF7-ACD2-6C4C32904C5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p:txBody>
          <a:bodyPr/>
          <a:lstStyle>
            <a:lvl1pPr>
              <a:defRPr/>
            </a:lvl1pPr>
          </a:lstStyle>
          <a:p>
            <a:pPr>
              <a:defRPr/>
            </a:pPr>
            <a:endParaRPr lang="en-GB"/>
          </a:p>
        </p:txBody>
      </p:sp>
      <p:sp>
        <p:nvSpPr>
          <p:cNvPr id="3" name="Rectangle 3"/>
          <p:cNvSpPr>
            <a:spLocks noGrp="1" noChangeArrowheads="1"/>
          </p:cNvSpPr>
          <p:nvPr>
            <p:ph type="dt" idx="11"/>
          </p:nvPr>
        </p:nvSpPr>
        <p:spPr/>
        <p:txBody>
          <a:bodyPr/>
          <a:lstStyle>
            <a:lvl1pPr>
              <a:defRPr/>
            </a:lvl1pPr>
          </a:lstStyle>
          <a:p>
            <a:pPr>
              <a:defRPr/>
            </a:pPr>
            <a:endParaRPr lang="en-GB"/>
          </a:p>
        </p:txBody>
      </p:sp>
      <p:sp>
        <p:nvSpPr>
          <p:cNvPr id="4" name="Rectangle 4"/>
          <p:cNvSpPr>
            <a:spLocks noGrp="1" noChangeArrowheads="1"/>
          </p:cNvSpPr>
          <p:nvPr>
            <p:ph type="ftr" idx="12"/>
          </p:nvPr>
        </p:nvSpPr>
        <p:spPr/>
        <p:txBody>
          <a:bodyPr/>
          <a:lstStyle>
            <a:lvl1pPr>
              <a:defRPr/>
            </a:lvl1pPr>
          </a:lstStyle>
          <a:p>
            <a:pPr>
              <a:defRPr/>
            </a:pPr>
            <a:endParaRPr lang="en-GB"/>
          </a:p>
        </p:txBody>
      </p:sp>
      <p:sp>
        <p:nvSpPr>
          <p:cNvPr id="5" name="Rectangle 5"/>
          <p:cNvSpPr>
            <a:spLocks noGrp="1" noChangeArrowheads="1"/>
          </p:cNvSpPr>
          <p:nvPr>
            <p:ph type="sldNum" idx="13"/>
          </p:nvPr>
        </p:nvSpPr>
        <p:spPr/>
        <p:txBody>
          <a:bodyPr/>
          <a:lstStyle>
            <a:lvl1pPr>
              <a:defRPr/>
            </a:lvl1pPr>
          </a:lstStyle>
          <a:p>
            <a:pPr>
              <a:defRPr/>
            </a:pPr>
            <a:fld id="{405A25E7-FDC7-46B1-B9A6-E16CBF2E3A0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p:txBody>
          <a:bodyPr/>
          <a:lstStyle>
            <a:lvl1pPr>
              <a:defRPr/>
            </a:lvl1pPr>
          </a:lstStyle>
          <a:p>
            <a:pPr>
              <a:defRPr/>
            </a:pPr>
            <a:endParaRPr lang="en-GB"/>
          </a:p>
        </p:txBody>
      </p:sp>
      <p:sp>
        <p:nvSpPr>
          <p:cNvPr id="6" name="Rectangle 3"/>
          <p:cNvSpPr>
            <a:spLocks noGrp="1" noChangeArrowheads="1"/>
          </p:cNvSpPr>
          <p:nvPr>
            <p:ph type="dt" idx="11"/>
          </p:nvPr>
        </p:nvSpPr>
        <p:spPr/>
        <p:txBody>
          <a:bodyPr/>
          <a:lstStyle>
            <a:lvl1pPr>
              <a:defRPr/>
            </a:lvl1pPr>
          </a:lstStyle>
          <a:p>
            <a:pPr>
              <a:defRPr/>
            </a:pPr>
            <a:endParaRPr lang="en-GB"/>
          </a:p>
        </p:txBody>
      </p:sp>
      <p:sp>
        <p:nvSpPr>
          <p:cNvPr id="7" name="Rectangle 4"/>
          <p:cNvSpPr>
            <a:spLocks noGrp="1" noChangeArrowheads="1"/>
          </p:cNvSpPr>
          <p:nvPr>
            <p:ph type="ftr" idx="12"/>
          </p:nvPr>
        </p:nvSpPr>
        <p:spPr/>
        <p:txBody>
          <a:bodyPr/>
          <a:lstStyle>
            <a:lvl1pPr>
              <a:defRPr/>
            </a:lvl1pPr>
          </a:lstStyle>
          <a:p>
            <a:pPr>
              <a:defRPr/>
            </a:pPr>
            <a:endParaRPr lang="en-GB"/>
          </a:p>
        </p:txBody>
      </p:sp>
      <p:sp>
        <p:nvSpPr>
          <p:cNvPr id="8" name="Rectangle 5"/>
          <p:cNvSpPr>
            <a:spLocks noGrp="1" noChangeArrowheads="1"/>
          </p:cNvSpPr>
          <p:nvPr>
            <p:ph type="sldNum" idx="13"/>
          </p:nvPr>
        </p:nvSpPr>
        <p:spPr/>
        <p:txBody>
          <a:bodyPr/>
          <a:lstStyle>
            <a:lvl1pPr>
              <a:defRPr/>
            </a:lvl1pPr>
          </a:lstStyle>
          <a:p>
            <a:pPr>
              <a:defRPr/>
            </a:pPr>
            <a:fld id="{C8EA98E4-ED6C-4DF8-9F94-1342CA8BBEC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p:txBody>
          <a:bodyPr/>
          <a:lstStyle>
            <a:lvl1pPr>
              <a:defRPr/>
            </a:lvl1pPr>
          </a:lstStyle>
          <a:p>
            <a:pPr>
              <a:defRPr/>
            </a:pPr>
            <a:endParaRPr lang="en-GB"/>
          </a:p>
        </p:txBody>
      </p:sp>
      <p:sp>
        <p:nvSpPr>
          <p:cNvPr id="6" name="Rectangle 3"/>
          <p:cNvSpPr>
            <a:spLocks noGrp="1" noChangeArrowheads="1"/>
          </p:cNvSpPr>
          <p:nvPr>
            <p:ph type="dt" idx="11"/>
          </p:nvPr>
        </p:nvSpPr>
        <p:spPr/>
        <p:txBody>
          <a:bodyPr/>
          <a:lstStyle>
            <a:lvl1pPr>
              <a:defRPr/>
            </a:lvl1pPr>
          </a:lstStyle>
          <a:p>
            <a:pPr>
              <a:defRPr/>
            </a:pPr>
            <a:endParaRPr lang="en-GB"/>
          </a:p>
        </p:txBody>
      </p:sp>
      <p:sp>
        <p:nvSpPr>
          <p:cNvPr id="7" name="Rectangle 4"/>
          <p:cNvSpPr>
            <a:spLocks noGrp="1" noChangeArrowheads="1"/>
          </p:cNvSpPr>
          <p:nvPr>
            <p:ph type="ftr" idx="12"/>
          </p:nvPr>
        </p:nvSpPr>
        <p:spPr/>
        <p:txBody>
          <a:bodyPr/>
          <a:lstStyle>
            <a:lvl1pPr>
              <a:defRPr/>
            </a:lvl1pPr>
          </a:lstStyle>
          <a:p>
            <a:pPr>
              <a:defRPr/>
            </a:pPr>
            <a:endParaRPr lang="en-GB"/>
          </a:p>
        </p:txBody>
      </p:sp>
      <p:sp>
        <p:nvSpPr>
          <p:cNvPr id="8" name="Rectangle 5"/>
          <p:cNvSpPr>
            <a:spLocks noGrp="1" noChangeArrowheads="1"/>
          </p:cNvSpPr>
          <p:nvPr>
            <p:ph type="sldNum" idx="13"/>
          </p:nvPr>
        </p:nvSpPr>
        <p:spPr/>
        <p:txBody>
          <a:bodyPr/>
          <a:lstStyle>
            <a:lvl1pPr>
              <a:defRPr/>
            </a:lvl1pPr>
          </a:lstStyle>
          <a:p>
            <a:pPr>
              <a:defRPr/>
            </a:pPr>
            <a:fld id="{31EBFA84-68FE-418D-9CA2-499FBDCD3976}"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4625" cy="12557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4625" cy="4983163"/>
          </a:xfrm>
          <a:prstGeom prst="rect">
            <a:avLst/>
          </a:prstGeom>
          <a:noFill/>
          <a:ln w="9525">
            <a:noFill/>
            <a:round/>
            <a:headEnd/>
            <a:tailEnd/>
          </a:ln>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1562" cy="5143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SimSun" pitchFamily="2" charset="-122"/>
                <a:cs typeface="+mn-cs"/>
              </a:defRPr>
            </a:lvl1pPr>
          </a:lstStyle>
          <a:p>
            <a:pPr>
              <a:defRPr/>
            </a:pPr>
            <a:endParaRPr lang="en-GB"/>
          </a:p>
        </p:txBody>
      </p:sp>
      <p:sp>
        <p:nvSpPr>
          <p:cNvPr id="3" name="Rectangle 3"/>
          <p:cNvSpPr>
            <a:spLocks noGrp="1" noChangeArrowheads="1"/>
          </p:cNvSpPr>
          <p:nvPr>
            <p:ph type="dt"/>
          </p:nvPr>
        </p:nvSpPr>
        <p:spPr bwMode="auto">
          <a:xfrm>
            <a:off x="503238" y="6886575"/>
            <a:ext cx="2341562" cy="514350"/>
          </a:xfrm>
          <a:prstGeom prst="rect">
            <a:avLst/>
          </a:prstGeom>
          <a:noFill/>
          <a:ln w="9525">
            <a:noFill/>
            <a:round/>
            <a:headEnd/>
            <a:tailEnd/>
          </a:ln>
        </p:spPr>
        <p:txBody>
          <a:bodyPr vert="horz" wrap="square" lIns="0" tIns="0" rIns="0" bIns="0" numCol="1" anchor="t" anchorCtr="0" compatLnSpc="1">
            <a:prstTxWarp prst="textNoShape">
              <a:avLst/>
            </a:prstTxWarp>
          </a:bodyPr>
          <a:lstStyle>
            <a:lvl1pPr hangingPunct="0">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SimSun" pitchFamily="2" charset="-122"/>
                <a:cs typeface="+mn-cs"/>
              </a:defRPr>
            </a:lvl1pPr>
          </a:lstStyle>
          <a:p>
            <a:pPr>
              <a:defRPr/>
            </a:pPr>
            <a:endParaRPr lang="en-GB"/>
          </a:p>
        </p:txBody>
      </p:sp>
      <p:sp>
        <p:nvSpPr>
          <p:cNvPr id="1028" name="Rectangle 4"/>
          <p:cNvSpPr>
            <a:spLocks noGrp="1" noChangeArrowheads="1"/>
          </p:cNvSpPr>
          <p:nvPr>
            <p:ph type="ftr"/>
          </p:nvPr>
        </p:nvSpPr>
        <p:spPr bwMode="auto">
          <a:xfrm>
            <a:off x="3448050" y="6886575"/>
            <a:ext cx="3189288" cy="5143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SimSun" pitchFamily="2" charset="-122"/>
                <a:cs typeface="+mn-cs"/>
              </a:defRPr>
            </a:lvl1pPr>
          </a:lstStyle>
          <a:p>
            <a:pPr>
              <a:defRPr/>
            </a:pPr>
            <a:endParaRPr lang="en-GB"/>
          </a:p>
        </p:txBody>
      </p:sp>
      <p:sp>
        <p:nvSpPr>
          <p:cNvPr id="1029" name="Rectangle 5"/>
          <p:cNvSpPr>
            <a:spLocks noGrp="1" noChangeArrowheads="1"/>
          </p:cNvSpPr>
          <p:nvPr>
            <p:ph type="sldNum"/>
          </p:nvPr>
        </p:nvSpPr>
        <p:spPr bwMode="auto">
          <a:xfrm>
            <a:off x="7227888" y="6886575"/>
            <a:ext cx="2341562" cy="5143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SimSun" pitchFamily="2" charset="-122"/>
                <a:cs typeface="+mn-cs"/>
              </a:defRPr>
            </a:lvl1pPr>
          </a:lstStyle>
          <a:p>
            <a:pPr>
              <a:defRPr/>
            </a:pPr>
            <a:fld id="{AA806147-E2ED-494B-A246-1FA54D165FD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SimSun"/>
        </a:defRPr>
      </a:lvl1pPr>
      <a:lvl2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cs typeface="SimSun"/>
        </a:defRPr>
      </a:lvl2pPr>
      <a:lvl3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cs typeface="SimSun"/>
        </a:defRPr>
      </a:lvl3pPr>
      <a:lvl4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cs typeface="SimSun"/>
        </a:defRPr>
      </a:lvl4pPr>
      <a:lvl5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cs typeface="SimSun"/>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SimSun" pitchFamily="2" charset="-122"/>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SimSun"/>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SimSun"/>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SimSun"/>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SimSun"/>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SimSun"/>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13"/>
          <a:srcRect/>
          <a:stretch>
            <a:fillRect/>
          </a:stretch>
        </p:blipFill>
        <p:spPr bwMode="auto">
          <a:xfrm>
            <a:off x="0" y="0"/>
            <a:ext cx="10080625" cy="7559675"/>
          </a:xfrm>
          <a:prstGeom prst="rect">
            <a:avLst/>
          </a:prstGeom>
          <a:noFill/>
          <a:ln w="9525">
            <a:noFill/>
            <a:round/>
            <a:headEnd/>
            <a:tailEnd/>
          </a:ln>
        </p:spPr>
      </p:pic>
      <p:sp>
        <p:nvSpPr>
          <p:cNvPr id="13315" name="Rectangle 2"/>
          <p:cNvSpPr>
            <a:spLocks noGrp="1" noChangeArrowheads="1"/>
          </p:cNvSpPr>
          <p:nvPr>
            <p:ph type="title"/>
          </p:nvPr>
        </p:nvSpPr>
        <p:spPr bwMode="auto">
          <a:xfrm>
            <a:off x="612775" y="2952750"/>
            <a:ext cx="9067800" cy="125888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3316" name="Rectangle 3"/>
          <p:cNvSpPr>
            <a:spLocks noGrp="1" noChangeArrowheads="1"/>
          </p:cNvSpPr>
          <p:nvPr>
            <p:ph type="body" idx="1"/>
          </p:nvPr>
        </p:nvSpPr>
        <p:spPr bwMode="auto">
          <a:xfrm>
            <a:off x="611188" y="4375150"/>
            <a:ext cx="4748212" cy="2103438"/>
          </a:xfrm>
          <a:prstGeom prst="rect">
            <a:avLst/>
          </a:prstGeom>
          <a:noFill/>
          <a:ln w="9525">
            <a:noFill/>
            <a:round/>
            <a:headEnd/>
            <a:tailEnd/>
          </a:ln>
        </p:spPr>
        <p:txBody>
          <a:bodyPr vert="horz" wrap="square" lIns="0" tIns="17640" rIns="0" bIns="0" numCol="1" anchor="t" anchorCtr="0" compatLnSpc="1">
            <a:prstTxWarp prst="textNoShape">
              <a:avLst/>
            </a:prstTxWarp>
          </a:bodyPr>
          <a:lstStyle/>
          <a:p>
            <a:pPr lvl="0"/>
            <a:r>
              <a:rPr lang="en-GB" smtClean="0"/>
              <a:t>Click to edit the outline text format</a:t>
            </a:r>
          </a:p>
          <a:p>
            <a:pPr lvl="1"/>
            <a:r>
              <a:rPr lang="en-GB" smtClean="0"/>
              <a:t>Second Outline Level</a:t>
            </a: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mj-lt"/>
          <a:ea typeface="+mj-ea"/>
          <a:cs typeface="SimSun"/>
        </a:defRPr>
      </a:lvl1pPr>
      <a:lvl2pPr algn="l" defTabSz="449263" rtl="0" eaLnBrk="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cs typeface="SimSun"/>
        </a:defRPr>
      </a:lvl2pPr>
      <a:lvl3pPr algn="l" defTabSz="449263" rtl="0" eaLnBrk="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cs typeface="SimSun"/>
        </a:defRPr>
      </a:lvl3pPr>
      <a:lvl4pPr algn="l" defTabSz="449263" rtl="0" eaLnBrk="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cs typeface="SimSun"/>
        </a:defRPr>
      </a:lvl4pPr>
      <a:lvl5pPr algn="l" defTabSz="449263" rtl="0" eaLnBrk="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cs typeface="SimSun"/>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8" charset="0"/>
        <a:defRPr sz="3200" b="1">
          <a:solidFill>
            <a:srgbClr val="FFFFFF"/>
          </a:solidFill>
          <a:latin typeface="Arial" charset="0"/>
          <a:ea typeface="SimSun" pitchFamily="2" charset="-122"/>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defRPr sz="2000" b="1">
          <a:solidFill>
            <a:srgbClr val="FFFFFF"/>
          </a:solidFill>
          <a:latin typeface="+mn-lt"/>
          <a:ea typeface="+mn-ea"/>
          <a:cs typeface="SimSun"/>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defRPr b="1">
          <a:solidFill>
            <a:srgbClr val="FFFFFF"/>
          </a:solidFill>
          <a:latin typeface="+mn-lt"/>
          <a:ea typeface="+mn-ea"/>
          <a:cs typeface="SimSun"/>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defRPr b="1">
          <a:solidFill>
            <a:srgbClr val="FFFFFF"/>
          </a:solidFill>
          <a:latin typeface="+mn-lt"/>
          <a:ea typeface="+mn-ea"/>
          <a:cs typeface="SimSun"/>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defRPr b="1">
          <a:solidFill>
            <a:srgbClr val="FFFFFF"/>
          </a:solidFill>
          <a:latin typeface="+mn-lt"/>
          <a:ea typeface="+mn-ea"/>
          <a:cs typeface="SimSun"/>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defRPr b="1">
          <a:solidFill>
            <a:srgbClr val="FFFFFF"/>
          </a:solidFill>
          <a:latin typeface="+mn-lt"/>
          <a:ea typeface="+mn-ea"/>
          <a:cs typeface="SimSun"/>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8" charset="0"/>
        <a:defRPr b="1">
          <a:solidFill>
            <a:srgbClr val="FFFFFF"/>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8" charset="0"/>
        <a:defRPr b="1">
          <a:solidFill>
            <a:srgbClr val="FFFFFF"/>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8" charset="0"/>
        <a:defRPr b="1">
          <a:solidFill>
            <a:srgbClr val="FFFFFF"/>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8" charset="0"/>
        <a:defRPr b="1">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13"/>
          <a:srcRect/>
          <a:stretch>
            <a:fillRect/>
          </a:stretch>
        </p:blipFill>
        <p:spPr bwMode="auto">
          <a:xfrm>
            <a:off x="0" y="0"/>
            <a:ext cx="10080625" cy="7559675"/>
          </a:xfrm>
          <a:prstGeom prst="rect">
            <a:avLst/>
          </a:prstGeom>
          <a:noFill/>
          <a:ln w="9525">
            <a:noFill/>
            <a:round/>
            <a:headEnd/>
            <a:tailEnd/>
          </a:ln>
        </p:spPr>
      </p:pic>
      <p:sp>
        <p:nvSpPr>
          <p:cNvPr id="25603" name="Rectangle 2"/>
          <p:cNvSpPr>
            <a:spLocks noGrp="1" noChangeArrowheads="1"/>
          </p:cNvSpPr>
          <p:nvPr>
            <p:ph type="body" idx="1"/>
          </p:nvPr>
        </p:nvSpPr>
        <p:spPr bwMode="auto">
          <a:xfrm>
            <a:off x="1222375" y="1768475"/>
            <a:ext cx="7775575" cy="5248275"/>
          </a:xfrm>
          <a:prstGeom prst="rect">
            <a:avLst/>
          </a:prstGeom>
          <a:noFill/>
          <a:ln w="9525">
            <a:noFill/>
            <a:round/>
            <a:headEnd/>
            <a:tailEnd/>
          </a:ln>
        </p:spPr>
        <p:txBody>
          <a:bodyPr vert="horz" wrap="square" lIns="0" tIns="14040" rIns="0" bIns="0" numCol="1" anchor="t" anchorCtr="0" compatLnSpc="1">
            <a:prstTxWarp prst="textNoShape">
              <a:avLst/>
            </a:prstTxWarp>
          </a:bodyPr>
          <a:lstStyle/>
          <a:p>
            <a:pPr lvl="0"/>
            <a:r>
              <a:rPr lang="en-GB" smtClean="0"/>
              <a:t>Click to edit the outline text format</a:t>
            </a:r>
          </a:p>
          <a:p>
            <a:pPr lvl="1"/>
            <a:r>
              <a:rPr lang="en-GB" smtClean="0"/>
              <a:t>Second Outline Level</a:t>
            </a:r>
          </a:p>
        </p:txBody>
      </p:sp>
      <p:sp>
        <p:nvSpPr>
          <p:cNvPr id="25604" name="Rectangle 3"/>
          <p:cNvSpPr>
            <a:spLocks noGrp="1" noChangeArrowheads="1"/>
          </p:cNvSpPr>
          <p:nvPr>
            <p:ph type="title"/>
          </p:nvPr>
        </p:nvSpPr>
        <p:spPr bwMode="auto">
          <a:xfrm>
            <a:off x="1260475" y="1023938"/>
            <a:ext cx="8816975" cy="4127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mj-lt"/>
          <a:ea typeface="+mj-ea"/>
          <a:cs typeface="SimSun"/>
        </a:defRPr>
      </a:lvl1pPr>
      <a:lvl2pPr algn="l" defTabSz="449263" rtl="0" eaLnBrk="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cs typeface="SimSun"/>
        </a:defRPr>
      </a:lvl2pPr>
      <a:lvl3pPr algn="l" defTabSz="449263" rtl="0" eaLnBrk="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cs typeface="SimSun"/>
        </a:defRPr>
      </a:lvl3pPr>
      <a:lvl4pPr algn="l" defTabSz="449263" rtl="0" eaLnBrk="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cs typeface="SimSun"/>
        </a:defRPr>
      </a:lvl4pPr>
      <a:lvl5pPr algn="l" defTabSz="449263" rtl="0" eaLnBrk="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cs typeface="SimSun"/>
        </a:defRPr>
      </a:lvl5pPr>
      <a:lvl6pPr marL="2514600" indent="-228600" algn="l" defTabSz="449263" rtl="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defRPr>
      </a:lvl6pPr>
      <a:lvl7pPr marL="2971800" indent="-228600" algn="l" defTabSz="449263" rtl="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defRPr>
      </a:lvl7pPr>
      <a:lvl8pPr marL="3429000" indent="-228600" algn="l" defTabSz="449263" rtl="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defRPr>
      </a:lvl8pPr>
      <a:lvl9pPr marL="3886200" indent="-228600" algn="l" defTabSz="449263" rtl="0" fontAlgn="base" hangingPunct="0">
        <a:lnSpc>
          <a:spcPct val="93000"/>
        </a:lnSpc>
        <a:spcBef>
          <a:spcPct val="0"/>
        </a:spcBef>
        <a:spcAft>
          <a:spcPct val="0"/>
        </a:spcAft>
        <a:buClr>
          <a:srgbClr val="000000"/>
        </a:buClr>
        <a:buSzPct val="100000"/>
        <a:buFont typeface="Times New Roman" pitchFamily="18" charset="0"/>
        <a:defRPr b="1">
          <a:solidFill>
            <a:srgbClr val="FFFFFF"/>
          </a:solidFill>
          <a:latin typeface="Arial" charset="0"/>
          <a:ea typeface="SimSun" pitchFamily="2" charset="-122"/>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defRPr sz="1600" b="1">
          <a:solidFill>
            <a:srgbClr val="004586"/>
          </a:solidFill>
          <a:latin typeface="+mn-lt"/>
          <a:ea typeface="+mn-ea"/>
          <a:cs typeface="SimSun"/>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defRPr sz="1600" b="1">
          <a:solidFill>
            <a:srgbClr val="004586"/>
          </a:solidFill>
          <a:latin typeface="+mn-lt"/>
          <a:ea typeface="+mn-ea"/>
          <a:cs typeface="SimSun"/>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defRPr sz="1600" b="1">
          <a:solidFill>
            <a:srgbClr val="004586"/>
          </a:solidFill>
          <a:latin typeface="+mn-lt"/>
          <a:ea typeface="+mn-ea"/>
          <a:cs typeface="SimSun"/>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defRPr sz="1600" b="1">
          <a:solidFill>
            <a:srgbClr val="004586"/>
          </a:solidFill>
          <a:latin typeface="+mn-lt"/>
          <a:ea typeface="+mn-ea"/>
          <a:cs typeface="SimSun"/>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defRPr sz="1600" b="1">
          <a:solidFill>
            <a:srgbClr val="004586"/>
          </a:solidFill>
          <a:latin typeface="+mn-lt"/>
          <a:ea typeface="+mn-ea"/>
          <a:cs typeface="SimSun"/>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8" charset="0"/>
        <a:defRPr sz="1600" b="1">
          <a:solidFill>
            <a:srgbClr val="004586"/>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8" charset="0"/>
        <a:defRPr sz="1600" b="1">
          <a:solidFill>
            <a:srgbClr val="004586"/>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8" charset="0"/>
        <a:defRPr sz="1600" b="1">
          <a:solidFill>
            <a:srgbClr val="004586"/>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8" charset="0"/>
        <a:defRPr sz="1600" b="1">
          <a:solidFill>
            <a:srgbClr val="00458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719138" y="3600450"/>
            <a:ext cx="5761037" cy="996950"/>
          </a:xfrm>
          <a:prstGeom prst="rect">
            <a:avLst/>
          </a:prstGeom>
          <a:noFill/>
          <a:ln w="9525">
            <a:noFill/>
            <a:round/>
            <a:headEnd/>
            <a:tailEnd/>
          </a:ln>
        </p:spPr>
        <p:txBody>
          <a:bodyPr lIns="90000" tIns="45000" rIns="90000" bIns="45000"/>
          <a:lstStyle/>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b="1">
                <a:solidFill>
                  <a:srgbClr val="FFFFFF"/>
                </a:solidFill>
                <a:cs typeface="SimSun"/>
              </a:rPr>
              <a:t>Improving communications with community pharmacies</a:t>
            </a:r>
          </a:p>
        </p:txBody>
      </p:sp>
      <p:sp>
        <p:nvSpPr>
          <p:cNvPr id="38914" name="Text Box 2"/>
          <p:cNvSpPr txBox="1">
            <a:spLocks noChangeArrowheads="1"/>
          </p:cNvSpPr>
          <p:nvPr/>
        </p:nvSpPr>
        <p:spPr bwMode="auto">
          <a:xfrm>
            <a:off x="792163" y="4859338"/>
            <a:ext cx="5688012" cy="939800"/>
          </a:xfrm>
          <a:prstGeom prst="rect">
            <a:avLst/>
          </a:prstGeom>
          <a:noFill/>
          <a:ln w="9525">
            <a:noFill/>
            <a:round/>
            <a:headEnd/>
            <a:tailEnd/>
          </a:ln>
        </p:spPr>
        <p:txBody>
          <a:bodyPr lIns="90000" tIns="45000" rIns="90000" bIns="45000"/>
          <a:lstStyle/>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a:solidFill>
                  <a:srgbClr val="FFFFFF"/>
                </a:solidFill>
                <a:cs typeface="SimSun"/>
              </a:rPr>
              <a:t>Cheryl Way,</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a:solidFill>
                  <a:srgbClr val="FFFFFF"/>
                </a:solidFill>
                <a:cs typeface="SimSun"/>
              </a:rPr>
              <a:t>Pharmacy and Medicines </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a:solidFill>
                  <a:srgbClr val="FFFFFF"/>
                </a:solidFill>
                <a:cs typeface="SimSun"/>
              </a:rPr>
              <a:t>Management Lead</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a:solidFill>
                  <a:srgbClr val="FFFFFF"/>
                </a:solidFill>
                <a:cs typeface="SimSun"/>
              </a:rPr>
              <a:t>17/7/14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sz="2400" smtClean="0"/>
              <a:t>Questions?</a:t>
            </a:r>
          </a:p>
        </p:txBody>
      </p:sp>
      <p:pic>
        <p:nvPicPr>
          <p:cNvPr id="25602" name="Picture 2" descr="C:\Users\Phill\AppData\Local\Microsoft\Windows\Temporary Internet Files\Content.IE5\UB5Y0NOO\MP900439536[1].jpg"/>
          <p:cNvPicPr>
            <a:picLocks noGrp="1" noChangeAspect="1" noChangeArrowheads="1"/>
          </p:cNvPicPr>
          <p:nvPr>
            <p:ph idx="4294967295"/>
          </p:nvPr>
        </p:nvPicPr>
        <p:blipFill>
          <a:blip r:embed="rId2"/>
          <a:srcRect/>
          <a:stretch>
            <a:fillRect/>
          </a:stretch>
        </p:blipFill>
        <p:spPr>
          <a:xfrm>
            <a:off x="0" y="1476375"/>
            <a:ext cx="10080625" cy="6083300"/>
          </a:xfrm>
          <a:effectLst>
            <a:outerShdw blurRad="292100" dist="139700" dir="2700000" algn="tl" rotWithShape="0">
              <a:srgbClr val="333333">
                <a:alpha val="65000"/>
              </a:srgbClr>
            </a:outerShdw>
          </a:effectLs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sz="2400" smtClean="0"/>
              <a:t>Recommendations from the evaluation of the DMR service</a:t>
            </a:r>
          </a:p>
        </p:txBody>
      </p:sp>
      <p:sp>
        <p:nvSpPr>
          <p:cNvPr id="56323" name="Rectangle 3"/>
          <p:cNvSpPr>
            <a:spLocks noGrp="1" noChangeArrowheads="1"/>
          </p:cNvSpPr>
          <p:nvPr>
            <p:ph type="body" idx="1"/>
          </p:nvPr>
        </p:nvSpPr>
        <p:spPr/>
        <p:txBody>
          <a:bodyPr/>
          <a:lstStyle/>
          <a:p>
            <a:r>
              <a:rPr lang="en-GB" sz="2400" smtClean="0"/>
              <a:t>   “Electronic access to improved quality discharge information was highlighted by community pharmacists, hospital pharmacists and General Practitioners as the key to the smooth and safe transition of the patient from the hospital into the community. The efficient processes and therefore the uptake of the DMR scheme would be greatly enhanced by this, providing that patient consent issues have been addressed”</a:t>
            </a:r>
          </a:p>
          <a:p>
            <a:pPr>
              <a:buFont typeface="Times New Roman" pitchFamily="18" charset="0"/>
              <a:buChar char="•"/>
            </a:pPr>
            <a:endParaRPr lang="en-GB"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sz="2400" smtClean="0"/>
              <a:t>Medicines transcribing and e-discharge project (Mted)</a:t>
            </a:r>
          </a:p>
        </p:txBody>
      </p:sp>
      <p:sp>
        <p:nvSpPr>
          <p:cNvPr id="61443" name="Rectangle 3"/>
          <p:cNvSpPr>
            <a:spLocks noGrp="1" noChangeArrowheads="1"/>
          </p:cNvSpPr>
          <p:nvPr>
            <p:ph type="body" idx="1"/>
          </p:nvPr>
        </p:nvSpPr>
        <p:spPr>
          <a:xfrm>
            <a:off x="1223963" y="1692275"/>
            <a:ext cx="7777162" cy="5248275"/>
          </a:xfrm>
        </p:spPr>
        <p:txBody>
          <a:bodyPr/>
          <a:lstStyle/>
          <a:p>
            <a:pPr>
              <a:buFont typeface="Times New Roman" pitchFamily="18" charset="0"/>
              <a:buChar char="•"/>
            </a:pPr>
            <a:r>
              <a:rPr lang="en-GB" sz="2400" smtClean="0"/>
              <a:t>A </a:t>
            </a:r>
            <a:r>
              <a:rPr lang="en-GB" sz="2400" smtClean="0">
                <a:solidFill>
                  <a:srgbClr val="FF0000"/>
                </a:solidFill>
              </a:rPr>
              <a:t>m</a:t>
            </a:r>
            <a:r>
              <a:rPr lang="en-GB" sz="2400" smtClean="0"/>
              <a:t>edicines </a:t>
            </a:r>
            <a:r>
              <a:rPr lang="en-GB" sz="2400" smtClean="0">
                <a:solidFill>
                  <a:srgbClr val="FF0000"/>
                </a:solidFill>
              </a:rPr>
              <a:t>t</a:t>
            </a:r>
            <a:r>
              <a:rPr lang="en-GB" sz="2400" smtClean="0"/>
              <a:t>ranscribing and </a:t>
            </a:r>
            <a:r>
              <a:rPr lang="en-GB" sz="2400" smtClean="0">
                <a:solidFill>
                  <a:srgbClr val="FF0000"/>
                </a:solidFill>
              </a:rPr>
              <a:t>e</a:t>
            </a:r>
            <a:r>
              <a:rPr lang="en-GB" sz="2400" smtClean="0"/>
              <a:t>-</a:t>
            </a:r>
            <a:r>
              <a:rPr lang="en-GB" sz="2400" smtClean="0">
                <a:solidFill>
                  <a:srgbClr val="FF0000"/>
                </a:solidFill>
              </a:rPr>
              <a:t>d</a:t>
            </a:r>
            <a:r>
              <a:rPr lang="en-GB" sz="2400" smtClean="0"/>
              <a:t>ischarge system developed by NWIS and C&amp;V in consultation with users</a:t>
            </a:r>
          </a:p>
          <a:p>
            <a:pPr>
              <a:buFont typeface="Times New Roman" pitchFamily="18" charset="0"/>
              <a:buChar char="•"/>
            </a:pPr>
            <a:r>
              <a:rPr lang="en-GB" sz="2400" smtClean="0"/>
              <a:t>It is part of the Welsh Clinical Portal (WCP)</a:t>
            </a:r>
          </a:p>
          <a:p>
            <a:pPr>
              <a:buFont typeface="Times New Roman" pitchFamily="18" charset="0"/>
              <a:buChar char="•"/>
            </a:pPr>
            <a:r>
              <a:rPr lang="en-GB" sz="2400" smtClean="0"/>
              <a:t>It produces electronic information about medicines on transfer or discharge to primary care</a:t>
            </a:r>
          </a:p>
          <a:p>
            <a:pPr>
              <a:buFont typeface="Times New Roman" pitchFamily="18" charset="0"/>
              <a:buChar char="•"/>
            </a:pPr>
            <a:r>
              <a:rPr lang="en-GB" sz="2400" smtClean="0"/>
              <a:t>It is sent to GP practices via the Welsh Clinical Communications Gateway (WCCG)</a:t>
            </a:r>
          </a:p>
          <a:p>
            <a:pPr>
              <a:buFont typeface="Times New Roman" pitchFamily="18" charset="0"/>
              <a:buChar char="•"/>
            </a:pPr>
            <a:r>
              <a:rPr lang="en-GB" sz="2400" smtClean="0"/>
              <a:t>It could be shared more widely e.g. with community pharmacists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GB" sz="2400" smtClean="0"/>
              <a:t>Medicines transcribing and e-discharge (Mted) DAL</a:t>
            </a:r>
          </a:p>
        </p:txBody>
      </p:sp>
      <p:pic>
        <p:nvPicPr>
          <p:cNvPr id="27650" name="Picture 2"/>
          <p:cNvPicPr>
            <a:picLocks noGrp="1" noChangeAspect="1" noChangeArrowheads="1"/>
          </p:cNvPicPr>
          <p:nvPr>
            <p:ph type="body" sz="half" idx="1"/>
          </p:nvPr>
        </p:nvPicPr>
        <p:blipFill>
          <a:blip r:embed="rId2"/>
          <a:srcRect/>
          <a:stretch>
            <a:fillRect/>
          </a:stretch>
        </p:blipFill>
        <p:spPr>
          <a:xfrm>
            <a:off x="936625" y="1547813"/>
            <a:ext cx="3943350" cy="5791200"/>
          </a:xfrm>
          <a:noFill/>
          <a:ln>
            <a:solidFill>
              <a:schemeClr val="tx1"/>
            </a:solidFill>
            <a:miter lim="800000"/>
          </a:ln>
        </p:spPr>
      </p:pic>
      <p:pic>
        <p:nvPicPr>
          <p:cNvPr id="27651" name="Picture 3"/>
          <p:cNvPicPr>
            <a:picLocks noGrp="1" noChangeAspect="1" noChangeArrowheads="1"/>
          </p:cNvPicPr>
          <p:nvPr>
            <p:ph type="body" sz="half" idx="2"/>
          </p:nvPr>
        </p:nvPicPr>
        <p:blipFill>
          <a:blip r:embed="rId3"/>
          <a:srcRect/>
          <a:stretch>
            <a:fillRect/>
          </a:stretch>
        </p:blipFill>
        <p:spPr>
          <a:xfrm>
            <a:off x="5184775" y="1547813"/>
            <a:ext cx="3943350" cy="5791200"/>
          </a:xfrm>
          <a:noFill/>
          <a:ln>
            <a:solidFill>
              <a:schemeClr val="tx1"/>
            </a:solidFill>
            <a:miter lim="800000"/>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500" fill="hold"/>
                                        <p:tgtEl>
                                          <p:spTgt spid="27650"/>
                                        </p:tgtEl>
                                        <p:attrNameLst>
                                          <p:attrName>ppt_w</p:attrName>
                                        </p:attrNameLst>
                                      </p:cBhvr>
                                      <p:tavLst>
                                        <p:tav tm="0">
                                          <p:val>
                                            <p:fltVal val="0"/>
                                          </p:val>
                                        </p:tav>
                                        <p:tav tm="100000">
                                          <p:val>
                                            <p:strVal val="#ppt_w"/>
                                          </p:val>
                                        </p:tav>
                                      </p:tavLst>
                                    </p:anim>
                                    <p:anim calcmode="lin" valueType="num">
                                      <p:cBhvr>
                                        <p:cTn id="8" dur="1500" fill="hold"/>
                                        <p:tgtEl>
                                          <p:spTgt spid="27650"/>
                                        </p:tgtEl>
                                        <p:attrNameLst>
                                          <p:attrName>ppt_h</p:attrName>
                                        </p:attrNameLst>
                                      </p:cBhvr>
                                      <p:tavLst>
                                        <p:tav tm="0">
                                          <p:val>
                                            <p:fltVal val="0"/>
                                          </p:val>
                                        </p:tav>
                                        <p:tav tm="100000">
                                          <p:val>
                                            <p:strVal val="#ppt_h"/>
                                          </p:val>
                                        </p:tav>
                                      </p:tavLst>
                                    </p:anim>
                                    <p:animEffect transition="in" filter="fade">
                                      <p:cBhvr>
                                        <p:cTn id="9" dur="1500"/>
                                        <p:tgtEl>
                                          <p:spTgt spid="27650"/>
                                        </p:tgtEl>
                                      </p:cBhvr>
                                    </p:animEffect>
                                  </p:childTnLst>
                                </p:cTn>
                              </p:par>
                              <p:par>
                                <p:cTn id="10" presetID="53" presetClass="entr" presetSubtype="16" fill="hold" nodeType="withEffect">
                                  <p:stCondLst>
                                    <p:cond delay="300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1500" fill="hold"/>
                                        <p:tgtEl>
                                          <p:spTgt spid="27651"/>
                                        </p:tgtEl>
                                        <p:attrNameLst>
                                          <p:attrName>ppt_w</p:attrName>
                                        </p:attrNameLst>
                                      </p:cBhvr>
                                      <p:tavLst>
                                        <p:tav tm="0">
                                          <p:val>
                                            <p:fltVal val="0"/>
                                          </p:val>
                                        </p:tav>
                                        <p:tav tm="100000">
                                          <p:val>
                                            <p:strVal val="#ppt_w"/>
                                          </p:val>
                                        </p:tav>
                                      </p:tavLst>
                                    </p:anim>
                                    <p:anim calcmode="lin" valueType="num">
                                      <p:cBhvr>
                                        <p:cTn id="13" dur="1500" fill="hold"/>
                                        <p:tgtEl>
                                          <p:spTgt spid="27651"/>
                                        </p:tgtEl>
                                        <p:attrNameLst>
                                          <p:attrName>ppt_h</p:attrName>
                                        </p:attrNameLst>
                                      </p:cBhvr>
                                      <p:tavLst>
                                        <p:tav tm="0">
                                          <p:val>
                                            <p:fltVal val="0"/>
                                          </p:val>
                                        </p:tav>
                                        <p:tav tm="100000">
                                          <p:val>
                                            <p:strVal val="#ppt_h"/>
                                          </p:val>
                                        </p:tav>
                                      </p:tavLst>
                                    </p:anim>
                                    <p:animEffect transition="in" filter="fade">
                                      <p:cBhvr>
                                        <p:cTn id="14" dur="1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287338" y="1023938"/>
            <a:ext cx="9790112" cy="412750"/>
          </a:xfrm>
        </p:spPr>
        <p:txBody>
          <a:bodyPr/>
          <a:lstStyle/>
          <a:p>
            <a:r>
              <a:rPr lang="en-GB" sz="2400" smtClean="0"/>
              <a:t>W G Health Technology and Telehealth Funded (HTTF) Project</a:t>
            </a:r>
          </a:p>
        </p:txBody>
      </p:sp>
      <p:sp>
        <p:nvSpPr>
          <p:cNvPr id="40962" name="Rectangle 3"/>
          <p:cNvSpPr>
            <a:spLocks noGrp="1" noChangeArrowheads="1"/>
          </p:cNvSpPr>
          <p:nvPr>
            <p:ph type="body" idx="1"/>
          </p:nvPr>
        </p:nvSpPr>
        <p:spPr/>
        <p:txBody>
          <a:bodyPr/>
          <a:lstStyle/>
          <a:p>
            <a:pPr>
              <a:lnSpc>
                <a:spcPct val="73000"/>
              </a:lnSpc>
              <a:buFont typeface="Times New Roman" pitchFamily="18" charset="0"/>
              <a:buChar char="•"/>
            </a:pPr>
            <a:r>
              <a:rPr lang="en-GB" sz="2400" smtClean="0"/>
              <a:t>Will build on Medicines transcribing and e-discharge (Mted) project in Welsh hospitals</a:t>
            </a:r>
          </a:p>
          <a:p>
            <a:pPr>
              <a:lnSpc>
                <a:spcPct val="73000"/>
              </a:lnSpc>
              <a:buFont typeface="Times New Roman" pitchFamily="18" charset="0"/>
              <a:buChar char="•"/>
            </a:pPr>
            <a:r>
              <a:rPr lang="en-GB" sz="2400" smtClean="0"/>
              <a:t>Electronic Discharge Advice Letter (DAL) is created and stored on NWIS servers</a:t>
            </a:r>
          </a:p>
          <a:p>
            <a:pPr>
              <a:lnSpc>
                <a:spcPct val="73000"/>
              </a:lnSpc>
              <a:buFont typeface="Times New Roman" pitchFamily="18" charset="0"/>
              <a:buChar char="•"/>
            </a:pPr>
            <a:r>
              <a:rPr lang="en-GB" sz="2400" smtClean="0"/>
              <a:t>Plan is to allow community pharmacists secure access to view their patients’ DALs on the server</a:t>
            </a:r>
          </a:p>
          <a:p>
            <a:pPr>
              <a:lnSpc>
                <a:spcPct val="73000"/>
              </a:lnSpc>
              <a:buFont typeface="Times New Roman" pitchFamily="18" charset="0"/>
              <a:buChar char="•"/>
            </a:pPr>
            <a:r>
              <a:rPr lang="en-GB" sz="2400" smtClean="0"/>
              <a:t>Methods being investigated for</a:t>
            </a:r>
          </a:p>
          <a:p>
            <a:pPr lvl="1">
              <a:lnSpc>
                <a:spcPct val="73000"/>
              </a:lnSpc>
              <a:buFont typeface="Times New Roman" pitchFamily="18" charset="0"/>
              <a:buChar char="–"/>
            </a:pPr>
            <a:r>
              <a:rPr lang="en-GB" sz="2400" smtClean="0"/>
              <a:t>ascertaining which pharmacy the patient wishes to use</a:t>
            </a:r>
          </a:p>
          <a:p>
            <a:pPr lvl="1">
              <a:lnSpc>
                <a:spcPct val="73000"/>
              </a:lnSpc>
              <a:buFont typeface="Times New Roman" pitchFamily="18" charset="0"/>
              <a:buChar char="–"/>
            </a:pPr>
            <a:r>
              <a:rPr lang="en-GB" sz="2400" smtClean="0"/>
              <a:t>possible registration with pharmacy/pharmacist e.g. CAS</a:t>
            </a:r>
          </a:p>
          <a:p>
            <a:pPr lvl="1">
              <a:lnSpc>
                <a:spcPct val="73000"/>
              </a:lnSpc>
              <a:buFont typeface="Times New Roman" pitchFamily="18" charset="0"/>
              <a:buChar char="–"/>
            </a:pPr>
            <a:r>
              <a:rPr lang="en-GB" sz="2400" smtClean="0"/>
              <a:t>obtaining patient consent to share information</a:t>
            </a:r>
          </a:p>
          <a:p>
            <a:pPr lvl="1">
              <a:lnSpc>
                <a:spcPct val="73000"/>
              </a:lnSpc>
              <a:buFont typeface="Times New Roman" pitchFamily="18" charset="0"/>
              <a:buChar char="–"/>
            </a:pPr>
            <a:r>
              <a:rPr lang="en-GB" sz="2400" smtClean="0"/>
              <a:t>notifying pharmacists of discharge</a:t>
            </a:r>
          </a:p>
          <a:p>
            <a:pPr>
              <a:lnSpc>
                <a:spcPct val="73000"/>
              </a:lnSpc>
              <a:buFont typeface="Arial" charset="0"/>
              <a:buChar char="•"/>
            </a:pPr>
            <a:endParaRPr lang="en-GB" sz="2400" smtClean="0"/>
          </a:p>
          <a:p>
            <a:pPr>
              <a:lnSpc>
                <a:spcPct val="73000"/>
              </a:lnSpc>
            </a:pPr>
            <a:endParaRPr lang="en-GB" sz="2000" smtClean="0"/>
          </a:p>
          <a:p>
            <a:pPr>
              <a:lnSpc>
                <a:spcPct val="73000"/>
              </a:lnSpc>
              <a:buFont typeface="Times New Roman" pitchFamily="18" charset="0"/>
              <a:buChar char="•"/>
            </a:pPr>
            <a:endParaRPr lang="en-GB" sz="1800" smtClean="0"/>
          </a:p>
          <a:p>
            <a:pPr>
              <a:lnSpc>
                <a:spcPct val="73000"/>
              </a:lnSpc>
              <a:buFont typeface="Times New Roman" pitchFamily="18" charset="0"/>
              <a:buChar char="•"/>
            </a:pPr>
            <a:endParaRPr lang="en-GB" sz="1400" smtClean="0"/>
          </a:p>
          <a:p>
            <a:pPr>
              <a:lnSpc>
                <a:spcPct val="73000"/>
              </a:lnSpc>
            </a:pPr>
            <a:endParaRPr lang="en-GB" sz="1400" smtClean="0"/>
          </a:p>
          <a:p>
            <a:pPr>
              <a:lnSpc>
                <a:spcPct val="73000"/>
              </a:lnSpc>
              <a:buFont typeface="Times New Roman" pitchFamily="18" charset="0"/>
              <a:buChar char="•"/>
            </a:pPr>
            <a:endParaRPr lang="en-GB" sz="1400" smtClean="0"/>
          </a:p>
          <a:p>
            <a:pPr>
              <a:lnSpc>
                <a:spcPct val="73000"/>
              </a:lnSpc>
            </a:pPr>
            <a:endParaRPr lang="en-GB" sz="1400" smtClean="0"/>
          </a:p>
          <a:p>
            <a:pPr>
              <a:lnSpc>
                <a:spcPct val="73000"/>
              </a:lnSpc>
              <a:buFont typeface="Times New Roman" pitchFamily="18" charset="0"/>
              <a:buChar char="•"/>
            </a:pPr>
            <a:endParaRPr lang="en-GB" sz="1400" smtClean="0"/>
          </a:p>
          <a:p>
            <a:pPr>
              <a:lnSpc>
                <a:spcPct val="73000"/>
              </a:lnSpc>
            </a:pPr>
            <a:endParaRPr lang="en-GB" sz="1400" smtClean="0"/>
          </a:p>
          <a:p>
            <a:pPr>
              <a:lnSpc>
                <a:spcPct val="73000"/>
              </a:lnSpc>
            </a:pPr>
            <a:endParaRPr lang="en-GB" sz="1400" smtClean="0"/>
          </a:p>
          <a:p>
            <a:pPr>
              <a:lnSpc>
                <a:spcPct val="73000"/>
              </a:lnSpc>
            </a:pPr>
            <a:endParaRPr lang="en-GB"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0" y="1079500"/>
            <a:ext cx="10080625" cy="344488"/>
          </a:xfrm>
          <a:prstGeom prst="rect">
            <a:avLst/>
          </a:prstGeom>
          <a:noFill/>
          <a:ln w="9525">
            <a:noFill/>
            <a:round/>
            <a:headEnd/>
            <a:tailEnd/>
          </a:ln>
        </p:spPr>
        <p:txBody>
          <a:bodyPr lIns="90000" tIns="45000" rIns="90000" bIns="45000"/>
          <a:lstStyle/>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FFFFFF"/>
                </a:solidFill>
                <a:cs typeface="SimSun"/>
              </a:rPr>
              <a:t>W G Health Technology and Telehealth Funded (HTTF) Project</a:t>
            </a:r>
          </a:p>
        </p:txBody>
      </p:sp>
      <p:sp>
        <p:nvSpPr>
          <p:cNvPr id="41986" name="Text Box 2"/>
          <p:cNvSpPr txBox="1">
            <a:spLocks noChangeArrowheads="1"/>
          </p:cNvSpPr>
          <p:nvPr/>
        </p:nvSpPr>
        <p:spPr bwMode="auto">
          <a:xfrm>
            <a:off x="576263" y="1619250"/>
            <a:ext cx="8640762" cy="5040313"/>
          </a:xfrm>
          <a:prstGeom prst="rect">
            <a:avLst/>
          </a:prstGeom>
          <a:noFill/>
          <a:ln w="9525">
            <a:noFill/>
            <a:round/>
            <a:headEnd/>
            <a:tailEnd/>
          </a:ln>
        </p:spPr>
        <p:txBody>
          <a:bodyPr lIns="90000" tIns="45000" rIns="90000" bIns="45000"/>
          <a:lstStyle/>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Plan to pilot in Choose Pharmacy sites in Cwm Taf and</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  Betsi Cadwalladr Health Boards</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b="1">
              <a:solidFill>
                <a:srgbClr val="004586"/>
              </a:solidFill>
              <a:cs typeface="SimSun"/>
            </a:endParaRP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Use similar technology to the Common Ailments Service</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 (CAS)</a:t>
            </a: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b="1">
              <a:solidFill>
                <a:srgbClr val="004586"/>
              </a:solidFill>
              <a:cs typeface="SimSun"/>
            </a:endParaRP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Will improve secure connectivity to NHS Wales network</a:t>
            </a: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b="1">
              <a:solidFill>
                <a:srgbClr val="004586"/>
              </a:solidFill>
              <a:cs typeface="SimSun"/>
            </a:endParaRP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Dependent on Mted implementation in these areas for</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 pilot</a:t>
            </a: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b="1">
              <a:solidFill>
                <a:srgbClr val="004586"/>
              </a:solidFill>
              <a:cs typeface="SimSun"/>
            </a:endParaRP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Cardiff and Vale also been invited to be included in the</a:t>
            </a:r>
          </a:p>
          <a:p>
            <a:pPr hangingPunct="0">
              <a:lnSpc>
                <a:spcPct val="93000"/>
              </a:lnSpc>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4586"/>
                </a:solidFill>
                <a:cs typeface="SimSun"/>
              </a:rPr>
              <a:t> pilot as they already have Mted in place on some wards</a:t>
            </a:r>
          </a:p>
          <a:p>
            <a:pPr hangingPunct="0">
              <a:lnSpc>
                <a:spcPct val="93000"/>
              </a:lnSpc>
              <a:buClr>
                <a:srgbClr val="000000"/>
              </a:buClr>
              <a:buSzPct val="100000"/>
              <a:buFont typeface="Times New Roman"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400" b="1">
              <a:solidFill>
                <a:srgbClr val="004586"/>
              </a:solidFill>
              <a:cs typeface="SimSun"/>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sz="2400" smtClean="0"/>
              <a:t>Wales Information Governance Board (WIGB)</a:t>
            </a:r>
          </a:p>
        </p:txBody>
      </p:sp>
      <p:sp>
        <p:nvSpPr>
          <p:cNvPr id="60419" name="Rectangle 3"/>
          <p:cNvSpPr>
            <a:spLocks noGrp="1" noChangeArrowheads="1"/>
          </p:cNvSpPr>
          <p:nvPr>
            <p:ph type="body" idx="1"/>
          </p:nvPr>
        </p:nvSpPr>
        <p:spPr>
          <a:xfrm>
            <a:off x="1152525" y="1692275"/>
            <a:ext cx="7775575" cy="5248275"/>
          </a:xfrm>
        </p:spPr>
        <p:txBody>
          <a:bodyPr/>
          <a:lstStyle/>
          <a:p>
            <a:pPr>
              <a:buFont typeface="Times New Roman" pitchFamily="18" charset="0"/>
              <a:buChar char="•"/>
            </a:pPr>
            <a:r>
              <a:rPr lang="en-GB" sz="2400" smtClean="0"/>
              <a:t>“The Board agreed to continue to support the development of the electronic Discharge Advice Letter for community pharmacies. The Board asked to be kept updated with progress in relation to: </a:t>
            </a:r>
          </a:p>
          <a:p>
            <a:pPr lvl="1"/>
            <a:r>
              <a:rPr lang="en-GB" sz="2400" smtClean="0"/>
              <a:t> Content of the discharge advice letter </a:t>
            </a:r>
          </a:p>
          <a:p>
            <a:pPr lvl="1"/>
            <a:r>
              <a:rPr lang="en-GB" sz="2400" smtClean="0"/>
              <a:t> Patient consent </a:t>
            </a:r>
          </a:p>
          <a:p>
            <a:pPr lvl="1"/>
            <a:r>
              <a:rPr lang="en-GB" sz="2400" smtClean="0"/>
              <a:t> Access controls and auditing of access”</a:t>
            </a:r>
            <a:r>
              <a:rPr lang="en-GB" b="0" smtClean="0"/>
              <a:t>. </a:t>
            </a:r>
          </a:p>
          <a:p>
            <a:r>
              <a:rPr lang="en-GB" sz="2400" i="1" smtClean="0"/>
              <a:t>    WIGB minutes 10</a:t>
            </a:r>
            <a:r>
              <a:rPr lang="en-GB" sz="2400" i="1" baseline="30000" smtClean="0"/>
              <a:t>th</a:t>
            </a:r>
            <a:r>
              <a:rPr lang="en-GB" sz="2400" i="1" smtClean="0"/>
              <a:t> April 2013</a:t>
            </a:r>
          </a:p>
          <a:p>
            <a:endParaRPr lang="en-GB" sz="2400" i="1" smtClean="0"/>
          </a:p>
          <a:p>
            <a:pPr>
              <a:buFont typeface="Times New Roman" pitchFamily="18" charset="0"/>
              <a:buChar char="•"/>
            </a:pPr>
            <a:r>
              <a:rPr lang="en-GB" sz="2400" smtClean="0"/>
              <a:t>Update planned for October 2014 meeting</a:t>
            </a:r>
          </a:p>
          <a:p>
            <a:endParaRPr lang="en-GB"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sz="2400" smtClean="0"/>
              <a:t>Research 2013-14 in Wales - NWIS/Cardiff University</a:t>
            </a:r>
            <a:r>
              <a:rPr lang="en-GB" sz="2800" smtClean="0"/>
              <a:t> </a:t>
            </a:r>
          </a:p>
        </p:txBody>
      </p:sp>
      <p:sp>
        <p:nvSpPr>
          <p:cNvPr id="62467" name="Rectangle 3"/>
          <p:cNvSpPr>
            <a:spLocks noGrp="1" noChangeArrowheads="1"/>
          </p:cNvSpPr>
          <p:nvPr>
            <p:ph type="body" idx="1"/>
          </p:nvPr>
        </p:nvSpPr>
        <p:spPr/>
        <p:txBody>
          <a:bodyPr/>
          <a:lstStyle/>
          <a:p>
            <a:pPr>
              <a:buFont typeface="Times New Roman" pitchFamily="18" charset="0"/>
              <a:buChar char="•"/>
            </a:pPr>
            <a:r>
              <a:rPr lang="en-GB" sz="2400" smtClean="0"/>
              <a:t>Questionnaire to all community pharmacies in Wales on required contents of DAL </a:t>
            </a:r>
          </a:p>
          <a:p>
            <a:pPr lvl="1">
              <a:buFont typeface="Times New Roman" pitchFamily="18" charset="0"/>
              <a:buChar char="–"/>
            </a:pPr>
            <a:r>
              <a:rPr lang="en-GB" sz="2400" smtClean="0"/>
              <a:t>over 50% response rate</a:t>
            </a:r>
          </a:p>
          <a:p>
            <a:pPr lvl="1">
              <a:buFont typeface="Times New Roman" pitchFamily="18" charset="0"/>
              <a:buChar char="–"/>
            </a:pPr>
            <a:r>
              <a:rPr lang="en-GB" sz="2400" smtClean="0"/>
              <a:t>will be used to draft requirements</a:t>
            </a:r>
          </a:p>
          <a:p>
            <a:pPr>
              <a:buFont typeface="Times New Roman" pitchFamily="18" charset="0"/>
              <a:buChar char="•"/>
            </a:pPr>
            <a:r>
              <a:rPr lang="en-GB" sz="2400" smtClean="0"/>
              <a:t>MSc project with patient and public focus groups</a:t>
            </a:r>
          </a:p>
          <a:p>
            <a:pPr lvl="1">
              <a:buFont typeface="Times New Roman" pitchFamily="18" charset="0"/>
              <a:buChar char="–"/>
            </a:pPr>
            <a:r>
              <a:rPr lang="en-GB" sz="2400" smtClean="0"/>
              <a:t>across Wales</a:t>
            </a:r>
          </a:p>
          <a:p>
            <a:pPr lvl="1">
              <a:buFont typeface="Times New Roman" pitchFamily="18" charset="0"/>
              <a:buChar char="–"/>
            </a:pPr>
            <a:r>
              <a:rPr lang="en-GB" sz="2400" smtClean="0"/>
              <a:t>ascertained what information patients and public were happy to share with community pharmacists</a:t>
            </a:r>
          </a:p>
          <a:p>
            <a:pPr lvl="1">
              <a:buFont typeface="Times New Roman" pitchFamily="18" charset="0"/>
              <a:buChar char="–"/>
            </a:pPr>
            <a:r>
              <a:rPr lang="en-GB" sz="2400" smtClean="0"/>
              <a:t>asked about awareness of DMR service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sz="2400" smtClean="0"/>
              <a:t>HTTF Project progress</a:t>
            </a:r>
          </a:p>
        </p:txBody>
      </p:sp>
      <p:sp>
        <p:nvSpPr>
          <p:cNvPr id="63491" name="Rectangle 3"/>
          <p:cNvSpPr>
            <a:spLocks noGrp="1" noChangeArrowheads="1"/>
          </p:cNvSpPr>
          <p:nvPr>
            <p:ph type="body" idx="1"/>
          </p:nvPr>
        </p:nvSpPr>
        <p:spPr/>
        <p:txBody>
          <a:bodyPr/>
          <a:lstStyle/>
          <a:p>
            <a:pPr>
              <a:buFont typeface="Times New Roman" pitchFamily="18" charset="0"/>
              <a:buChar char="•"/>
            </a:pPr>
            <a:r>
              <a:rPr lang="en-GB" sz="2400" smtClean="0"/>
              <a:t>Project Sponsor – Roger Walker, WG </a:t>
            </a:r>
          </a:p>
          <a:p>
            <a:pPr>
              <a:buFont typeface="Times New Roman" pitchFamily="18" charset="0"/>
              <a:buChar char="•"/>
            </a:pPr>
            <a:r>
              <a:rPr lang="en-GB" sz="2400" smtClean="0"/>
              <a:t>Project Manager – Laurence James, NWIS</a:t>
            </a:r>
          </a:p>
          <a:p>
            <a:pPr>
              <a:buFont typeface="Times New Roman" pitchFamily="18" charset="0"/>
              <a:buChar char="•"/>
            </a:pPr>
            <a:r>
              <a:rPr lang="en-GB" sz="2400" smtClean="0"/>
              <a:t>Project Board Chair – Karen Eveleigh, WG</a:t>
            </a:r>
          </a:p>
          <a:p>
            <a:pPr>
              <a:buFont typeface="Times New Roman" pitchFamily="18" charset="0"/>
              <a:buChar char="•"/>
            </a:pPr>
            <a:r>
              <a:rPr lang="en-GB" sz="2400" smtClean="0"/>
              <a:t>Clinical Reference Group Chair – Andrew Evans</a:t>
            </a:r>
          </a:p>
          <a:p>
            <a:pPr>
              <a:buFont typeface="Times New Roman" pitchFamily="18" charset="0"/>
              <a:buChar char="•"/>
            </a:pPr>
            <a:r>
              <a:rPr lang="en-GB" sz="2400" smtClean="0"/>
              <a:t>Project team met once, meeting again next week</a:t>
            </a:r>
          </a:p>
          <a:p>
            <a:pPr>
              <a:buFont typeface="Times New Roman" pitchFamily="18" charset="0"/>
              <a:buChar char="•"/>
            </a:pPr>
            <a:r>
              <a:rPr lang="en-GB" sz="2400" smtClean="0"/>
              <a:t>Project brief drafted </a:t>
            </a:r>
          </a:p>
          <a:p>
            <a:pPr>
              <a:buFont typeface="Times New Roman" pitchFamily="18" charset="0"/>
              <a:buChar char="•"/>
            </a:pPr>
            <a:r>
              <a:rPr lang="en-GB" sz="2400" smtClean="0"/>
              <a:t>Pilot end of 2014-15</a:t>
            </a:r>
          </a:p>
          <a:p>
            <a:pPr>
              <a:buFont typeface="Times New Roman" pitchFamily="18" charset="0"/>
              <a:buChar char="•"/>
            </a:pPr>
            <a:endParaRPr lang="en-GB" sz="2400" smtClean="0"/>
          </a:p>
          <a:p>
            <a:pPr>
              <a:buFont typeface="Times New Roman" pitchFamily="18" charset="0"/>
              <a:buChar char="•"/>
            </a:pPr>
            <a:endParaRPr lang="en-GB"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SimSun"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SimSun"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SimSun"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SimSun"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SimSun"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SimSun"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515</Words>
  <Application>Microsoft Office PowerPoint</Application>
  <PresentationFormat>Custom</PresentationFormat>
  <Paragraphs>73</Paragraphs>
  <Slides>10</Slides>
  <Notes>2</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Recommendations from the evaluation of the DMR service</vt:lpstr>
      <vt:lpstr>Medicines transcribing and e-discharge project (Mted)</vt:lpstr>
      <vt:lpstr>Medicines transcribing and e-discharge (Mted) DAL</vt:lpstr>
      <vt:lpstr>W G Health Technology and Telehealth Funded (HTTF) Project</vt:lpstr>
      <vt:lpstr>PowerPoint Presentation</vt:lpstr>
      <vt:lpstr>Wales Information Governance Board (WIGB)</vt:lpstr>
      <vt:lpstr>Research 2013-14 in Wales - NWIS/Cardiff University </vt:lpstr>
      <vt:lpstr>HTTF Project progress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Cheryl Way (NWIS - Clinical)</dc:creator>
  <cp:lastModifiedBy>Jodie Shires</cp:lastModifiedBy>
  <cp:revision>23</cp:revision>
  <cp:lastPrinted>1601-01-01T00:00:00Z</cp:lastPrinted>
  <dcterms:created xsi:type="dcterms:W3CDTF">2014-04-30T11:09:00Z</dcterms:created>
  <dcterms:modified xsi:type="dcterms:W3CDTF">2014-08-12T14:44:07Z</dcterms:modified>
</cp:coreProperties>
</file>