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70C9708F-2936-4547-BA10-12463577759F}"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latin typeface="Source Sans Pro Black"/>
              </a:rPr>
              <a:t> </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139F4917-7F13-4010-92F8-8526891EE19D}" type="slidenum">
              <a:rPr b="1" lang="en-US" sz="1800" spc="-1" strike="noStrike">
                <a:solidFill>
                  <a:srgbClr val="e74c3c"/>
                </a:solidFill>
                <a:latin typeface="Source Sans Pro Black"/>
              </a:rPr>
              <a:t>1</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Weather Analysis Walkthrough &amp; Conclusion</a:t>
            </a:r>
            <a:endParaRPr b="1" lang="en-US" sz="3200" spc="-1" strike="noStrike">
              <a:solidFill>
                <a:srgbClr val="ffffff"/>
              </a:solidFill>
              <a:latin typeface="Source Sans Pro Black"/>
            </a:endParaRPr>
          </a:p>
        </p:txBody>
      </p:sp>
      <p:sp>
        <p:nvSpPr>
          <p:cNvPr id="88"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1" lang="en-US" sz="2600" spc="-1" strike="noStrike">
                <a:solidFill>
                  <a:srgbClr val="1c1c1c"/>
                </a:solidFill>
                <a:latin typeface="Source Sans Pro Semibold"/>
              </a:rPr>
              <a:t>This presentation will include an analysis of Texas weather across five years: 1940, 1950, 1951, 1960, 1970</a:t>
            </a:r>
            <a:endParaRPr b="1"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Source Sans Pro Semibold"/>
              </a:rPr>
              <a:t>The last slide will have conclusions that I have drawn from the data</a:t>
            </a:r>
            <a:endParaRPr b="1"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endParaRPr b="1" lang="en-US" sz="2600" spc="-1" strike="noStrike">
              <a:solidFill>
                <a:srgbClr val="1c1c1c"/>
              </a:solidFill>
              <a:latin typeface="Source Sans Pro Semibold"/>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Texas Average Temperature (1940,1950,1960,1970)</a:t>
            </a:r>
            <a:endParaRPr b="1" lang="en-US" sz="3200" spc="-1" strike="noStrike">
              <a:solidFill>
                <a:srgbClr val="ffffff"/>
              </a:solidFill>
              <a:latin typeface="Source Sans Pro Black"/>
            </a:endParaRPr>
          </a:p>
        </p:txBody>
      </p:sp>
      <p:sp>
        <p:nvSpPr>
          <p:cNvPr id="90" name="TextShape 2"/>
          <p:cNvSpPr txBox="1"/>
          <p:nvPr/>
        </p:nvSpPr>
        <p:spPr>
          <a:xfrm>
            <a:off x="360000" y="1980000"/>
            <a:ext cx="375480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The average air temperature in Texas per month has not varied significantly in 1940, 1960, and 1970.</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However there is a major drop in average air temperature from month 8 to month 9 of 1950 that continues through the end of the year. Lets take a look at 1951 to see if the low temperatures continue.  </a:t>
            </a:r>
            <a:endParaRPr b="1" lang="en-US" sz="2000" spc="-1" strike="noStrike">
              <a:solidFill>
                <a:srgbClr val="1c1c1c"/>
              </a:solidFill>
              <a:latin typeface="Source Sans Pro Semibold"/>
            </a:endParaRPr>
          </a:p>
        </p:txBody>
      </p:sp>
      <p:pic>
        <p:nvPicPr>
          <p:cNvPr id="91" name="" descr=""/>
          <p:cNvPicPr/>
          <p:nvPr/>
        </p:nvPicPr>
        <p:blipFill>
          <a:blip r:embed="rId1"/>
          <a:stretch/>
        </p:blipFill>
        <p:spPr>
          <a:xfrm>
            <a:off x="4297680" y="2194560"/>
            <a:ext cx="5748120" cy="43110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Texas Average Temperature </a:t>
            </a:r>
            <a:br/>
            <a:r>
              <a:rPr b="1" lang="en-US" sz="3200" spc="-1" strike="noStrike">
                <a:solidFill>
                  <a:srgbClr val="ffffff"/>
                </a:solidFill>
                <a:latin typeface="Source Sans Pro Black"/>
              </a:rPr>
              <a:t>(1940,1950, 1951, 1960,1970)</a:t>
            </a:r>
            <a:endParaRPr b="1" lang="en-US" sz="3200" spc="-1" strike="noStrike">
              <a:solidFill>
                <a:srgbClr val="ffffff"/>
              </a:solidFill>
              <a:latin typeface="Source Sans Pro Black"/>
            </a:endParaRPr>
          </a:p>
        </p:txBody>
      </p:sp>
      <p:sp>
        <p:nvSpPr>
          <p:cNvPr id="93" name="TextShape 2"/>
          <p:cNvSpPr txBox="1"/>
          <p:nvPr/>
        </p:nvSpPr>
        <p:spPr>
          <a:xfrm>
            <a:off x="360000" y="1980000"/>
            <a:ext cx="375480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Now we have added the year 1951 to our line chart we can see that the average air temperatures for 1951 are approximately 17 degrees Celsius lower than the average air temperatures for 1940, 1960, and 1970. </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 </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It seems that the state of Texas had experienced a cold front from mid 1950 to at least the end of 1951. Next lets take a look at some aspects of that weather.</a:t>
            </a:r>
            <a:endParaRPr b="1" lang="en-US" sz="2000" spc="-1" strike="noStrike">
              <a:solidFill>
                <a:srgbClr val="1c1c1c"/>
              </a:solidFill>
              <a:latin typeface="Source Sans Pro Semibold"/>
            </a:endParaRPr>
          </a:p>
        </p:txBody>
      </p:sp>
      <p:pic>
        <p:nvPicPr>
          <p:cNvPr id="94" name="" descr=""/>
          <p:cNvPicPr/>
          <p:nvPr/>
        </p:nvPicPr>
        <p:blipFill>
          <a:blip r:embed="rId1"/>
          <a:stretch/>
        </p:blipFill>
        <p:spPr>
          <a:xfrm>
            <a:off x="4297680" y="2194560"/>
            <a:ext cx="5782320" cy="43891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Average Air Pressure</a:t>
            </a:r>
            <a:endParaRPr b="1" lang="en-US" sz="3200" spc="-1" strike="noStrike">
              <a:solidFill>
                <a:srgbClr val="ffffff"/>
              </a:solidFill>
              <a:latin typeface="Source Sans Pro Black"/>
            </a:endParaRPr>
          </a:p>
        </p:txBody>
      </p:sp>
      <p:sp>
        <p:nvSpPr>
          <p:cNvPr id="96" name="TextShape 2"/>
          <p:cNvSpPr txBox="1"/>
          <p:nvPr/>
        </p:nvSpPr>
        <p:spPr>
          <a:xfrm>
            <a:off x="91440" y="1995120"/>
            <a:ext cx="393768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Air pressure is generally a factor in what type of weather an area is experiencing, with low pressure systems contributing to rain and high pressure systems contributing to fair weather.</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The average air pressure for all five years is close to one atmosphere, or 1000 Hectopascals. This means that there were infrequent high and low pressure systems in Texas so the weather was between fair and rainy. </a:t>
            </a:r>
            <a:endParaRPr b="1" lang="en-US" sz="2000" spc="-1" strike="noStrike">
              <a:solidFill>
                <a:srgbClr val="1c1c1c"/>
              </a:solidFill>
              <a:latin typeface="Source Sans Pro Semibold"/>
            </a:endParaRPr>
          </a:p>
        </p:txBody>
      </p:sp>
      <p:pic>
        <p:nvPicPr>
          <p:cNvPr id="97" name="" descr=""/>
          <p:cNvPicPr/>
          <p:nvPr/>
        </p:nvPicPr>
        <p:blipFill>
          <a:blip r:embed="rId1"/>
          <a:stretch/>
        </p:blipFill>
        <p:spPr>
          <a:xfrm>
            <a:off x="4114800" y="2194560"/>
            <a:ext cx="5669280" cy="4251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Sky Coverage (1950,1951,1960,1970)</a:t>
            </a:r>
            <a:endParaRPr b="1" lang="en-US" sz="3200" spc="-1" strike="noStrike">
              <a:solidFill>
                <a:srgbClr val="ffffff"/>
              </a:solidFill>
              <a:latin typeface="Source Sans Pro Black"/>
            </a:endParaRPr>
          </a:p>
        </p:txBody>
      </p:sp>
      <p:sp>
        <p:nvSpPr>
          <p:cNvPr id="99" name="TextShape 2"/>
          <p:cNvSpPr txBox="1"/>
          <p:nvPr/>
        </p:nvSpPr>
        <p:spPr>
          <a:xfrm>
            <a:off x="360000" y="1980000"/>
            <a:ext cx="357192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The sky codes state what level of cloud cover  existed at a certain point in time.</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On average, the four years had 3/10 to 4.5/10 obscuration of the sky, with cloud cover generally decreasing in the mid months.</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The year 1950 had the highest amount of cloud cover in months 3, 5, 11, and 12.</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The year 1951 had the highest cloud cover in months 1, 3, 11, and 12.</a:t>
            </a:r>
            <a:endParaRPr b="1" lang="en-US" sz="2000" spc="-1" strike="noStrike">
              <a:solidFill>
                <a:srgbClr val="1c1c1c"/>
              </a:solidFill>
              <a:latin typeface="Source Sans Pro Semibold"/>
            </a:endParaRPr>
          </a:p>
        </p:txBody>
      </p:sp>
      <p:pic>
        <p:nvPicPr>
          <p:cNvPr id="100" name="" descr=""/>
          <p:cNvPicPr/>
          <p:nvPr/>
        </p:nvPicPr>
        <p:blipFill>
          <a:blip r:embed="rId1"/>
          <a:stretch/>
        </p:blipFill>
        <p:spPr>
          <a:xfrm>
            <a:off x="4023360" y="2103120"/>
            <a:ext cx="5712120" cy="42840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Air Temperature and Cloud Coverage</a:t>
            </a:r>
            <a:endParaRPr b="1" lang="en-US" sz="3200" spc="-1" strike="noStrike">
              <a:solidFill>
                <a:srgbClr val="ffffff"/>
              </a:solidFill>
              <a:latin typeface="Source Sans Pro Black"/>
            </a:endParaRPr>
          </a:p>
        </p:txBody>
      </p:sp>
      <p:sp>
        <p:nvSpPr>
          <p:cNvPr id="102" name="TextShape 2"/>
          <p:cNvSpPr txBox="1"/>
          <p:nvPr/>
        </p:nvSpPr>
        <p:spPr>
          <a:xfrm>
            <a:off x="360000" y="5303520"/>
            <a:ext cx="9180000" cy="135648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An interesting but weak trend I noticed is that generally the average temperature for a month increased as the same month’s cloud coverage decreased. </a:t>
            </a:r>
            <a:endParaRPr b="1" lang="en-US" sz="2000" spc="-1" strike="noStrike">
              <a:solidFill>
                <a:srgbClr val="1c1c1c"/>
              </a:solidFill>
              <a:latin typeface="Source Sans Pro Semibold"/>
            </a:endParaRPr>
          </a:p>
        </p:txBody>
      </p:sp>
      <p:pic>
        <p:nvPicPr>
          <p:cNvPr id="103" name="" descr=""/>
          <p:cNvPicPr/>
          <p:nvPr/>
        </p:nvPicPr>
        <p:blipFill>
          <a:blip r:embed="rId1"/>
          <a:stretch/>
        </p:blipFill>
        <p:spPr>
          <a:xfrm>
            <a:off x="180000" y="1519920"/>
            <a:ext cx="4776840" cy="3625920"/>
          </a:xfrm>
          <a:prstGeom prst="rect">
            <a:avLst/>
          </a:prstGeom>
          <a:ln>
            <a:noFill/>
          </a:ln>
        </p:spPr>
      </p:pic>
      <p:pic>
        <p:nvPicPr>
          <p:cNvPr id="104" name="" descr=""/>
          <p:cNvPicPr/>
          <p:nvPr/>
        </p:nvPicPr>
        <p:blipFill>
          <a:blip r:embed="rId2"/>
          <a:stretch/>
        </p:blipFill>
        <p:spPr>
          <a:xfrm>
            <a:off x="5028840" y="1519920"/>
            <a:ext cx="4755240" cy="3566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Conclusion</a:t>
            </a:r>
            <a:endParaRPr b="1" lang="en-US" sz="3200" spc="-1" strike="noStrike">
              <a:solidFill>
                <a:srgbClr val="ffffff"/>
              </a:solidFill>
              <a:latin typeface="Source Sans Pro Black"/>
            </a:endParaRPr>
          </a:p>
        </p:txBody>
      </p:sp>
      <p:sp>
        <p:nvSpPr>
          <p:cNvPr id="10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After analyzing the weather dataset for Texas </a:t>
            </a:r>
            <a:r>
              <a:rPr b="1" lang="en-US" sz="2600" spc="-1" strike="noStrike">
                <a:solidFill>
                  <a:srgbClr val="1c1c1c"/>
                </a:solidFill>
                <a:latin typeface="Source Sans Pro Semibold"/>
              </a:rPr>
              <a:t>in the later half of 1950 and all of 1951 I can conclude that:</a:t>
            </a:r>
            <a:endParaRPr b="1"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Source Sans Pro Semibold"/>
              </a:rPr>
              <a:t> </a:t>
            </a:r>
            <a:r>
              <a:rPr b="1" lang="en-US" sz="2600" spc="-1" strike="noStrike">
                <a:solidFill>
                  <a:srgbClr val="1c1c1c"/>
                </a:solidFill>
                <a:latin typeface="Source Sans Pro Semibold"/>
              </a:rPr>
              <a:t>Texas experienced a significant drop in air temperatures</a:t>
            </a:r>
            <a:endParaRPr b="1"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Source Sans Pro Semibold"/>
              </a:rPr>
              <a:t>The average air pressure was close to one atmosphere, so there were infrequent high and low pressure systems in that time period</a:t>
            </a:r>
            <a:endParaRPr b="1"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Source Sans Pro Semibold"/>
              </a:rPr>
              <a:t>On average there was about 3/10 to 4.5/10 of cloud coverage each month. </a:t>
            </a:r>
            <a:endParaRPr b="1" lang="en-US" sz="2600" spc="-1" strike="noStrike">
              <a:solidFill>
                <a:srgbClr val="1c1c1c"/>
              </a:solidFill>
              <a:latin typeface="Source Sans Pro Semibold"/>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LibreOffice/6.0.6.2$Windows_X86_64 LibreOffice_project/0c292870b25a325b5ed35f6b45599d2ea4458e77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2018-11-05T22:29:52Z</dcterms:created>
  <dc:creator/>
  <dc:description/>
  <dc:language>en-US</dc:language>
  <cp:lastModifiedBy/>
  <dcterms:modified xsi:type="dcterms:W3CDTF">2018-11-05T23:43:35Z</dcterms:modified>
  <cp:revision>6</cp:revision>
  <dc:subject/>
  <dc:title>Alizarin</dc:title>
</cp:coreProperties>
</file>