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4752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448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41020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54752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448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4752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8448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241020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54752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8448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46441A8-8FCA-45E7-8E89-58E743079C87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2B7A837-BB20-4B16-9B94-ADC8DFB5960F}" type="slidenum">
              <a:rPr b="0" lang="en" sz="1000" spc="-1" strike="noStrike">
                <a:solidFill>
                  <a:srgbClr val="000000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BbWaw2K0EeI&amp;feature=youtu.be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Raleway"/>
                <a:ea typeface="Raleway"/>
              </a:rPr>
              <a:t>Prison Break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390400" y="3238560"/>
            <a:ext cx="6331320" cy="1241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Lato"/>
                <a:ea typeface="Lato"/>
              </a:rPr>
              <a:t>Group 12: Dan Hrubec, Julian Gonzales, Jacob DiStefano, John Mistica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Google Shape;74;p13" descr=""/>
          <p:cNvPicPr/>
          <p:nvPr/>
        </p:nvPicPr>
        <p:blipFill>
          <a:blip r:embed="rId1"/>
          <a:stretch/>
        </p:blipFill>
        <p:spPr>
          <a:xfrm>
            <a:off x="2476440" y="2009880"/>
            <a:ext cx="1213200" cy="169236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75;p13" descr=""/>
          <p:cNvPicPr/>
          <p:nvPr/>
        </p:nvPicPr>
        <p:blipFill>
          <a:blip r:embed="rId2"/>
          <a:stretch/>
        </p:blipFill>
        <p:spPr>
          <a:xfrm>
            <a:off x="6710400" y="2009880"/>
            <a:ext cx="1139400" cy="177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Raleway"/>
                <a:ea typeface="Raleway"/>
              </a:rPr>
              <a:t>Project Description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400120" y="1171440"/>
            <a:ext cx="4719240" cy="3396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Prison Break is a map based game in which players navigate through a guard infested prison to escape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Players must use stealth and strategy to get by the guards unharmed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Players can use items to help escape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Guards will intelligently track the player and attempt to apprehend them if noticed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When guards lost sight of the player, they will search for them until found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2;p14" descr=""/>
          <p:cNvPicPr/>
          <p:nvPr/>
        </p:nvPicPr>
        <p:blipFill>
          <a:blip r:embed="rId1"/>
          <a:stretch/>
        </p:blipFill>
        <p:spPr>
          <a:xfrm>
            <a:off x="7185960" y="2267280"/>
            <a:ext cx="1567080" cy="22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Raleway"/>
                <a:ea typeface="Raleway"/>
              </a:rPr>
              <a:t>Demo Description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410200" y="1595880"/>
            <a:ext cx="496692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Our Demo was made in Unity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The Demo is single player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The playable area is split into rooms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Each room is tile based, though players can roam freely in the room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There are 6 rooms in total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If the player fails to escape they must restart from the beginning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89;p15" descr=""/>
          <p:cNvPicPr/>
          <p:nvPr/>
        </p:nvPicPr>
        <p:blipFill>
          <a:blip r:embed="rId1"/>
          <a:stretch/>
        </p:blipFill>
        <p:spPr>
          <a:xfrm>
            <a:off x="7413840" y="2325960"/>
            <a:ext cx="1382040" cy="218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514600" y="914400"/>
            <a:ext cx="5943600" cy="29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0" spc="-1" strike="noStrike">
                <a:latin typeface="Arial"/>
                <a:hlinkClick r:id="rId1"/>
              </a:rPr>
              <a:t>Demo Video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Raleway"/>
                <a:ea typeface="Raleway"/>
              </a:rPr>
              <a:t>Upcoming Features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410200" y="1595880"/>
            <a:ext cx="379980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Performance Score and Timer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Multiplayer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More Items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Dynamic Guard AI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More types of guards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Dogs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Prison Doctor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More environmental hazards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01;p17" descr=""/>
          <p:cNvPicPr/>
          <p:nvPr/>
        </p:nvPicPr>
        <p:blipFill>
          <a:blip r:embed="rId1"/>
          <a:stretch/>
        </p:blipFill>
        <p:spPr>
          <a:xfrm>
            <a:off x="6188040" y="1978200"/>
            <a:ext cx="2628720" cy="17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LibreOffice/7.0.2.2$Linux_X86_64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2020-11-19T17:11:17Z</dcterms:modified>
  <cp:revision>1</cp:revision>
  <dc:subject/>
  <dc:title/>
</cp:coreProperties>
</file>