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b5c5aac4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b5c5aac4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b5c5aac4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b5c5aac4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b5c5aac4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b5c5aac4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b5c5aac4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b5c5aac4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b5c5aac4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b5c5aac4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5c5aac4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b5c5aac4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Lunar Landers Project Description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175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Group 12 - Dan Hrubec, Julian Gonzales, Jake DiStefano, John Mistica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4831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Lunar Landers is a multiplayer extension of the classic arcade game </a:t>
            </a:r>
            <a:r>
              <a:rPr i="1" lang="en"/>
              <a:t>Lunar Lander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compete with one another to land their spacecraft in the landing zone first, and try to prevent others from doing 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features such as lunar wind and creatures will make the experience more challenging than its singleplayer origin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500" y="1296525"/>
            <a:ext cx="3620101" cy="2850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Project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7746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product is not catered to businesses, but rather individual gamers. These gamers only seek to gain entertainment from the product, not profit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developers and storefronts which sell the game will seek to make a profit off of sales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this project is to entertain the players, and to offer players a challenge to share with their friends or others they find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measure this by observing the amount of matches a user plays over time, and see how long it captures their interest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Work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7817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work addressed with this product would be the entertainment of people by challenging one another in video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there are many games that allow players to challenge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current games are either expensive or difficult to learn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space multiplayer combat genre specifically usually has a large barrier to entry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Games that force players to compete with one another in short challenges are not uncommon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recent </a:t>
            </a:r>
            <a:r>
              <a:rPr i="1" lang="en"/>
              <a:t>Battle Royale</a:t>
            </a:r>
            <a:r>
              <a:rPr lang="en"/>
              <a:t> games also cater to the same players we aim to capture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Product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work handled by the product would be to create an environment where players can pick up and play the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product would need to have a strong server established to allow client connections and create matches for players to 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several scenarios in which people would use the product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People playing for fun:</a:t>
            </a:r>
            <a:r>
              <a:rPr lang="en"/>
              <a:t> Most players will be attracted to the game for its easy controls and will be playing the game for fun and to relax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People playing competitively:</a:t>
            </a:r>
            <a:r>
              <a:rPr lang="en"/>
              <a:t> More experienced players will want to compete with other experienced players to be the best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People playing alone:</a:t>
            </a:r>
            <a:r>
              <a:rPr lang="en"/>
              <a:t> Some people will not want to play with others, and can play the game alone and give more of an arcade game feel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5"/>
            <a:ext cx="5627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developing organization will act as the client since the project will have the same features for every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customers are any sort of person interested in engaging, simple competitive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consumer will be responsible for installing and updating the product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server updates, bugs or glitches, and patches will be the organization's responsibility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700" y="1296525"/>
            <a:ext cx="2823900" cy="317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Facts and Assumptions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and data gathered from customer play will be utilized by the developing organization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will be used to determine player engagement and success in entertainment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will be used for game balance, to determine which aspects of the game are not fun or otherwise not engaging to interact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assumption will be made that players can play with each other regardless of the platform they play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encourage the multiplayer aspect of the game, while not burdening the consumer to ha</a:t>
            </a:r>
            <a:r>
              <a:rPr lang="en"/>
              <a:t>v</a:t>
            </a:r>
            <a:r>
              <a:rPr lang="en"/>
              <a:t>e to restrict themselves to one platform to play with 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restrict the capabilities of the game to the weakest platform available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