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888" y="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2014</a:t>
            </a:r>
            <a:endParaRPr lang="en-US" sz="4600" dirty="0"/>
          </a:p>
          <a:p>
            <a:pPr defTabSz="3135313"/>
            <a:r>
              <a:rPr lang="en-US" sz="4600" dirty="0" smtClean="0"/>
              <a:t>Team 12 / Candy Dispenser</a:t>
            </a:r>
            <a:endParaRPr lang="en-US" sz="4600" dirty="0"/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0660063" y="7646988"/>
            <a:ext cx="11912600" cy="15446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/>
              <a:t>Text used should be a minimum of 36-point (bold)</a:t>
            </a:r>
          </a:p>
          <a:p>
            <a:pPr defTabSz="3135313"/>
            <a:r>
              <a:rPr lang="en-US"/>
              <a:t>Leave background WHITE (no color)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Symbol</vt:lpstr>
      <vt:lpstr>Default Design</vt:lpstr>
      <vt:lpstr>PowerPoint 프레젠테이션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Harry Jung</cp:lastModifiedBy>
  <cp:revision>23</cp:revision>
  <dcterms:created xsi:type="dcterms:W3CDTF">2004-12-02T16:46:40Z</dcterms:created>
  <dcterms:modified xsi:type="dcterms:W3CDTF">2014-12-07T17:51:18Z</dcterms:modified>
</cp:coreProperties>
</file>