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4130-9DA7-8CFC-F1E2-023CC6C7C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65AC1-4D84-C496-76BD-128938AD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AFB2-2239-F412-6B88-B9BDA00C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4802-1F8F-B6BC-1C67-C8356111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51B-B955-BDDA-2607-8F7FE3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2111-F0E5-DC40-E4CB-A216E49B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DF4F-4E09-09BD-672F-9CC1F08E4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283C-F462-AFC9-7EBF-0CF88E83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F85B-5492-D426-246A-D74B750C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C6AC-AED1-F203-191B-A8914A70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4ECA6-46A4-028D-1895-9C3FAF5B9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CC62-3E69-39B7-268A-EF6C87B3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0AEDD-058C-0C7F-73B7-9FD16B61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74E79-206B-21E9-5450-9BF56BFE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024B-F368-D94C-D299-B4ECDD2C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EC28-AFB2-53F1-C865-2A7DB93E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2B44-CD6D-8301-33B1-09F11FE8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6319-2FC1-733B-EB29-E05A5C92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200F-83AC-64B4-648D-38BD1295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422B-86AA-D5BB-F598-5CC280CD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7251-7DDA-6B3D-876C-AE89F904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CE915-756A-DDA7-33EC-5A3389E1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DB32-A181-98B7-D081-4167DFE6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B784-FBDC-41F3-6D0C-C96985FB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7A42-435B-C929-6B02-8CE9CE4D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1DA-698F-E201-CDC1-865D0413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4D65-E82C-9BB7-BA16-69651A00B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7A38-2399-FF01-3897-0DFF9E86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F23AB-C2CE-3D56-82F8-76A54D97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D59F2-3735-8A76-F922-4291F52E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0601-BE5B-0C85-8CB2-076EAAC8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DC62-FB54-3B6C-653A-D492AFEA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B985-3FF2-BFB0-05B3-410FBFA9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72144-89EA-F7F5-F8E6-A800CFD1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34A4D-FCDE-1F24-2F48-B4D8841B7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5E8D9-3907-A38A-108E-D7BEF279B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E1EFB-23CA-2FB1-E42A-C4F257FB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307A9-9F96-1218-A737-4E39F1EC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40880-3398-2BE1-5CB0-5C1AF35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ACC0-E257-0B3C-7B47-FAE5D354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F9305-748F-CB93-FCBC-E1E27AAA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00221-074F-4100-A3A3-F6F5E5E7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6DC89-5538-3C80-6DF2-AB2BFB9E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439C-8A1D-9736-0F52-E444A284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0E58D-BDFA-2D38-16E2-1BDFA7D7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5EF0F-04AF-D7A7-B2A4-11553A17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7AB2-0812-79D8-3524-69D57361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7081-486C-BA36-488E-FB642A03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0611D-6D42-2B9E-2E3C-6B38CADE9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AC1A-77B5-3BD9-FF17-92563360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63AEA-BD97-7C8B-8284-87390159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53830-BF81-02A7-4542-B42B1D82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280F-99DD-844D-DE4B-E0471D02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C5FE7-81BC-554C-D302-3EEB8F882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A2D5E-743F-3E04-A4E3-BD580FD7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3A438-1A07-D85F-2403-C6676312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8E63-F282-809B-157F-858E031F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05AF-1E6C-B272-4C0E-D766B2CA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B585F-5183-43A5-B926-7CEA20A1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8B4E7-528B-04AF-A286-A27F44F1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4FDF-AD32-9798-2296-9B20A66D5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A933-1A68-4AE0-8582-B0454E4DBD3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3B3E-BBBA-106F-A26C-985D08474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085C-6632-EDA3-EECF-2FB81923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E01D-3871-4E7A-8CB1-70C7AB2B6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0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B1204-3955-6A5B-2D2A-8AD8C383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US" sz="7000" dirty="0"/>
              <a:t>Alarm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02240-6323-661B-26F1-041BBE46D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/>
              <a:t>John Lee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EBFEA-94B4-6318-65BB-E47EBB61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Tagline	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7AEE-BBBF-2C7A-A220-1BA655D9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Make a straightforward yet useful alarm app with Python in Visual Studio Code.</a:t>
            </a:r>
          </a:p>
          <a:p>
            <a:r>
              <a:rPr lang="en-US" sz="2200" dirty="0"/>
              <a:t>Finding source code that meets my demands is difficult </a:t>
            </a:r>
          </a:p>
          <a:p>
            <a:r>
              <a:rPr lang="en-US" sz="2200" dirty="0"/>
              <a:t>Change in focus: Perhaps the software doesn't need to be so specialized</a:t>
            </a:r>
          </a:p>
          <a:p>
            <a:r>
              <a:rPr lang="en-US" sz="2200" dirty="0"/>
              <a:t>Roadblocks</a:t>
            </a:r>
          </a:p>
          <a:p>
            <a:pPr lvl="1"/>
            <a:r>
              <a:rPr lang="en-US" sz="1800" dirty="0"/>
              <a:t>ambiguous error codes difficulties integrating the "datetime" library average lack of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D1D33-778F-2966-0EB1-261CC975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999" y="4639486"/>
            <a:ext cx="7534377" cy="1299321"/>
          </a:xfrm>
          <a:prstGeom prst="rect">
            <a:avLst/>
          </a:prstGeom>
        </p:spPr>
      </p:pic>
      <p:pic>
        <p:nvPicPr>
          <p:cNvPr id="3074" name="Picture 2" descr="What is Coding Used For?">
            <a:extLst>
              <a:ext uri="{FF2B5EF4-FFF2-40B4-BE49-F238E27FC236}">
                <a16:creationId xmlns:a16="http://schemas.microsoft.com/office/drawing/2014/main" id="{389840F5-E6A7-5A98-048B-10D430A1F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22192"/>
            <a:ext cx="2983843" cy="19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A2186-615C-A55F-A063-BA4198E4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Screenshot</a:t>
            </a:r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49D80F-FFF4-09A6-2D7A-FB76FDB81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04C1CF-43FB-EDB8-C65B-3E5679A5E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51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Alarm Bot</vt:lpstr>
      <vt:lpstr>Tagline 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Alarm Bot</dc:title>
  <dc:creator>John Lee</dc:creator>
  <cp:lastModifiedBy>John Lee</cp:lastModifiedBy>
  <cp:revision>3</cp:revision>
  <dcterms:created xsi:type="dcterms:W3CDTF">2022-07-25T17:58:22Z</dcterms:created>
  <dcterms:modified xsi:type="dcterms:W3CDTF">2022-07-25T23:14:15Z</dcterms:modified>
</cp:coreProperties>
</file>