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A901-D50D-424C-8EAC-59AA981F3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&amp;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A7A8C-78D6-4353-B319-020960D14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Intro, Ynon Perek</a:t>
            </a:r>
          </a:p>
        </p:txBody>
      </p:sp>
    </p:spTree>
    <p:extLst>
      <p:ext uri="{BB962C8B-B14F-4D97-AF65-F5344CB8AC3E}">
        <p14:creationId xmlns:p14="http://schemas.microsoft.com/office/powerpoint/2010/main" val="226519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46803-FE95-4453-B591-999EE049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About Docker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E91FBA-07EC-4524-B999-D9104669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Started in 2013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 err="1"/>
              <a:t>dotCloud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Goal: Shipping</a:t>
            </a:r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D66BF2EC-C22C-497B-8733-B377700C9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35003"/>
            <a:ext cx="6269479" cy="518799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4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F099-9F4D-4F65-9E25-CD8EBF0A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3060-922E-47F5-BA03-130BA070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Ynon Perek</a:t>
            </a:r>
            <a:br>
              <a:rPr lang="en-US"/>
            </a:br>
            <a:endParaRPr lang="en-US" dirty="0"/>
          </a:p>
          <a:p>
            <a:r>
              <a:rPr lang="en-US" dirty="0"/>
              <a:t>Building </a:t>
            </a:r>
            <a:r>
              <a:rPr lang="en-US" dirty="0" err="1"/>
              <a:t>dockerized</a:t>
            </a:r>
            <a:r>
              <a:rPr lang="en-US" dirty="0"/>
              <a:t> environments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Helping developers use docker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8EE9-87D6-427A-98D7-F625E74B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A23A-782C-4024-8FC7-D6FEC9C9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Developers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Already know how to build a monolith </a:t>
            </a:r>
            <a:br>
              <a:rPr lang="en-US" dirty="0"/>
            </a:br>
            <a:endParaRPr lang="en-US" dirty="0"/>
          </a:p>
          <a:p>
            <a:r>
              <a:rPr lang="en-US" dirty="0"/>
              <a:t>Know Node.JS and some Unix</a:t>
            </a:r>
          </a:p>
        </p:txBody>
      </p:sp>
    </p:spTree>
    <p:extLst>
      <p:ext uri="{BB962C8B-B14F-4D97-AF65-F5344CB8AC3E}">
        <p14:creationId xmlns:p14="http://schemas.microsoft.com/office/powerpoint/2010/main" val="123500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EABA-9490-4F39-A59E-90250E07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1B80-66E7-4B59-A5F0-F72ABD34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Docker Compose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Building Docker Images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Kubernetes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lose-up of a cheetah on black background">
            <a:extLst>
              <a:ext uri="{FF2B5EF4-FFF2-40B4-BE49-F238E27FC236}">
                <a16:creationId xmlns:a16="http://schemas.microsoft.com/office/drawing/2014/main" id="{062B9EE4-B97B-4826-B10C-B4598A485C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31" b="1020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A4F733-89FC-4E26-8E80-FF692D5D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Ready? Here We Go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C3844-F556-4F6D-8D8A-3DB3115A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5342302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77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</TotalTime>
  <Words>71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Docker &amp; Kubernetes</vt:lpstr>
      <vt:lpstr>About Docker</vt:lpstr>
      <vt:lpstr>About Me</vt:lpstr>
      <vt:lpstr>Who’s It For?</vt:lpstr>
      <vt:lpstr>What’s Inside</vt:lpstr>
      <vt:lpstr>Ready? Here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&amp; Micro Services</dc:title>
  <dc:creator>Ynon Perek</dc:creator>
  <cp:lastModifiedBy>Ynon Perek</cp:lastModifiedBy>
  <cp:revision>11</cp:revision>
  <dcterms:created xsi:type="dcterms:W3CDTF">2021-12-21T06:26:59Z</dcterms:created>
  <dcterms:modified xsi:type="dcterms:W3CDTF">2022-02-28T07:29:14Z</dcterms:modified>
</cp:coreProperties>
</file>