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48FAE-BD1A-4B31-B941-9AE089DB6837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252664-1ED7-483B-84BB-5DD388F2E77B}">
      <dgm:prSet/>
      <dgm:spPr/>
      <dgm:t>
        <a:bodyPr/>
        <a:lstStyle/>
        <a:p>
          <a:r>
            <a:rPr lang="en-US"/>
            <a:t>Get</a:t>
          </a:r>
        </a:p>
      </dgm:t>
    </dgm:pt>
    <dgm:pt modelId="{785EF1B2-C3D7-4D96-AEC2-7552CB427931}" type="parTrans" cxnId="{15787621-3C34-4F03-B084-F0FFF6E6C165}">
      <dgm:prSet/>
      <dgm:spPr/>
      <dgm:t>
        <a:bodyPr/>
        <a:lstStyle/>
        <a:p>
          <a:endParaRPr lang="en-US"/>
        </a:p>
      </dgm:t>
    </dgm:pt>
    <dgm:pt modelId="{7F19B66C-57B4-4540-B578-60CE05B441A1}" type="sibTrans" cxnId="{15787621-3C34-4F03-B084-F0FFF6E6C165}">
      <dgm:prSet/>
      <dgm:spPr/>
      <dgm:t>
        <a:bodyPr/>
        <a:lstStyle/>
        <a:p>
          <a:endParaRPr lang="en-US"/>
        </a:p>
      </dgm:t>
    </dgm:pt>
    <dgm:pt modelId="{49ACFA7B-0268-4D93-9597-8E0FD08A6F99}">
      <dgm:prSet/>
      <dgm:spPr/>
      <dgm:t>
        <a:bodyPr/>
        <a:lstStyle/>
        <a:p>
          <a:r>
            <a:rPr lang="en-US"/>
            <a:t>Get a cluster</a:t>
          </a:r>
        </a:p>
      </dgm:t>
    </dgm:pt>
    <dgm:pt modelId="{99AD46BB-A092-4E51-AD47-868AD03D930A}" type="parTrans" cxnId="{25CED06F-213A-4584-9201-28BFD07FFBD6}">
      <dgm:prSet/>
      <dgm:spPr/>
      <dgm:t>
        <a:bodyPr/>
        <a:lstStyle/>
        <a:p>
          <a:endParaRPr lang="en-US"/>
        </a:p>
      </dgm:t>
    </dgm:pt>
    <dgm:pt modelId="{9732DCF4-DC6D-45EA-B815-23584C1B32B3}" type="sibTrans" cxnId="{25CED06F-213A-4584-9201-28BFD07FFBD6}">
      <dgm:prSet/>
      <dgm:spPr/>
      <dgm:t>
        <a:bodyPr/>
        <a:lstStyle/>
        <a:p>
          <a:endParaRPr lang="en-US"/>
        </a:p>
      </dgm:t>
    </dgm:pt>
    <dgm:pt modelId="{F0F9BB8E-0190-4040-95DD-53F8CE4F0C88}">
      <dgm:prSet/>
      <dgm:spPr/>
      <dgm:t>
        <a:bodyPr/>
        <a:lstStyle/>
        <a:p>
          <a:r>
            <a:rPr lang="en-US"/>
            <a:t>Deploy</a:t>
          </a:r>
        </a:p>
      </dgm:t>
    </dgm:pt>
    <dgm:pt modelId="{8C722B11-A0B0-44E8-AF23-7A29704A03E3}" type="parTrans" cxnId="{ED78A601-A712-41C2-9114-C4D01FA205CB}">
      <dgm:prSet/>
      <dgm:spPr/>
      <dgm:t>
        <a:bodyPr/>
        <a:lstStyle/>
        <a:p>
          <a:endParaRPr lang="en-US"/>
        </a:p>
      </dgm:t>
    </dgm:pt>
    <dgm:pt modelId="{F32F2DE4-5164-4B1C-917D-4F7E4470CFE1}" type="sibTrans" cxnId="{ED78A601-A712-41C2-9114-C4D01FA205CB}">
      <dgm:prSet/>
      <dgm:spPr/>
      <dgm:t>
        <a:bodyPr/>
        <a:lstStyle/>
        <a:p>
          <a:endParaRPr lang="en-US"/>
        </a:p>
      </dgm:t>
    </dgm:pt>
    <dgm:pt modelId="{CB0E6E22-99C4-4B1F-A604-4CB47F5F5A78}">
      <dgm:prSet/>
      <dgm:spPr/>
      <dgm:t>
        <a:bodyPr/>
        <a:lstStyle/>
        <a:p>
          <a:r>
            <a:rPr lang="en-US"/>
            <a:t>Deploy some apps</a:t>
          </a:r>
        </a:p>
      </dgm:t>
    </dgm:pt>
    <dgm:pt modelId="{3326060E-DD61-46E9-BC6C-00FD63EBB98A}" type="parTrans" cxnId="{224A9137-9C3E-46E1-9598-DBCF736B4150}">
      <dgm:prSet/>
      <dgm:spPr/>
      <dgm:t>
        <a:bodyPr/>
        <a:lstStyle/>
        <a:p>
          <a:endParaRPr lang="en-US"/>
        </a:p>
      </dgm:t>
    </dgm:pt>
    <dgm:pt modelId="{3C13B410-A53F-4102-A001-3F6F85067FF4}" type="sibTrans" cxnId="{224A9137-9C3E-46E1-9598-DBCF736B4150}">
      <dgm:prSet/>
      <dgm:spPr/>
      <dgm:t>
        <a:bodyPr/>
        <a:lstStyle/>
        <a:p>
          <a:endParaRPr lang="en-US"/>
        </a:p>
      </dgm:t>
    </dgm:pt>
    <dgm:pt modelId="{1EB5DA76-D027-4A4C-A303-00BAB4CEC8B3}" type="pres">
      <dgm:prSet presAssocID="{E5F48FAE-BD1A-4B31-B941-9AE089DB6837}" presName="Name0" presStyleCnt="0">
        <dgm:presLayoutVars>
          <dgm:dir/>
          <dgm:animLvl val="lvl"/>
          <dgm:resizeHandles val="exact"/>
        </dgm:presLayoutVars>
      </dgm:prSet>
      <dgm:spPr/>
    </dgm:pt>
    <dgm:pt modelId="{E72B105B-E883-4BA3-9D0B-FBCA6DD96458}" type="pres">
      <dgm:prSet presAssocID="{F0F9BB8E-0190-4040-95DD-53F8CE4F0C88}" presName="boxAndChildren" presStyleCnt="0"/>
      <dgm:spPr/>
    </dgm:pt>
    <dgm:pt modelId="{64106D7C-052C-4DC0-809B-A474C9D3AB25}" type="pres">
      <dgm:prSet presAssocID="{F0F9BB8E-0190-4040-95DD-53F8CE4F0C88}" presName="parentTextBox" presStyleLbl="alignNode1" presStyleIdx="0" presStyleCnt="2"/>
      <dgm:spPr/>
    </dgm:pt>
    <dgm:pt modelId="{B07261F4-1600-4388-A42E-DAB500F241B2}" type="pres">
      <dgm:prSet presAssocID="{F0F9BB8E-0190-4040-95DD-53F8CE4F0C88}" presName="descendantBox" presStyleLbl="bgAccFollowNode1" presStyleIdx="0" presStyleCnt="2"/>
      <dgm:spPr/>
    </dgm:pt>
    <dgm:pt modelId="{2CB7A3D2-D271-4AC6-ABDF-877D25CAC7EB}" type="pres">
      <dgm:prSet presAssocID="{7F19B66C-57B4-4540-B578-60CE05B441A1}" presName="sp" presStyleCnt="0"/>
      <dgm:spPr/>
    </dgm:pt>
    <dgm:pt modelId="{AE35407A-DA90-4ED8-9B73-951A8F5C3D62}" type="pres">
      <dgm:prSet presAssocID="{5C252664-1ED7-483B-84BB-5DD388F2E77B}" presName="arrowAndChildren" presStyleCnt="0"/>
      <dgm:spPr/>
    </dgm:pt>
    <dgm:pt modelId="{D98EFF8D-08C2-4548-91F6-E7CBE2FAC34D}" type="pres">
      <dgm:prSet presAssocID="{5C252664-1ED7-483B-84BB-5DD388F2E77B}" presName="parentTextArrow" presStyleLbl="node1" presStyleIdx="0" presStyleCnt="0"/>
      <dgm:spPr/>
    </dgm:pt>
    <dgm:pt modelId="{9F7ED61B-47D4-4C3D-8D78-DE9217428B95}" type="pres">
      <dgm:prSet presAssocID="{5C252664-1ED7-483B-84BB-5DD388F2E77B}" presName="arrow" presStyleLbl="alignNode1" presStyleIdx="1" presStyleCnt="2"/>
      <dgm:spPr/>
    </dgm:pt>
    <dgm:pt modelId="{27945274-29BE-4CF7-B37C-9D1B20C3D09F}" type="pres">
      <dgm:prSet presAssocID="{5C252664-1ED7-483B-84BB-5DD388F2E77B}" presName="descendantArrow" presStyleLbl="bgAccFollowNode1" presStyleIdx="1" presStyleCnt="2"/>
      <dgm:spPr/>
    </dgm:pt>
  </dgm:ptLst>
  <dgm:cxnLst>
    <dgm:cxn modelId="{ED78A601-A712-41C2-9114-C4D01FA205CB}" srcId="{E5F48FAE-BD1A-4B31-B941-9AE089DB6837}" destId="{F0F9BB8E-0190-4040-95DD-53F8CE4F0C88}" srcOrd="1" destOrd="0" parTransId="{8C722B11-A0B0-44E8-AF23-7A29704A03E3}" sibTransId="{F32F2DE4-5164-4B1C-917D-4F7E4470CFE1}"/>
    <dgm:cxn modelId="{19FAB610-F0FF-40DF-8601-C6D0B5012A1D}" type="presOf" srcId="{CB0E6E22-99C4-4B1F-A604-4CB47F5F5A78}" destId="{B07261F4-1600-4388-A42E-DAB500F241B2}" srcOrd="0" destOrd="0" presId="urn:microsoft.com/office/officeart/2016/7/layout/VerticalDownArrowProcess"/>
    <dgm:cxn modelId="{AE387214-47D3-4B79-99C5-57241A661B4E}" type="presOf" srcId="{5C252664-1ED7-483B-84BB-5DD388F2E77B}" destId="{9F7ED61B-47D4-4C3D-8D78-DE9217428B95}" srcOrd="1" destOrd="0" presId="urn:microsoft.com/office/officeart/2016/7/layout/VerticalDownArrowProcess"/>
    <dgm:cxn modelId="{EFB02915-A141-4230-A20F-1FAE33CD263B}" type="presOf" srcId="{5C252664-1ED7-483B-84BB-5DD388F2E77B}" destId="{D98EFF8D-08C2-4548-91F6-E7CBE2FAC34D}" srcOrd="0" destOrd="0" presId="urn:microsoft.com/office/officeart/2016/7/layout/VerticalDownArrowProcess"/>
    <dgm:cxn modelId="{15787621-3C34-4F03-B084-F0FFF6E6C165}" srcId="{E5F48FAE-BD1A-4B31-B941-9AE089DB6837}" destId="{5C252664-1ED7-483B-84BB-5DD388F2E77B}" srcOrd="0" destOrd="0" parTransId="{785EF1B2-C3D7-4D96-AEC2-7552CB427931}" sibTransId="{7F19B66C-57B4-4540-B578-60CE05B441A1}"/>
    <dgm:cxn modelId="{224A9137-9C3E-46E1-9598-DBCF736B4150}" srcId="{F0F9BB8E-0190-4040-95DD-53F8CE4F0C88}" destId="{CB0E6E22-99C4-4B1F-A604-4CB47F5F5A78}" srcOrd="0" destOrd="0" parTransId="{3326060E-DD61-46E9-BC6C-00FD63EBB98A}" sibTransId="{3C13B410-A53F-4102-A001-3F6F85067FF4}"/>
    <dgm:cxn modelId="{25CED06F-213A-4584-9201-28BFD07FFBD6}" srcId="{5C252664-1ED7-483B-84BB-5DD388F2E77B}" destId="{49ACFA7B-0268-4D93-9597-8E0FD08A6F99}" srcOrd="0" destOrd="0" parTransId="{99AD46BB-A092-4E51-AD47-868AD03D930A}" sibTransId="{9732DCF4-DC6D-45EA-B815-23584C1B32B3}"/>
    <dgm:cxn modelId="{0C41B278-F3CB-49E5-89E1-9B70F562AC90}" type="presOf" srcId="{F0F9BB8E-0190-4040-95DD-53F8CE4F0C88}" destId="{64106D7C-052C-4DC0-809B-A474C9D3AB25}" srcOrd="0" destOrd="0" presId="urn:microsoft.com/office/officeart/2016/7/layout/VerticalDownArrowProcess"/>
    <dgm:cxn modelId="{B407BD8D-E1CF-4CAC-84FB-9CD8BC6F1AB1}" type="presOf" srcId="{E5F48FAE-BD1A-4B31-B941-9AE089DB6837}" destId="{1EB5DA76-D027-4A4C-A303-00BAB4CEC8B3}" srcOrd="0" destOrd="0" presId="urn:microsoft.com/office/officeart/2016/7/layout/VerticalDownArrowProcess"/>
    <dgm:cxn modelId="{EED3E8FB-2C17-4F10-B306-DA3560A796AB}" type="presOf" srcId="{49ACFA7B-0268-4D93-9597-8E0FD08A6F99}" destId="{27945274-29BE-4CF7-B37C-9D1B20C3D09F}" srcOrd="0" destOrd="0" presId="urn:microsoft.com/office/officeart/2016/7/layout/VerticalDownArrowProcess"/>
    <dgm:cxn modelId="{288411C6-7A5A-4981-8F88-9CBA0F75544C}" type="presParOf" srcId="{1EB5DA76-D027-4A4C-A303-00BAB4CEC8B3}" destId="{E72B105B-E883-4BA3-9D0B-FBCA6DD96458}" srcOrd="0" destOrd="0" presId="urn:microsoft.com/office/officeart/2016/7/layout/VerticalDownArrowProcess"/>
    <dgm:cxn modelId="{CC5EA42B-59F6-49AE-9C26-B8E699F730A7}" type="presParOf" srcId="{E72B105B-E883-4BA3-9D0B-FBCA6DD96458}" destId="{64106D7C-052C-4DC0-809B-A474C9D3AB25}" srcOrd="0" destOrd="0" presId="urn:microsoft.com/office/officeart/2016/7/layout/VerticalDownArrowProcess"/>
    <dgm:cxn modelId="{8AA88714-0A5A-40BA-B2FD-002899A1583A}" type="presParOf" srcId="{E72B105B-E883-4BA3-9D0B-FBCA6DD96458}" destId="{B07261F4-1600-4388-A42E-DAB500F241B2}" srcOrd="1" destOrd="0" presId="urn:microsoft.com/office/officeart/2016/7/layout/VerticalDownArrowProcess"/>
    <dgm:cxn modelId="{FA6486A7-8C9E-4E4F-9EF9-00168D2DDA28}" type="presParOf" srcId="{1EB5DA76-D027-4A4C-A303-00BAB4CEC8B3}" destId="{2CB7A3D2-D271-4AC6-ABDF-877D25CAC7EB}" srcOrd="1" destOrd="0" presId="urn:microsoft.com/office/officeart/2016/7/layout/VerticalDownArrowProcess"/>
    <dgm:cxn modelId="{0BD11C11-1651-4856-820D-44249E7301B9}" type="presParOf" srcId="{1EB5DA76-D027-4A4C-A303-00BAB4CEC8B3}" destId="{AE35407A-DA90-4ED8-9B73-951A8F5C3D62}" srcOrd="2" destOrd="0" presId="urn:microsoft.com/office/officeart/2016/7/layout/VerticalDownArrowProcess"/>
    <dgm:cxn modelId="{F54C8730-0333-4930-B6F8-BDD7DEBEE53F}" type="presParOf" srcId="{AE35407A-DA90-4ED8-9B73-951A8F5C3D62}" destId="{D98EFF8D-08C2-4548-91F6-E7CBE2FAC34D}" srcOrd="0" destOrd="0" presId="urn:microsoft.com/office/officeart/2016/7/layout/VerticalDownArrowProcess"/>
    <dgm:cxn modelId="{EADA2A7F-9880-40AA-AD0B-90DC1E65914F}" type="presParOf" srcId="{AE35407A-DA90-4ED8-9B73-951A8F5C3D62}" destId="{9F7ED61B-47D4-4C3D-8D78-DE9217428B95}" srcOrd="1" destOrd="0" presId="urn:microsoft.com/office/officeart/2016/7/layout/VerticalDownArrowProcess"/>
    <dgm:cxn modelId="{0CA0D90A-BAF4-4844-926B-F52829D3D5A4}" type="presParOf" srcId="{AE35407A-DA90-4ED8-9B73-951A8F5C3D62}" destId="{27945274-29BE-4CF7-B37C-9D1B20C3D09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06D7C-052C-4DC0-809B-A474C9D3AB25}">
      <dsp:nvSpPr>
        <dsp:cNvPr id="0" name=""/>
        <dsp:cNvSpPr/>
      </dsp:nvSpPr>
      <dsp:spPr>
        <a:xfrm>
          <a:off x="0" y="3444753"/>
          <a:ext cx="1537957" cy="22601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380" tIns="220472" rIns="109380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Deploy</a:t>
          </a:r>
        </a:p>
      </dsp:txBody>
      <dsp:txXfrm>
        <a:off x="0" y="3444753"/>
        <a:ext cx="1537957" cy="2260131"/>
      </dsp:txXfrm>
    </dsp:sp>
    <dsp:sp modelId="{B07261F4-1600-4388-A42E-DAB500F241B2}">
      <dsp:nvSpPr>
        <dsp:cNvPr id="0" name=""/>
        <dsp:cNvSpPr/>
      </dsp:nvSpPr>
      <dsp:spPr>
        <a:xfrm>
          <a:off x="1537957" y="3444753"/>
          <a:ext cx="4613873" cy="22601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91" tIns="304800" rIns="93591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Deploy some apps</a:t>
          </a:r>
        </a:p>
      </dsp:txBody>
      <dsp:txXfrm>
        <a:off x="1537957" y="3444753"/>
        <a:ext cx="4613873" cy="2260131"/>
      </dsp:txXfrm>
    </dsp:sp>
    <dsp:sp modelId="{9F7ED61B-47D4-4C3D-8D78-DE9217428B95}">
      <dsp:nvSpPr>
        <dsp:cNvPr id="0" name=""/>
        <dsp:cNvSpPr/>
      </dsp:nvSpPr>
      <dsp:spPr>
        <a:xfrm rot="10800000">
          <a:off x="0" y="2573"/>
          <a:ext cx="1537957" cy="347608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234227"/>
            <a:satOff val="7845"/>
            <a:lumOff val="-20196"/>
            <a:alphaOff val="0"/>
          </a:schemeClr>
        </a:solidFill>
        <a:ln w="12700" cap="flat" cmpd="sng" algn="ctr">
          <a:solidFill>
            <a:schemeClr val="accent2">
              <a:hueOff val="1234227"/>
              <a:satOff val="7845"/>
              <a:lumOff val="-2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380" tIns="220472" rIns="109380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Get</a:t>
          </a:r>
        </a:p>
      </dsp:txBody>
      <dsp:txXfrm rot="-10800000">
        <a:off x="0" y="2573"/>
        <a:ext cx="1537957" cy="2259453"/>
      </dsp:txXfrm>
    </dsp:sp>
    <dsp:sp modelId="{27945274-29BE-4CF7-B37C-9D1B20C3D09F}">
      <dsp:nvSpPr>
        <dsp:cNvPr id="0" name=""/>
        <dsp:cNvSpPr/>
      </dsp:nvSpPr>
      <dsp:spPr>
        <a:xfrm>
          <a:off x="1537957" y="2573"/>
          <a:ext cx="4613873" cy="2259453"/>
        </a:xfrm>
        <a:prstGeom prst="rect">
          <a:avLst/>
        </a:prstGeom>
        <a:solidFill>
          <a:schemeClr val="accent2">
            <a:tint val="40000"/>
            <a:alpha val="90000"/>
            <a:hueOff val="859139"/>
            <a:satOff val="-2586"/>
            <a:lumOff val="-380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59139"/>
              <a:satOff val="-2586"/>
              <a:lumOff val="-3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91" tIns="304800" rIns="93591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Get a cluster</a:t>
          </a:r>
        </a:p>
      </dsp:txBody>
      <dsp:txXfrm>
        <a:off x="1537957" y="2573"/>
        <a:ext cx="4613873" cy="2259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2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346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72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908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954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10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6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746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4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020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35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8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9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6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7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9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BF9565-715B-4D00-93A4-13F6144E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Moving To Production with Kubernetes</a:t>
            </a:r>
          </a:p>
        </p:txBody>
      </p:sp>
      <p:grpSp>
        <p:nvGrpSpPr>
          <p:cNvPr id="96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7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9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8" name="Picture 4" descr="Kubernetes Logo Vector">
            <a:extLst>
              <a:ext uri="{FF2B5EF4-FFF2-40B4-BE49-F238E27FC236}">
                <a16:creationId xmlns:a16="http://schemas.microsoft.com/office/drawing/2014/main" id="{7F3D524B-75F9-4271-9C0C-2E40E876D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1842" y="663201"/>
            <a:ext cx="5683149" cy="553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1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660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549C-1517-43ED-BC4F-EF700B1C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Is A Container (usually)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5E9DB0-7F65-414F-A09B-A52027EE042F}"/>
              </a:ext>
            </a:extLst>
          </p:cNvPr>
          <p:cNvSpPr/>
          <p:nvPr/>
        </p:nvSpPr>
        <p:spPr>
          <a:xfrm>
            <a:off x="590204" y="2809702"/>
            <a:ext cx="3353798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FB66E-7221-4E38-A41E-148740F71BEE}"/>
              </a:ext>
            </a:extLst>
          </p:cNvPr>
          <p:cNvSpPr/>
          <p:nvPr/>
        </p:nvSpPr>
        <p:spPr>
          <a:xfrm>
            <a:off x="4762317" y="2809702"/>
            <a:ext cx="1604356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92B7DB-F27B-487C-AB8D-156FDCA68A50}"/>
              </a:ext>
            </a:extLst>
          </p:cNvPr>
          <p:cNvSpPr/>
          <p:nvPr/>
        </p:nvSpPr>
        <p:spPr>
          <a:xfrm>
            <a:off x="6895041" y="2809702"/>
            <a:ext cx="1604356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7DFEAB-134E-44D6-841F-88BF32417E77}"/>
              </a:ext>
            </a:extLst>
          </p:cNvPr>
          <p:cNvSpPr/>
          <p:nvPr/>
        </p:nvSpPr>
        <p:spPr>
          <a:xfrm>
            <a:off x="590204" y="3931920"/>
            <a:ext cx="7909193" cy="889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806621-EFBC-4641-8896-6AEB4A3569A2}"/>
              </a:ext>
            </a:extLst>
          </p:cNvPr>
          <p:cNvSpPr/>
          <p:nvPr/>
        </p:nvSpPr>
        <p:spPr>
          <a:xfrm>
            <a:off x="449336" y="3233651"/>
            <a:ext cx="2505900" cy="6982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- Pod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405008-FD2C-4017-ABB6-28A4D15FA567}"/>
              </a:ext>
            </a:extLst>
          </p:cNvPr>
          <p:cNvSpPr/>
          <p:nvPr/>
        </p:nvSpPr>
        <p:spPr>
          <a:xfrm>
            <a:off x="4625157" y="3333404"/>
            <a:ext cx="819679" cy="5985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C08D43-77A1-4848-809A-AFEACED749D6}"/>
              </a:ext>
            </a:extLst>
          </p:cNvPr>
          <p:cNvSpPr/>
          <p:nvPr/>
        </p:nvSpPr>
        <p:spPr>
          <a:xfrm>
            <a:off x="5650516" y="3333404"/>
            <a:ext cx="819679" cy="5985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780CF8-1B4C-4E56-83A3-A0B5577628B0}"/>
              </a:ext>
            </a:extLst>
          </p:cNvPr>
          <p:cNvSpPr/>
          <p:nvPr/>
        </p:nvSpPr>
        <p:spPr>
          <a:xfrm>
            <a:off x="6998563" y="3333404"/>
            <a:ext cx="819679" cy="5985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97430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39D3-A697-437E-B06D-B36D4A64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is an installation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31442A-7D41-42CD-96DE-31D9E60E90BC}"/>
              </a:ext>
            </a:extLst>
          </p:cNvPr>
          <p:cNvSpPr/>
          <p:nvPr/>
        </p:nvSpPr>
        <p:spPr>
          <a:xfrm>
            <a:off x="7156383" y="3429000"/>
            <a:ext cx="1936865" cy="889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283886-8D01-4666-831F-6CC79996708F}"/>
              </a:ext>
            </a:extLst>
          </p:cNvPr>
          <p:cNvSpPr/>
          <p:nvPr/>
        </p:nvSpPr>
        <p:spPr>
          <a:xfrm>
            <a:off x="689956" y="3374967"/>
            <a:ext cx="3632662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 Deployment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BDC0A19-F1BB-4895-89A2-2F0017FB2914}"/>
              </a:ext>
            </a:extLst>
          </p:cNvPr>
          <p:cNvSpPr/>
          <p:nvPr/>
        </p:nvSpPr>
        <p:spPr>
          <a:xfrm>
            <a:off x="4904071" y="3661755"/>
            <a:ext cx="1670858" cy="423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5569-7138-48A4-A2ED-8FCEC932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6769C5-B2A2-4FAA-8DB8-9FBCA36BE4EC}"/>
              </a:ext>
            </a:extLst>
          </p:cNvPr>
          <p:cNvSpPr/>
          <p:nvPr/>
        </p:nvSpPr>
        <p:spPr>
          <a:xfrm>
            <a:off x="590204" y="2809702"/>
            <a:ext cx="3353798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55302-4B5D-4017-A109-514379BED481}"/>
              </a:ext>
            </a:extLst>
          </p:cNvPr>
          <p:cNvSpPr/>
          <p:nvPr/>
        </p:nvSpPr>
        <p:spPr>
          <a:xfrm>
            <a:off x="4762317" y="2809702"/>
            <a:ext cx="1604356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8AB011-3B1F-47D6-A978-C751B6BC0667}"/>
              </a:ext>
            </a:extLst>
          </p:cNvPr>
          <p:cNvSpPr/>
          <p:nvPr/>
        </p:nvSpPr>
        <p:spPr>
          <a:xfrm>
            <a:off x="6895041" y="2809702"/>
            <a:ext cx="1604356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01182F-8B8A-40AE-B13F-8304FCB57E76}"/>
              </a:ext>
            </a:extLst>
          </p:cNvPr>
          <p:cNvSpPr/>
          <p:nvPr/>
        </p:nvSpPr>
        <p:spPr>
          <a:xfrm>
            <a:off x="4505498" y="3931920"/>
            <a:ext cx="3993899" cy="889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Service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3BD0BF-3BEE-4264-99B9-434E2999069B}"/>
              </a:ext>
            </a:extLst>
          </p:cNvPr>
          <p:cNvSpPr/>
          <p:nvPr/>
        </p:nvSpPr>
        <p:spPr>
          <a:xfrm>
            <a:off x="449336" y="3233651"/>
            <a:ext cx="2505900" cy="6982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- Pod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3B9A08-0BED-4E38-9954-E1F765167681}"/>
              </a:ext>
            </a:extLst>
          </p:cNvPr>
          <p:cNvSpPr/>
          <p:nvPr/>
        </p:nvSpPr>
        <p:spPr>
          <a:xfrm>
            <a:off x="4625157" y="3333404"/>
            <a:ext cx="819679" cy="5985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CC0B0C-F610-4EB2-B652-7865AA0F8FF7}"/>
              </a:ext>
            </a:extLst>
          </p:cNvPr>
          <p:cNvSpPr/>
          <p:nvPr/>
        </p:nvSpPr>
        <p:spPr>
          <a:xfrm>
            <a:off x="5650516" y="3333404"/>
            <a:ext cx="819679" cy="5985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47EB75-E913-4692-A110-8CE04BF48367}"/>
              </a:ext>
            </a:extLst>
          </p:cNvPr>
          <p:cNvSpPr/>
          <p:nvPr/>
        </p:nvSpPr>
        <p:spPr>
          <a:xfrm>
            <a:off x="6998563" y="3333404"/>
            <a:ext cx="819679" cy="5985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80D62-D178-4AD8-8486-44A9D35EF75A}"/>
              </a:ext>
            </a:extLst>
          </p:cNvPr>
          <p:cNvSpPr/>
          <p:nvPr/>
        </p:nvSpPr>
        <p:spPr>
          <a:xfrm>
            <a:off x="590204" y="3951504"/>
            <a:ext cx="3353798" cy="889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Service</a:t>
            </a:r>
          </a:p>
        </p:txBody>
      </p:sp>
    </p:spTree>
    <p:extLst>
      <p:ext uri="{BB962C8B-B14F-4D97-AF65-F5344CB8AC3E}">
        <p14:creationId xmlns:p14="http://schemas.microsoft.com/office/powerpoint/2010/main" val="269371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47CC1-DB00-46DF-9E39-E0D667E6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US" dirty="0"/>
              <a:t>Next Steps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BA5CE1-DFD1-4B10-B23D-ABF3522368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836430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929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368D0-2C10-4243-9EDC-2676CF49A61C}"/>
              </a:ext>
            </a:extLst>
          </p:cNvPr>
          <p:cNvSpPr txBox="1"/>
          <p:nvPr/>
        </p:nvSpPr>
        <p:spPr>
          <a:xfrm>
            <a:off x="530352" y="1122363"/>
            <a:ext cx="9262141" cy="1978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i="1" dirty="0">
                <a:latin typeface="+mj-lt"/>
                <a:ea typeface="+mj-ea"/>
                <a:cs typeface="+mj-cs"/>
              </a:rPr>
              <a:t>Kubernetes is an operating systems for clusters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A88EE6DC-B9C9-4217-8261-26F7DF29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27160" y="-1"/>
            <a:ext cx="1864840" cy="6858001"/>
          </a:xfrm>
          <a:custGeom>
            <a:avLst/>
            <a:gdLst>
              <a:gd name="connsiteX0" fmla="*/ 0 w 888736"/>
              <a:gd name="connsiteY0" fmla="*/ 0 h 2458832"/>
              <a:gd name="connsiteX1" fmla="*/ 177394 w 888736"/>
              <a:gd name="connsiteY1" fmla="*/ 125361 h 2458832"/>
              <a:gd name="connsiteX2" fmla="*/ 881856 w 888736"/>
              <a:gd name="connsiteY2" fmla="*/ 1189003 h 2458832"/>
              <a:gd name="connsiteX3" fmla="*/ 691256 w 888736"/>
              <a:gd name="connsiteY3" fmla="*/ 1628147 h 2458832"/>
              <a:gd name="connsiteX4" fmla="*/ 118397 w 888736"/>
              <a:gd name="connsiteY4" fmla="*/ 2331723 h 2458832"/>
              <a:gd name="connsiteX5" fmla="*/ 0 w 888736"/>
              <a:gd name="connsiteY5" fmla="*/ 2458832 h 245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736" h="2458832">
                <a:moveTo>
                  <a:pt x="0" y="0"/>
                </a:moveTo>
                <a:lnTo>
                  <a:pt x="177394" y="125361"/>
                </a:lnTo>
                <a:cubicBezTo>
                  <a:pt x="548898" y="378359"/>
                  <a:pt x="946091" y="744358"/>
                  <a:pt x="881856" y="1189003"/>
                </a:cubicBezTo>
                <a:cubicBezTo>
                  <a:pt x="858787" y="1347884"/>
                  <a:pt x="777253" y="1491554"/>
                  <a:pt x="691256" y="1628147"/>
                </a:cubicBezTo>
                <a:cubicBezTo>
                  <a:pt x="609261" y="1758448"/>
                  <a:pt x="399047" y="2022344"/>
                  <a:pt x="118397" y="2331723"/>
                </a:cubicBezTo>
                <a:lnTo>
                  <a:pt x="0" y="2458832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F3CC54C-8A5F-42B2-80EF-40005E1BB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846134" flipH="1">
            <a:off x="10213795" y="2188642"/>
            <a:ext cx="886141" cy="802496"/>
            <a:chOff x="10948005" y="3272152"/>
            <a:chExt cx="868640" cy="7866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38F654D-6D96-448F-AE05-4E663E789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3EA0687-82A9-47B3-B116-5C1B18D7D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D5F2F7D-9DEC-4069-8E1A-4E3957BE5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8" name="Graphic 12">
              <a:extLst>
                <a:ext uri="{FF2B5EF4-FFF2-40B4-BE49-F238E27FC236}">
                  <a16:creationId xmlns:a16="http://schemas.microsoft.com/office/drawing/2014/main" id="{6E6DDDD8-737D-4E46-B445-AA04E56BD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Graphic 15">
              <a:extLst>
                <a:ext uri="{FF2B5EF4-FFF2-40B4-BE49-F238E27FC236}">
                  <a16:creationId xmlns:a16="http://schemas.microsoft.com/office/drawing/2014/main" id="{C9F66857-2EF8-4463-BE6B-0E8835627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Graphic 15">
              <a:extLst>
                <a:ext uri="{FF2B5EF4-FFF2-40B4-BE49-F238E27FC236}">
                  <a16:creationId xmlns:a16="http://schemas.microsoft.com/office/drawing/2014/main" id="{11DA632B-97A1-4486-8F6A-1334D6814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8F9C102-1BB5-442E-8596-CD0923CF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3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4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6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755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A6B1-FB20-484D-8B67-D691597B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F91D5-758D-4DFB-8B4D-5F1E9D6AC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Cluster is a collection of servers</a:t>
            </a:r>
          </a:p>
          <a:p>
            <a:endParaRPr lang="en-US" dirty="0"/>
          </a:p>
          <a:p>
            <a:r>
              <a:rPr lang="en-US" dirty="0"/>
              <a:t>Kubernetes is an “Operating System” that manages applications running in a cluster</a:t>
            </a:r>
          </a:p>
        </p:txBody>
      </p:sp>
    </p:spTree>
    <p:extLst>
      <p:ext uri="{BB962C8B-B14F-4D97-AF65-F5344CB8AC3E}">
        <p14:creationId xmlns:p14="http://schemas.microsoft.com/office/powerpoint/2010/main" val="229977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7506-4391-49CD-87D3-5C3CE616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60119E-2D11-4AC9-B9A7-68B3217D423E}"/>
              </a:ext>
            </a:extLst>
          </p:cNvPr>
          <p:cNvSpPr/>
          <p:nvPr/>
        </p:nvSpPr>
        <p:spPr>
          <a:xfrm>
            <a:off x="590204" y="2809702"/>
            <a:ext cx="1604356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4499C9-BC45-4CBD-BE58-4E3F5BF8C968}"/>
              </a:ext>
            </a:extLst>
          </p:cNvPr>
          <p:cNvSpPr/>
          <p:nvPr/>
        </p:nvSpPr>
        <p:spPr>
          <a:xfrm>
            <a:off x="2629593" y="2809702"/>
            <a:ext cx="1604356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8A0084-92CA-458B-875F-28FE29A49F5D}"/>
              </a:ext>
            </a:extLst>
          </p:cNvPr>
          <p:cNvSpPr/>
          <p:nvPr/>
        </p:nvSpPr>
        <p:spPr>
          <a:xfrm>
            <a:off x="4762317" y="2809702"/>
            <a:ext cx="1604356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5736F-F144-4169-A856-ABD1FCB9C8B5}"/>
              </a:ext>
            </a:extLst>
          </p:cNvPr>
          <p:cNvSpPr/>
          <p:nvPr/>
        </p:nvSpPr>
        <p:spPr>
          <a:xfrm>
            <a:off x="6895041" y="2809702"/>
            <a:ext cx="1604356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9E2939-C777-4986-BA62-CB6A01C8B4EA}"/>
              </a:ext>
            </a:extLst>
          </p:cNvPr>
          <p:cNvSpPr/>
          <p:nvPr/>
        </p:nvSpPr>
        <p:spPr>
          <a:xfrm>
            <a:off x="590204" y="3931920"/>
            <a:ext cx="7909193" cy="889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CBE1B2-479E-4736-9A3A-B0EC1E66BC0E}"/>
              </a:ext>
            </a:extLst>
          </p:cNvPr>
          <p:cNvSpPr/>
          <p:nvPr/>
        </p:nvSpPr>
        <p:spPr>
          <a:xfrm>
            <a:off x="694500" y="4638502"/>
            <a:ext cx="2152997" cy="5985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D55CF2-78DB-4B49-ADC2-EBCB96B65197}"/>
              </a:ext>
            </a:extLst>
          </p:cNvPr>
          <p:cNvSpPr/>
          <p:nvPr/>
        </p:nvSpPr>
        <p:spPr>
          <a:xfrm>
            <a:off x="3157450" y="4638502"/>
            <a:ext cx="2152997" cy="5985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96508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7C65-8EC9-4949-B6CB-B1EDB546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Is Responsible For: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C939-59EC-49AB-8C15-FC15C8CC2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 starts up applications</a:t>
            </a:r>
          </a:p>
          <a:p>
            <a:endParaRPr lang="en-US" dirty="0"/>
          </a:p>
          <a:p>
            <a:r>
              <a:rPr lang="en-US" dirty="0"/>
              <a:t>Kubernetes watches them</a:t>
            </a:r>
          </a:p>
          <a:p>
            <a:endParaRPr lang="en-US" dirty="0"/>
          </a:p>
          <a:p>
            <a:r>
              <a:rPr lang="en-US" dirty="0"/>
              <a:t>Kubernetes restarts them if they fail</a:t>
            </a:r>
          </a:p>
          <a:p>
            <a:endParaRPr lang="en-US" dirty="0"/>
          </a:p>
          <a:p>
            <a:r>
              <a:rPr lang="en-US" dirty="0"/>
              <a:t>Kubernetes gives them more resources if they need</a:t>
            </a:r>
          </a:p>
        </p:txBody>
      </p:sp>
    </p:spTree>
    <p:extLst>
      <p:ext uri="{BB962C8B-B14F-4D97-AF65-F5344CB8AC3E}">
        <p14:creationId xmlns:p14="http://schemas.microsoft.com/office/powerpoint/2010/main" val="162424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C6D661-D74C-4D64-8516-4A60D46D5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Processes are Containers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8FB2598-75B1-433F-95A8-FE24468FAB4A}"/>
              </a:ext>
            </a:extLst>
          </p:cNvPr>
          <p:cNvSpPr txBox="1">
            <a:spLocks/>
          </p:cNvSpPr>
          <p:nvPr/>
        </p:nvSpPr>
        <p:spPr>
          <a:xfrm>
            <a:off x="530352" y="2509059"/>
            <a:ext cx="3932237" cy="2439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Programs are Images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21E03-C7CC-44C1-9678-864FACB3BC79}"/>
              </a:ext>
            </a:extLst>
          </p:cNvPr>
          <p:cNvSpPr/>
          <p:nvPr/>
        </p:nvSpPr>
        <p:spPr>
          <a:xfrm>
            <a:off x="7356762" y="2839590"/>
            <a:ext cx="2427317" cy="889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852180-7464-497F-878E-DFD027757EC5}"/>
              </a:ext>
            </a:extLst>
          </p:cNvPr>
          <p:cNvSpPr/>
          <p:nvPr/>
        </p:nvSpPr>
        <p:spPr>
          <a:xfrm>
            <a:off x="7356763" y="2086494"/>
            <a:ext cx="101415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825040-979D-4F7C-BEB0-0C97A4463B5C}"/>
              </a:ext>
            </a:extLst>
          </p:cNvPr>
          <p:cNvSpPr/>
          <p:nvPr/>
        </p:nvSpPr>
        <p:spPr>
          <a:xfrm>
            <a:off x="8769926" y="2086494"/>
            <a:ext cx="101415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CA77E-F7C5-44F0-9961-59B8A1C9C320}"/>
              </a:ext>
            </a:extLst>
          </p:cNvPr>
          <p:cNvSpPr txBox="1"/>
          <p:nvPr/>
        </p:nvSpPr>
        <p:spPr>
          <a:xfrm>
            <a:off x="7356763" y="3915295"/>
            <a:ext cx="2668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mongo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redis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ynonp/my-webapp</a:t>
            </a:r>
          </a:p>
        </p:txBody>
      </p:sp>
    </p:spTree>
    <p:extLst>
      <p:ext uri="{BB962C8B-B14F-4D97-AF65-F5344CB8AC3E}">
        <p14:creationId xmlns:p14="http://schemas.microsoft.com/office/powerpoint/2010/main" val="396445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33A29A-6E2F-4C3C-BE40-CC7A562E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28C33-A109-44E1-82D6-BD522F45B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state is saved internally</a:t>
            </a:r>
          </a:p>
          <a:p>
            <a:endParaRPr lang="en-US" dirty="0"/>
          </a:p>
          <a:p>
            <a:r>
              <a:rPr lang="en-US" dirty="0"/>
              <a:t>We install a new “application” by sending a </a:t>
            </a:r>
            <a:r>
              <a:rPr lang="en-US" b="1" dirty="0"/>
              <a:t>manifest</a:t>
            </a:r>
            <a:r>
              <a:rPr lang="en-US" dirty="0"/>
              <a:t> to the cluster</a:t>
            </a:r>
          </a:p>
        </p:txBody>
      </p:sp>
    </p:spTree>
    <p:extLst>
      <p:ext uri="{BB962C8B-B14F-4D97-AF65-F5344CB8AC3E}">
        <p14:creationId xmlns:p14="http://schemas.microsoft.com/office/powerpoint/2010/main" val="162174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0C40-022C-4882-912F-40550F82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34554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Manifest to Install nginx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4C914-8C58-4587-858D-A437ECEDB0BD}"/>
              </a:ext>
            </a:extLst>
          </p:cNvPr>
          <p:cNvSpPr txBox="1"/>
          <p:nvPr/>
        </p:nvSpPr>
        <p:spPr>
          <a:xfrm>
            <a:off x="5068687" y="689788"/>
            <a:ext cx="4856709" cy="5478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apiVersion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apps/v1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kind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Deployment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metadata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labels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io.kompose.service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nginx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name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nginx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spec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replicas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b="0" dirty="0">
                <a:solidFill>
                  <a:srgbClr val="FF804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1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selector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matchLabels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io.kompose.service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nginx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strategy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{}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template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metadata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labels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io.kompose.service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nginx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spec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containers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- image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nginx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name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nginx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ports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-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containerPort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b="0" dirty="0">
                <a:solidFill>
                  <a:srgbClr val="FF804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80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resources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{}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restartPolicy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Always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{}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527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B5161D-99F3-477A-ABF3-B43B3B99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Pods, Deployments and Services</a:t>
            </a:r>
          </a:p>
        </p:txBody>
      </p:sp>
    </p:spTree>
    <p:extLst>
      <p:ext uri="{BB962C8B-B14F-4D97-AF65-F5344CB8AC3E}">
        <p14:creationId xmlns:p14="http://schemas.microsoft.com/office/powerpoint/2010/main" val="998955415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269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Avenir Next LT Pro Light</vt:lpstr>
      <vt:lpstr>Courier New</vt:lpstr>
      <vt:lpstr>Georgia Pro Semibold</vt:lpstr>
      <vt:lpstr>RocaVTI</vt:lpstr>
      <vt:lpstr>Moving To Production with Kubernetes</vt:lpstr>
      <vt:lpstr>PowerPoint Presentation</vt:lpstr>
      <vt:lpstr>What Is Kubernetes</vt:lpstr>
      <vt:lpstr>What Is Kubernetes</vt:lpstr>
      <vt:lpstr>Kubernetes Is Responsible For:</vt:lpstr>
      <vt:lpstr>PowerPoint Presentation</vt:lpstr>
      <vt:lpstr>Installations</vt:lpstr>
      <vt:lpstr>Example: Manifest to Install nginx</vt:lpstr>
      <vt:lpstr>Pods, Deployments and Services</vt:lpstr>
      <vt:lpstr>Pod Is A Container (usually)</vt:lpstr>
      <vt:lpstr>Deployment is an installation</vt:lpstr>
      <vt:lpstr>Service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To Production with Kubernetes</dc:title>
  <dc:creator>Ynon Perek</dc:creator>
  <cp:lastModifiedBy>Ynon Perek</cp:lastModifiedBy>
  <cp:revision>7</cp:revision>
  <dcterms:created xsi:type="dcterms:W3CDTF">2021-12-14T07:07:22Z</dcterms:created>
  <dcterms:modified xsi:type="dcterms:W3CDTF">2021-12-14T07:43:19Z</dcterms:modified>
</cp:coreProperties>
</file>