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140F-59B0-0BD6-400A-30D1AEC1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2475F-F7A8-B2F4-AA78-CFE7D0FF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D1E6-9BAC-4EE4-38B9-CB92894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BE40-D9F9-82DE-FC0D-1C2AB47C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5036-4D53-0358-A283-2CDE12F6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C91D-D999-6012-6E5F-487C3F9E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6B59D-B497-9F6C-AA04-1F27A5EAD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E1A2-A3A1-F7CC-E87C-F4D8EE58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6CE2-BF36-459B-0A18-CD6DF04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063E-F46D-C152-BDA1-19B02FFB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8D225-8D28-3919-A962-F6A8572AE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37F8-7EDC-1D42-E9EF-95490229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B462-FDF0-63F9-BB51-C897722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4CC6-F943-7080-AE8A-451D8C35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7C98-D39E-A4C8-D4F0-6F0D3F53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8C1B-1CDC-16B3-5B74-93DA15AC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9FF7-3FB3-291E-6C6F-C09E380E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A9BC-812B-9DC5-3F47-9422827D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55A7-8B78-CE1B-D7CB-0E97356D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F7E6-6C9C-6DA9-676D-C3828B65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04AF-841E-D81D-3AB0-7BC58C04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77F8-F425-22DA-70C5-C8DC839A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A8BC-95E7-2851-99AA-9A7556B2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3605-C50E-5470-DB0E-E6D5C4E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ED93-F2EC-660F-57D1-97B8619E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78FE-9CC4-62BB-F2F6-548C811B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94C-3A54-5315-87D0-3F0100921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F0AC-A0F2-B596-3F84-542D816FD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F19E2-0A12-13FB-9B0F-3BB134DB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5798-8E7F-DE59-CB7E-289B83D4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99D5-829E-342E-F1E1-1476D070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9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2083-72CC-BD45-AEBA-B3DD81D7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98429-FC36-5B10-B4AD-7F771866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16F68-55AE-1C77-9524-FE4AED93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03A06-8213-2950-3469-20B2AC6F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B355E-E788-E53C-3E82-6BE7F89D0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24D94-316E-DE28-6910-D039E28C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7E700-4B1A-0698-E3E6-468209BA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29B7F-A5B9-9F4B-5E85-A706574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D38B-B8FB-77C6-37E9-5CD8E0A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9457B-2404-3048-6C4D-CE15399B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5802-86AA-28DD-AB2F-476B30E0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3EA1A-9A77-02F8-8B84-09B8D0B3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BC943-8F60-F016-F514-F2F0A853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BA8B1-ED32-A907-7D8D-15E2B965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84BC-BB96-4271-034D-58309C2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C3C5-4E25-184A-3734-2782DCEE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09EF-38D1-2843-D1DD-39303BBD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EF827-FC2F-31E6-9314-ECA045C5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9D84-7754-90E0-C375-A73528B1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4CDF-62AC-F1EE-5331-6EADA573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8550-73A5-FCF6-8EB5-D5C681A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A8F1-8DFA-7F64-1DA3-86466F6C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899F9-CCF2-238C-3D84-8F161B111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D2FEA-CA55-3930-C0DE-2BB3BB90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4553-FCCB-6AF0-4B99-02A6DC85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E0E5-435F-84C0-4B62-A8C3BD46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92FFF-6457-2CEA-85A8-0234A5AA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859C5-5ABE-8B6C-67B0-9819329E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225B-C0E9-30F6-F84E-DC7BDA98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1D1EE-2F71-D960-CE3D-020C58C33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53F8-BA58-4182-BBB8-7AEC935ECE6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5C157-4A9A-CEB2-D35F-87D9D5521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A756-5E8F-CD3E-A8BB-BE0303479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D345-FA35-4F0C-BE7A-F0240FE6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AE9-A4F8-168D-ACE9-FF705A16A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2" y="593443"/>
            <a:ext cx="9043448" cy="952554"/>
          </a:xfrm>
        </p:spPr>
        <p:txBody>
          <a:bodyPr>
            <a:normAutofit/>
          </a:bodyPr>
          <a:lstStyle/>
          <a:p>
            <a:r>
              <a:rPr lang="en-US" sz="4800" dirty="0"/>
              <a:t>System Overview v1.0 (Project 1a)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BA3E0A-3B1D-FD37-BDAE-BAE45EF2FEBB}"/>
              </a:ext>
            </a:extLst>
          </p:cNvPr>
          <p:cNvSpPr/>
          <p:nvPr/>
        </p:nvSpPr>
        <p:spPr>
          <a:xfrm>
            <a:off x="5452690" y="3501230"/>
            <a:ext cx="1523145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DFCB3-1C18-1419-0123-68949D343BD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490972" y="3891848"/>
            <a:ext cx="9617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0E1F-79ED-D1B0-E4F0-4B54029305B7}"/>
              </a:ext>
            </a:extLst>
          </p:cNvPr>
          <p:cNvSpPr/>
          <p:nvPr/>
        </p:nvSpPr>
        <p:spPr>
          <a:xfrm>
            <a:off x="2067368" y="3288167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Browser/Desktop/</a:t>
            </a:r>
          </a:p>
          <a:p>
            <a:pPr algn="ctr"/>
            <a:r>
              <a:rPr lang="en-US" dirty="0"/>
              <a:t>Mobile Device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62B909-B617-9ED5-B646-47AAD2322061}"/>
              </a:ext>
            </a:extLst>
          </p:cNvPr>
          <p:cNvSpPr/>
          <p:nvPr/>
        </p:nvSpPr>
        <p:spPr>
          <a:xfrm>
            <a:off x="7948778" y="3501230"/>
            <a:ext cx="1367162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GridFS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A8EF49-6148-8CCB-6282-2286AD6A5463}"/>
              </a:ext>
            </a:extLst>
          </p:cNvPr>
          <p:cNvCxnSpPr>
            <a:cxnSpLocks/>
          </p:cNvCxnSpPr>
          <p:nvPr/>
        </p:nvCxnSpPr>
        <p:spPr>
          <a:xfrm>
            <a:off x="6975835" y="3891846"/>
            <a:ext cx="972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System Overview v1.0 (Project 1a)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 v1.0 (Project 1a)</dc:title>
  <dc:creator>John Ramirez</dc:creator>
  <cp:lastModifiedBy>John Ramirez</cp:lastModifiedBy>
  <cp:revision>2</cp:revision>
  <dcterms:created xsi:type="dcterms:W3CDTF">2023-12-18T17:14:13Z</dcterms:created>
  <dcterms:modified xsi:type="dcterms:W3CDTF">2023-12-18T17:41:49Z</dcterms:modified>
</cp:coreProperties>
</file>