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060-3E93-CB19-16CE-1EA30EA1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94ECA-2736-AD1D-5F4A-2FA23C0C5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895B-1121-056D-4BE0-902F532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A5A8-A449-FDF4-4F41-22F6F760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FFA5-B3E1-E089-4FDF-3A71CA82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521B-7E82-06DA-F3BD-F7436D4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A339-FF41-1DA9-F2D1-4E8C3246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D60F-CAFF-0192-0AE6-6C8E7E76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6638-DA4A-F65E-6B87-F2DC65B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8659-24EF-2192-7F1E-D46468D5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EE07-883C-D61A-7909-76ACAC90C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2EE6F-9E68-305C-DA2A-EDBD1082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D1EB-DC1E-B50D-66E7-2DFFC59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CADA-3EA2-2D7D-116F-E9CBA9B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7F83-74FA-6FDA-DC5B-C4A6D5D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96AF-B049-E51C-D626-1781D864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1055-4067-1C2C-F0DD-704C9896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9D324-138B-241B-3D6C-EF4D8D6F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C4A7-7E2E-25CB-958F-09EBAA3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6BAA-A8C3-1DFA-FA53-A5BBFBD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523-BD0C-61E1-703B-FA7BF44B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9925-3E43-5364-5342-A4ED4043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9AF2-2879-F5C2-208E-BF3F1DE6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9F2F-DCCB-685E-F7AE-E4456204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6E8C-CB7E-0EEE-A5BA-82C696D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E454-6E92-152B-D05B-88B4C6B2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1629-AB63-FAD4-6219-83D8BCD2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3573-BAAE-FB91-290F-33948883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C628-D8A5-DDBE-6007-EE01218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2495-7418-5743-C788-15CF9B48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0331-E3B2-3AF0-195F-C04E9AB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01F-31FF-F2BA-972B-C7D037B5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800F-7520-B48A-ED2D-B0F9872C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FA5D6-E222-A9AC-6C43-3FE8AB7F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578C6-987B-DC51-E9CF-F9DC37E1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2E48C-DBE3-64C7-A2B2-0A814D7C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3AD24-C4BA-E90C-940D-FE6A51FD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71118-691D-AF30-6A11-BC18D5F3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A3AE0-C60D-7487-04E3-4F46ABE3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7612-8240-8AC7-3CF6-160E6044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225E4-12E8-9808-9E13-91CF5542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95A50-8A75-184B-E379-7616BC74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0371-4CE8-75BE-E304-51E666B4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84F51-2306-1B5C-7EF3-DE076178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666CC-F224-B82C-179A-65AD883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4986-9FA9-D7E6-06B3-6812B5FE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B666-2CC1-8D97-97EB-B1E152C3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5F1-1F58-35F8-58E3-87D33F7E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5637-78C7-AC31-C4D7-C2121CA0E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427E-93B8-4A49-54C1-A25E9BE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E2B3-1251-D2EC-1192-CC68040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0E33-A712-F993-75A8-A9D27A6A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DCA3-7203-E195-297B-BF5C6902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4B8F0-6CA5-94D1-4907-446D5945B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3324A-9EDD-FD3E-B2B3-01DC9BFE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CE68-BD59-B7C6-F2E9-808BF689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6B561-72F8-7257-4070-541AF1D1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2558B-4A9C-E012-DD92-BECA7A6F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45A0-DDA1-21B3-C847-D272F855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7FE41-5A68-7E34-D9A2-41F81BBA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7E0-C145-7CF3-F939-B1A2BAE0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FEA3-C774-24ED-0AAA-048ADA640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9A71-AF48-EE7F-0B5C-E8099713B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BA3E0A-3B1D-FD37-BDAE-BAE45EF2FEBB}"/>
              </a:ext>
            </a:extLst>
          </p:cNvPr>
          <p:cNvSpPr/>
          <p:nvPr/>
        </p:nvSpPr>
        <p:spPr>
          <a:xfrm>
            <a:off x="5584055" y="2567867"/>
            <a:ext cx="2041863" cy="1722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58C38-628D-D8DE-D78B-AB9E7B70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v0.9 (Project 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DFCB3-1C18-1419-0123-68949D343B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7814" y="3453417"/>
            <a:ext cx="12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C0E1F-79ED-D1B0-E4F0-4B54029305B7}"/>
              </a:ext>
            </a:extLst>
          </p:cNvPr>
          <p:cNvSpPr/>
          <p:nvPr/>
        </p:nvSpPr>
        <p:spPr>
          <a:xfrm>
            <a:off x="1944210" y="2849735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2B909-B617-9ED5-B646-47AAD2322061}"/>
              </a:ext>
            </a:extLst>
          </p:cNvPr>
          <p:cNvSpPr/>
          <p:nvPr/>
        </p:nvSpPr>
        <p:spPr>
          <a:xfrm>
            <a:off x="5921405" y="3275863"/>
            <a:ext cx="1367162" cy="781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34634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7D6CA-7583-8189-A662-11185FA74FA7}"/>
              </a:ext>
            </a:extLst>
          </p:cNvPr>
          <p:cNvSpPr/>
          <p:nvPr/>
        </p:nvSpPr>
        <p:spPr>
          <a:xfrm>
            <a:off x="6744062" y="1912632"/>
            <a:ext cx="1947170" cy="330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F9FF37-0485-33EE-B59B-ADA2FDD1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v1.0 (Project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8EA49-FF95-BD08-A3BE-DD63802A7F2A}"/>
              </a:ext>
            </a:extLst>
          </p:cNvPr>
          <p:cNvSpPr/>
          <p:nvPr/>
        </p:nvSpPr>
        <p:spPr>
          <a:xfrm>
            <a:off x="9864524" y="3086656"/>
            <a:ext cx="1257670" cy="77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ED306-C8F7-AFD9-9112-6C01DC515D5C}"/>
              </a:ext>
            </a:extLst>
          </p:cNvPr>
          <p:cNvSpPr/>
          <p:nvPr/>
        </p:nvSpPr>
        <p:spPr>
          <a:xfrm>
            <a:off x="7121363" y="2234449"/>
            <a:ext cx="1192567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7C779-209B-889A-071E-85DC41A551F1}"/>
              </a:ext>
            </a:extLst>
          </p:cNvPr>
          <p:cNvSpPr/>
          <p:nvPr/>
        </p:nvSpPr>
        <p:spPr>
          <a:xfrm>
            <a:off x="3531740" y="2987340"/>
            <a:ext cx="2212020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Eureka Load Balancer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B8AA4-B7F0-4BD6-3867-3D7479F3FC7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2831977" y="3471172"/>
            <a:ext cx="699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4D062-6521-7E24-AE3C-29B0C1DAACF9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5743760" y="2588446"/>
            <a:ext cx="1377603" cy="88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B5B2AB-73D9-2829-4DE3-B46C0B863769}"/>
              </a:ext>
            </a:extLst>
          </p:cNvPr>
          <p:cNvSpPr/>
          <p:nvPr/>
        </p:nvSpPr>
        <p:spPr>
          <a:xfrm>
            <a:off x="408373" y="2867490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2D57BD-81F6-CB20-25F8-DD39B4C9F998}"/>
              </a:ext>
            </a:extLst>
          </p:cNvPr>
          <p:cNvSpPr/>
          <p:nvPr/>
        </p:nvSpPr>
        <p:spPr>
          <a:xfrm>
            <a:off x="7113225" y="4005450"/>
            <a:ext cx="1192567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9A12CC-2577-30E1-8D39-4B4FEA8BD564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5743760" y="3471173"/>
            <a:ext cx="1369465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29BBD6-C999-C3CE-E197-3760ACAC6822}"/>
              </a:ext>
            </a:extLst>
          </p:cNvPr>
          <p:cNvSpPr txBox="1"/>
          <p:nvPr/>
        </p:nvSpPr>
        <p:spPr>
          <a:xfrm>
            <a:off x="7588321" y="294244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3B720E-2E96-EEAB-A72E-4C4A0D76A43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313930" y="2588446"/>
            <a:ext cx="1550594" cy="88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CB36F3-9DCA-F068-1137-84DDE2A0FCB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305792" y="3473946"/>
            <a:ext cx="1558732" cy="88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Overview – v0.9 (Project 1)</vt:lpstr>
      <vt:lpstr>System Overview – v1.0 (Project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 – v1.0</dc:title>
  <dc:creator>John Ramirez</dc:creator>
  <cp:lastModifiedBy>John Ramirez</cp:lastModifiedBy>
  <cp:revision>4</cp:revision>
  <dcterms:created xsi:type="dcterms:W3CDTF">2023-12-03T18:01:07Z</dcterms:created>
  <dcterms:modified xsi:type="dcterms:W3CDTF">2023-12-04T20:24:08Z</dcterms:modified>
</cp:coreProperties>
</file>