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060-3E93-CB19-16CE-1EA30EA1C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94ECA-2736-AD1D-5F4A-2FA23C0C5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895B-1121-056D-4BE0-902F5320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A5A8-A449-FDF4-4F41-22F6F760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FFA5-B3E1-E089-4FDF-3A71CA82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521B-7E82-06DA-F3BD-F7436D45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0A339-FF41-1DA9-F2D1-4E8C3246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D60F-CAFF-0192-0AE6-6C8E7E76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6638-DA4A-F65E-6B87-F2DC65B8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8659-24EF-2192-7F1E-D46468D5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9EE07-883C-D61A-7909-76ACAC90C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2EE6F-9E68-305C-DA2A-EDBD10821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D1EB-DC1E-B50D-66E7-2DFFC59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CADA-3EA2-2D7D-116F-E9CBA9B3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7F83-74FA-6FDA-DC5B-C4A6D5DB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96AF-B049-E51C-D626-1781D864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1055-4067-1C2C-F0DD-704C9896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9D324-138B-241B-3D6C-EF4D8D6F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C4A7-7E2E-25CB-958F-09EBAA38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6BAA-A8C3-1DFA-FA53-A5BBFBD5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9523-BD0C-61E1-703B-FA7BF44B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9925-3E43-5364-5342-A4ED4043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9AF2-2879-F5C2-208E-BF3F1DE6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D9F2F-DCCB-685E-F7AE-E4456204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6E8C-CB7E-0EEE-A5BA-82C696D0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1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E454-6E92-152B-D05B-88B4C6B2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1629-AB63-FAD4-6219-83D8BCD27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23573-BAAE-FB91-290F-339488837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C628-D8A5-DDBE-6007-EE01218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02495-7418-5743-C788-15CF9B48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70331-E3B2-3AF0-195F-C04E9ABB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01F-31FF-F2BA-972B-C7D037B5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C800F-7520-B48A-ED2D-B0F9872C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FA5D6-E222-A9AC-6C43-3FE8AB7FA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578C6-987B-DC51-E9CF-F9DC37E1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2E48C-DBE3-64C7-A2B2-0A814D7C0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3AD24-C4BA-E90C-940D-FE6A51FD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71118-691D-AF30-6A11-BC18D5F3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A3AE0-C60D-7487-04E3-4F46ABE3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7612-8240-8AC7-3CF6-160E6044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225E4-12E8-9808-9E13-91CF5542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95A50-8A75-184B-E379-7616BC74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50371-4CE8-75BE-E304-51E666B4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84F51-2306-1B5C-7EF3-DE076178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666CC-F224-B82C-179A-65AD8832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B4986-9FA9-D7E6-06B3-6812B5FE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B666-2CC1-8D97-97EB-B1E152C3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95F1-1F58-35F8-58E3-87D33F7E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5637-78C7-AC31-C4D7-C2121CA0E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6427E-93B8-4A49-54C1-A25E9BE9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E2B3-1251-D2EC-1192-CC680403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0E33-A712-F993-75A8-A9D27A6A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DCA3-7203-E195-297B-BF5C6902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4B8F0-6CA5-94D1-4907-446D5945B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3324A-9EDD-FD3E-B2B3-01DC9BFE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0CE68-BD59-B7C6-F2E9-808BF689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6B561-72F8-7257-4070-541AF1D1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2558B-4A9C-E012-DD92-BECA7A6F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645A0-DDA1-21B3-C847-D272F855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7FE41-5A68-7E34-D9A2-41F81BBA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7E0-C145-7CF3-F939-B1A2BAE0E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0426-A4F7-4606-8306-342B510B7C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FEA3-C774-24ED-0AAA-048ADA640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9A71-AF48-EE7F-0B5C-E8099713B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9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9FF37-0485-33EE-B59B-ADA2FDD1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 v1.0 </a:t>
            </a:r>
            <a:r>
              <a:rPr lang="en-US"/>
              <a:t>(Project 2)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8EA49-FF95-BD08-A3BE-DD63802A7F2A}"/>
              </a:ext>
            </a:extLst>
          </p:cNvPr>
          <p:cNvSpPr/>
          <p:nvPr/>
        </p:nvSpPr>
        <p:spPr>
          <a:xfrm>
            <a:off x="8939813" y="2647766"/>
            <a:ext cx="1367162" cy="1032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ED306-C8F7-AFD9-9112-6C01DC515D5C}"/>
              </a:ext>
            </a:extLst>
          </p:cNvPr>
          <p:cNvSpPr/>
          <p:nvPr/>
        </p:nvSpPr>
        <p:spPr>
          <a:xfrm>
            <a:off x="1242874" y="2679947"/>
            <a:ext cx="1642368" cy="967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F691A-EDFD-EA3A-E1A5-5BEA7638B99D}"/>
              </a:ext>
            </a:extLst>
          </p:cNvPr>
          <p:cNvSpPr/>
          <p:nvPr/>
        </p:nvSpPr>
        <p:spPr>
          <a:xfrm>
            <a:off x="6525086" y="2679947"/>
            <a:ext cx="1642368" cy="967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ReadWrite</a:t>
            </a:r>
            <a:r>
              <a:rPr lang="en-US" dirty="0">
                <a:solidFill>
                  <a:schemeClr val="tx1"/>
                </a:solidFill>
              </a:rPr>
              <a:t> 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C7C779-209B-889A-071E-85DC41A551F1}"/>
              </a:ext>
            </a:extLst>
          </p:cNvPr>
          <p:cNvSpPr/>
          <p:nvPr/>
        </p:nvSpPr>
        <p:spPr>
          <a:xfrm>
            <a:off x="3883980" y="2712129"/>
            <a:ext cx="1642368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Broker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1B8AA4-B7F0-4BD6-3867-3D7479F3FC7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85242" y="2853840"/>
            <a:ext cx="1239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F4D062-6521-7E24-AE3C-29B0C1DAACF9}"/>
              </a:ext>
            </a:extLst>
          </p:cNvPr>
          <p:cNvCxnSpPr>
            <a:cxnSpLocks/>
            <a:stCxn id="9" idx="7"/>
          </p:cNvCxnSpPr>
          <p:nvPr/>
        </p:nvCxnSpPr>
        <p:spPr>
          <a:xfrm>
            <a:off x="5285829" y="2853840"/>
            <a:ext cx="1239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5A2E1C-0438-632C-2264-ECB66EF76E70}"/>
              </a:ext>
            </a:extLst>
          </p:cNvPr>
          <p:cNvCxnSpPr>
            <a:cxnSpLocks/>
          </p:cNvCxnSpPr>
          <p:nvPr/>
        </p:nvCxnSpPr>
        <p:spPr>
          <a:xfrm>
            <a:off x="8167454" y="2853840"/>
            <a:ext cx="772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70B5ED-FA5A-BAC9-BADD-FFB195C82E07}"/>
              </a:ext>
            </a:extLst>
          </p:cNvPr>
          <p:cNvCxnSpPr>
            <a:cxnSpLocks/>
          </p:cNvCxnSpPr>
          <p:nvPr/>
        </p:nvCxnSpPr>
        <p:spPr>
          <a:xfrm flipH="1">
            <a:off x="8167454" y="3464512"/>
            <a:ext cx="772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52890A-49E6-1A76-FE0E-1B4C1BD6EBD5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5285829" y="3535531"/>
            <a:ext cx="1221501" cy="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96D72A-100D-F9D0-37D6-D8C5E045E1ED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2885242" y="3533313"/>
            <a:ext cx="1239257" cy="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9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System Overview – v1.0 (Project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 – v1.0</dc:title>
  <dc:creator>John Ramirez</dc:creator>
  <cp:lastModifiedBy>John Ramirez</cp:lastModifiedBy>
  <cp:revision>2</cp:revision>
  <dcterms:created xsi:type="dcterms:W3CDTF">2023-12-03T18:01:07Z</dcterms:created>
  <dcterms:modified xsi:type="dcterms:W3CDTF">2023-12-03T18:29:31Z</dcterms:modified>
</cp:coreProperties>
</file>