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7" r:id="rId1"/>
  </p:sldMasterIdLst>
  <p:notesMasterIdLst>
    <p:notesMasterId r:id="rId60"/>
  </p:notesMasterIdLst>
  <p:sldIdLst>
    <p:sldId id="256" r:id="rId2"/>
    <p:sldId id="259" r:id="rId3"/>
    <p:sldId id="268" r:id="rId4"/>
    <p:sldId id="302" r:id="rId5"/>
    <p:sldId id="303" r:id="rId6"/>
    <p:sldId id="283" r:id="rId7"/>
    <p:sldId id="287" r:id="rId8"/>
    <p:sldId id="304" r:id="rId9"/>
    <p:sldId id="305" r:id="rId10"/>
    <p:sldId id="306" r:id="rId11"/>
    <p:sldId id="308" r:id="rId12"/>
    <p:sldId id="309" r:id="rId13"/>
    <p:sldId id="295" r:id="rId14"/>
    <p:sldId id="296" r:id="rId15"/>
    <p:sldId id="421" r:id="rId16"/>
    <p:sldId id="258" r:id="rId17"/>
    <p:sldId id="261" r:id="rId18"/>
    <p:sldId id="264" r:id="rId19"/>
    <p:sldId id="289" r:id="rId20"/>
    <p:sldId id="266" r:id="rId21"/>
    <p:sldId id="267" r:id="rId22"/>
    <p:sldId id="290" r:id="rId23"/>
    <p:sldId id="291" r:id="rId24"/>
    <p:sldId id="292" r:id="rId25"/>
    <p:sldId id="343" r:id="rId26"/>
    <p:sldId id="344" r:id="rId27"/>
    <p:sldId id="257" r:id="rId28"/>
    <p:sldId id="381" r:id="rId29"/>
    <p:sldId id="382" r:id="rId30"/>
    <p:sldId id="383" r:id="rId31"/>
    <p:sldId id="384" r:id="rId32"/>
    <p:sldId id="262" r:id="rId33"/>
    <p:sldId id="263" r:id="rId34"/>
    <p:sldId id="385" r:id="rId35"/>
    <p:sldId id="265" r:id="rId36"/>
    <p:sldId id="386" r:id="rId37"/>
    <p:sldId id="387" r:id="rId38"/>
    <p:sldId id="388" r:id="rId39"/>
    <p:sldId id="269" r:id="rId40"/>
    <p:sldId id="389" r:id="rId41"/>
    <p:sldId id="390" r:id="rId42"/>
    <p:sldId id="391" r:id="rId43"/>
    <p:sldId id="392" r:id="rId44"/>
    <p:sldId id="276" r:id="rId45"/>
    <p:sldId id="277" r:id="rId46"/>
    <p:sldId id="397" r:id="rId47"/>
    <p:sldId id="398" r:id="rId48"/>
    <p:sldId id="297" r:id="rId49"/>
    <p:sldId id="298" r:id="rId50"/>
    <p:sldId id="299" r:id="rId51"/>
    <p:sldId id="300" r:id="rId52"/>
    <p:sldId id="399" r:id="rId53"/>
    <p:sldId id="403" r:id="rId54"/>
    <p:sldId id="411" r:id="rId55"/>
    <p:sldId id="412" r:id="rId56"/>
    <p:sldId id="413" r:id="rId57"/>
    <p:sldId id="414" r:id="rId58"/>
    <p:sldId id="420" r:id="rId59"/>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FD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8F067E2-09F7-453C-9FDD-70E00E45BC5A}">
  <a:tblStyle styleId="{B8F067E2-09F7-453C-9FDD-70E00E45BC5A}" styleName="Table_0"/>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4"/>
    <p:restoredTop sz="93750"/>
  </p:normalViewPr>
  <p:slideViewPr>
    <p:cSldViewPr snapToGrid="0" snapToObjects="1">
      <p:cViewPr varScale="1">
        <p:scale>
          <a:sx n="69" d="100"/>
          <a:sy n="69" d="100"/>
        </p:scale>
        <p:origin x="600" y="62"/>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F180D1C-D5DA-4F7D-AD21-57E18E352C1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034EB3CC-8DFD-401C-977D-F1C1430FEEF9}">
      <dgm:prSet/>
      <dgm:spPr/>
      <dgm:t>
        <a:bodyPr/>
        <a:lstStyle/>
        <a:p>
          <a:r>
            <a:rPr lang="en-US"/>
            <a:t>A function is a block of organized, reusable code that is used to perform a single, related action. Functions provides better modularity for your application and a high degree of code reusing.</a:t>
          </a:r>
        </a:p>
      </dgm:t>
    </dgm:pt>
    <dgm:pt modelId="{30EB2C04-ECB4-45D8-A8BA-2CF828292C63}" type="parTrans" cxnId="{550F8EAB-BE9B-4719-A6DC-5603C3BC92BE}">
      <dgm:prSet/>
      <dgm:spPr/>
      <dgm:t>
        <a:bodyPr/>
        <a:lstStyle/>
        <a:p>
          <a:endParaRPr lang="en-US"/>
        </a:p>
      </dgm:t>
    </dgm:pt>
    <dgm:pt modelId="{93CBAA49-AD42-45A9-A9A5-3187DE1BA51D}" type="sibTrans" cxnId="{550F8EAB-BE9B-4719-A6DC-5603C3BC92BE}">
      <dgm:prSet/>
      <dgm:spPr/>
      <dgm:t>
        <a:bodyPr/>
        <a:lstStyle/>
        <a:p>
          <a:endParaRPr lang="en-US"/>
        </a:p>
      </dgm:t>
    </dgm:pt>
    <dgm:pt modelId="{72EA73DF-FE54-47C8-8A5A-35C8084462C8}">
      <dgm:prSet/>
      <dgm:spPr/>
      <dgm:t>
        <a:bodyPr/>
        <a:lstStyle/>
        <a:p>
          <a:r>
            <a:rPr lang="en-US"/>
            <a:t>As you already know, Python gives you many built-in functions like print() etc. but you can also create your own functions. These functions are called </a:t>
          </a:r>
          <a:r>
            <a:rPr lang="en-US" i="1"/>
            <a:t>user-defined functions.</a:t>
          </a:r>
          <a:endParaRPr lang="en-US"/>
        </a:p>
      </dgm:t>
    </dgm:pt>
    <dgm:pt modelId="{16B40C4B-BF30-42DA-BD04-310655FC31D8}" type="parTrans" cxnId="{BAF2F9B6-F32F-40FB-A803-7E934B019117}">
      <dgm:prSet/>
      <dgm:spPr/>
      <dgm:t>
        <a:bodyPr/>
        <a:lstStyle/>
        <a:p>
          <a:endParaRPr lang="en-US"/>
        </a:p>
      </dgm:t>
    </dgm:pt>
    <dgm:pt modelId="{7BD7FAD3-F956-4EEA-AFA6-93F1C8A7F410}" type="sibTrans" cxnId="{BAF2F9B6-F32F-40FB-A803-7E934B019117}">
      <dgm:prSet/>
      <dgm:spPr/>
      <dgm:t>
        <a:bodyPr/>
        <a:lstStyle/>
        <a:p>
          <a:endParaRPr lang="en-US"/>
        </a:p>
      </dgm:t>
    </dgm:pt>
    <dgm:pt modelId="{0316A077-0290-4B9F-A354-2B65C958CF09}" type="pres">
      <dgm:prSet presAssocID="{9F180D1C-D5DA-4F7D-AD21-57E18E352C15}" presName="linear" presStyleCnt="0">
        <dgm:presLayoutVars>
          <dgm:animLvl val="lvl"/>
          <dgm:resizeHandles val="exact"/>
        </dgm:presLayoutVars>
      </dgm:prSet>
      <dgm:spPr/>
    </dgm:pt>
    <dgm:pt modelId="{D93CC5C2-7A67-4595-BAB2-C83B57D5EECA}" type="pres">
      <dgm:prSet presAssocID="{034EB3CC-8DFD-401C-977D-F1C1430FEEF9}" presName="parentText" presStyleLbl="node1" presStyleIdx="0" presStyleCnt="2">
        <dgm:presLayoutVars>
          <dgm:chMax val="0"/>
          <dgm:bulletEnabled val="1"/>
        </dgm:presLayoutVars>
      </dgm:prSet>
      <dgm:spPr/>
    </dgm:pt>
    <dgm:pt modelId="{B992DFA8-8E74-4591-BBD4-B67AB970ECEC}" type="pres">
      <dgm:prSet presAssocID="{93CBAA49-AD42-45A9-A9A5-3187DE1BA51D}" presName="spacer" presStyleCnt="0"/>
      <dgm:spPr/>
    </dgm:pt>
    <dgm:pt modelId="{01C30695-15AD-437A-9A28-ABC6E045B29C}" type="pres">
      <dgm:prSet presAssocID="{72EA73DF-FE54-47C8-8A5A-35C8084462C8}" presName="parentText" presStyleLbl="node1" presStyleIdx="1" presStyleCnt="2">
        <dgm:presLayoutVars>
          <dgm:chMax val="0"/>
          <dgm:bulletEnabled val="1"/>
        </dgm:presLayoutVars>
      </dgm:prSet>
      <dgm:spPr/>
    </dgm:pt>
  </dgm:ptLst>
  <dgm:cxnLst>
    <dgm:cxn modelId="{2EEF7534-6E91-4A44-892A-30F80D7C6BAB}" type="presOf" srcId="{72EA73DF-FE54-47C8-8A5A-35C8084462C8}" destId="{01C30695-15AD-437A-9A28-ABC6E045B29C}" srcOrd="0" destOrd="0" presId="urn:microsoft.com/office/officeart/2005/8/layout/vList2"/>
    <dgm:cxn modelId="{0DBDCC3B-8BD0-4051-A0A8-A59B06FA3032}" type="presOf" srcId="{9F180D1C-D5DA-4F7D-AD21-57E18E352C15}" destId="{0316A077-0290-4B9F-A354-2B65C958CF09}" srcOrd="0" destOrd="0" presId="urn:microsoft.com/office/officeart/2005/8/layout/vList2"/>
    <dgm:cxn modelId="{550F8EAB-BE9B-4719-A6DC-5603C3BC92BE}" srcId="{9F180D1C-D5DA-4F7D-AD21-57E18E352C15}" destId="{034EB3CC-8DFD-401C-977D-F1C1430FEEF9}" srcOrd="0" destOrd="0" parTransId="{30EB2C04-ECB4-45D8-A8BA-2CF828292C63}" sibTransId="{93CBAA49-AD42-45A9-A9A5-3187DE1BA51D}"/>
    <dgm:cxn modelId="{BAF2F9B6-F32F-40FB-A803-7E934B019117}" srcId="{9F180D1C-D5DA-4F7D-AD21-57E18E352C15}" destId="{72EA73DF-FE54-47C8-8A5A-35C8084462C8}" srcOrd="1" destOrd="0" parTransId="{16B40C4B-BF30-42DA-BD04-310655FC31D8}" sibTransId="{7BD7FAD3-F956-4EEA-AFA6-93F1C8A7F410}"/>
    <dgm:cxn modelId="{EDB3FDE8-D08A-4322-944D-204D879B0403}" type="presOf" srcId="{034EB3CC-8DFD-401C-977D-F1C1430FEEF9}" destId="{D93CC5C2-7A67-4595-BAB2-C83B57D5EECA}" srcOrd="0" destOrd="0" presId="urn:microsoft.com/office/officeart/2005/8/layout/vList2"/>
    <dgm:cxn modelId="{9B852DDE-C899-44F5-85B9-EC255131BCBC}" type="presParOf" srcId="{0316A077-0290-4B9F-A354-2B65C958CF09}" destId="{D93CC5C2-7A67-4595-BAB2-C83B57D5EECA}" srcOrd="0" destOrd="0" presId="urn:microsoft.com/office/officeart/2005/8/layout/vList2"/>
    <dgm:cxn modelId="{8A27427E-EF3E-4AD1-BB52-B06656F1ADB6}" type="presParOf" srcId="{0316A077-0290-4B9F-A354-2B65C958CF09}" destId="{B992DFA8-8E74-4591-BBD4-B67AB970ECEC}" srcOrd="1" destOrd="0" presId="urn:microsoft.com/office/officeart/2005/8/layout/vList2"/>
    <dgm:cxn modelId="{FB683177-7694-4217-A47E-776F4EB72F3F}" type="presParOf" srcId="{0316A077-0290-4B9F-A354-2B65C958CF09}" destId="{01C30695-15AD-437A-9A28-ABC6E045B29C}"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A71C00-D166-4C86-834A-72DBD7F21BFD}"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A177499C-9822-4FCE-94E7-37CF092F16DD}">
      <dgm:prSet/>
      <dgm:spPr/>
      <dgm:t>
        <a:bodyPr/>
        <a:lstStyle/>
        <a:p>
          <a:r>
            <a:rPr lang="en-US" b="1"/>
            <a:t>Syntax:</a:t>
          </a:r>
          <a:endParaRPr lang="en-US"/>
        </a:p>
      </dgm:t>
    </dgm:pt>
    <dgm:pt modelId="{69B12C96-C3A8-40A5-9E76-A328EA63EF68}" type="parTrans" cxnId="{19E716ED-097E-4F86-BD41-C2236B4F0584}">
      <dgm:prSet/>
      <dgm:spPr/>
      <dgm:t>
        <a:bodyPr/>
        <a:lstStyle/>
        <a:p>
          <a:endParaRPr lang="en-US"/>
        </a:p>
      </dgm:t>
    </dgm:pt>
    <dgm:pt modelId="{7670A9DE-0A4E-40ED-874D-31D9329E050D}" type="sibTrans" cxnId="{19E716ED-097E-4F86-BD41-C2236B4F0584}">
      <dgm:prSet/>
      <dgm:spPr/>
      <dgm:t>
        <a:bodyPr/>
        <a:lstStyle/>
        <a:p>
          <a:endParaRPr lang="en-US"/>
        </a:p>
      </dgm:t>
    </dgm:pt>
    <dgm:pt modelId="{E79DA29E-BFEC-48B4-A356-2F7E3FB77795}">
      <dgm:prSet/>
      <dgm:spPr/>
      <dgm:t>
        <a:bodyPr/>
        <a:lstStyle/>
        <a:p>
          <a:r>
            <a:rPr lang="en-US"/>
            <a:t>def functionname( parameters ): </a:t>
          </a:r>
        </a:p>
      </dgm:t>
    </dgm:pt>
    <dgm:pt modelId="{8D90CD5D-D941-4AC8-838F-64DAF1923A93}" type="parTrans" cxnId="{77FC213B-6118-4300-8810-6B6A17E7A359}">
      <dgm:prSet/>
      <dgm:spPr/>
      <dgm:t>
        <a:bodyPr/>
        <a:lstStyle/>
        <a:p>
          <a:endParaRPr lang="en-US"/>
        </a:p>
      </dgm:t>
    </dgm:pt>
    <dgm:pt modelId="{D3F7DF45-19DE-4E41-AA11-088E6FEBDDF5}" type="sibTrans" cxnId="{77FC213B-6118-4300-8810-6B6A17E7A359}">
      <dgm:prSet/>
      <dgm:spPr/>
      <dgm:t>
        <a:bodyPr/>
        <a:lstStyle/>
        <a:p>
          <a:endParaRPr lang="en-US"/>
        </a:p>
      </dgm:t>
    </dgm:pt>
    <dgm:pt modelId="{376E795F-243F-4172-89C2-EE24B5D85177}">
      <dgm:prSet/>
      <dgm:spPr/>
      <dgm:t>
        <a:bodyPr/>
        <a:lstStyle/>
        <a:p>
          <a:r>
            <a:rPr lang="en-US"/>
            <a:t>"function_docstring" </a:t>
          </a:r>
        </a:p>
      </dgm:t>
    </dgm:pt>
    <dgm:pt modelId="{5D227FB6-B1F6-4298-89B8-15058B750FA9}" type="parTrans" cxnId="{65EB7848-9212-47B0-A1B7-A13BF6A91F79}">
      <dgm:prSet/>
      <dgm:spPr/>
      <dgm:t>
        <a:bodyPr/>
        <a:lstStyle/>
        <a:p>
          <a:endParaRPr lang="en-US"/>
        </a:p>
      </dgm:t>
    </dgm:pt>
    <dgm:pt modelId="{EB5BABBD-91BA-406D-8885-BE1FB8472C4E}" type="sibTrans" cxnId="{65EB7848-9212-47B0-A1B7-A13BF6A91F79}">
      <dgm:prSet/>
      <dgm:spPr/>
      <dgm:t>
        <a:bodyPr/>
        <a:lstStyle/>
        <a:p>
          <a:endParaRPr lang="en-US"/>
        </a:p>
      </dgm:t>
    </dgm:pt>
    <dgm:pt modelId="{4C493891-6E49-44A4-B473-540419882BDE}">
      <dgm:prSet/>
      <dgm:spPr/>
      <dgm:t>
        <a:bodyPr/>
        <a:lstStyle/>
        <a:p>
          <a:r>
            <a:rPr lang="en-US"/>
            <a:t>function_suite </a:t>
          </a:r>
        </a:p>
      </dgm:t>
    </dgm:pt>
    <dgm:pt modelId="{4AFC758C-BE95-47C6-87C4-CD73F37BD47D}" type="parTrans" cxnId="{DB4E2BC9-2874-4DB1-B425-AAB660DA3DE8}">
      <dgm:prSet/>
      <dgm:spPr/>
      <dgm:t>
        <a:bodyPr/>
        <a:lstStyle/>
        <a:p>
          <a:endParaRPr lang="en-US"/>
        </a:p>
      </dgm:t>
    </dgm:pt>
    <dgm:pt modelId="{B2B0D16E-DF6F-4DD6-93B2-9C13CC61CDB6}" type="sibTrans" cxnId="{DB4E2BC9-2874-4DB1-B425-AAB660DA3DE8}">
      <dgm:prSet/>
      <dgm:spPr/>
      <dgm:t>
        <a:bodyPr/>
        <a:lstStyle/>
        <a:p>
          <a:endParaRPr lang="en-US"/>
        </a:p>
      </dgm:t>
    </dgm:pt>
    <dgm:pt modelId="{A3B3A798-3501-4B7B-9037-F0D8D423EF5C}">
      <dgm:prSet/>
      <dgm:spPr/>
      <dgm:t>
        <a:bodyPr/>
        <a:lstStyle/>
        <a:p>
          <a:r>
            <a:rPr lang="en-US"/>
            <a:t>return [expression] </a:t>
          </a:r>
        </a:p>
      </dgm:t>
    </dgm:pt>
    <dgm:pt modelId="{54600DED-AFB3-4BBA-A762-B54B47011991}" type="parTrans" cxnId="{DC016A59-447C-408A-8A33-AAF30FA8711B}">
      <dgm:prSet/>
      <dgm:spPr/>
      <dgm:t>
        <a:bodyPr/>
        <a:lstStyle/>
        <a:p>
          <a:endParaRPr lang="en-US"/>
        </a:p>
      </dgm:t>
    </dgm:pt>
    <dgm:pt modelId="{2BA65F13-9FC5-4CC0-9689-D3A0EDEA1807}" type="sibTrans" cxnId="{DC016A59-447C-408A-8A33-AAF30FA8711B}">
      <dgm:prSet/>
      <dgm:spPr/>
      <dgm:t>
        <a:bodyPr/>
        <a:lstStyle/>
        <a:p>
          <a:endParaRPr lang="en-US"/>
        </a:p>
      </dgm:t>
    </dgm:pt>
    <dgm:pt modelId="{B2C1397B-0BFE-4FB4-80E5-7EE0D8C0CCA8}">
      <dgm:prSet/>
      <dgm:spPr/>
      <dgm:t>
        <a:bodyPr/>
        <a:lstStyle/>
        <a:p>
          <a:r>
            <a:rPr lang="en-US"/>
            <a:t>By default, parameters have a positional behavior, and you need to inform them in the same order that they were defined.</a:t>
          </a:r>
        </a:p>
      </dgm:t>
    </dgm:pt>
    <dgm:pt modelId="{E5368B95-672F-4A7F-A174-A97AEEA8EA65}" type="parTrans" cxnId="{6C5A8263-330A-42D1-BC03-7B4B90455599}">
      <dgm:prSet/>
      <dgm:spPr/>
      <dgm:t>
        <a:bodyPr/>
        <a:lstStyle/>
        <a:p>
          <a:endParaRPr lang="en-US"/>
        </a:p>
      </dgm:t>
    </dgm:pt>
    <dgm:pt modelId="{B5DA39EF-106F-41CC-BEC5-3F97CA2850E3}" type="sibTrans" cxnId="{6C5A8263-330A-42D1-BC03-7B4B90455599}">
      <dgm:prSet/>
      <dgm:spPr/>
      <dgm:t>
        <a:bodyPr/>
        <a:lstStyle/>
        <a:p>
          <a:endParaRPr lang="en-US"/>
        </a:p>
      </dgm:t>
    </dgm:pt>
    <dgm:pt modelId="{710C5CD4-2D06-4277-BC3B-C019842B9DBE}">
      <dgm:prSet/>
      <dgm:spPr/>
      <dgm:t>
        <a:bodyPr/>
        <a:lstStyle/>
        <a:p>
          <a:r>
            <a:rPr lang="en-US" b="1"/>
            <a:t>Example:</a:t>
          </a:r>
          <a:endParaRPr lang="en-US"/>
        </a:p>
      </dgm:t>
    </dgm:pt>
    <dgm:pt modelId="{5C8D391E-A9AE-492B-A1CE-9DA8CDB6B958}" type="parTrans" cxnId="{B167C124-000C-49CF-B32C-EA9D29FFD965}">
      <dgm:prSet/>
      <dgm:spPr/>
      <dgm:t>
        <a:bodyPr/>
        <a:lstStyle/>
        <a:p>
          <a:endParaRPr lang="en-US"/>
        </a:p>
      </dgm:t>
    </dgm:pt>
    <dgm:pt modelId="{26A533B2-CAAE-4850-BF0C-B56B3ACE66CF}" type="sibTrans" cxnId="{B167C124-000C-49CF-B32C-EA9D29FFD965}">
      <dgm:prSet/>
      <dgm:spPr/>
      <dgm:t>
        <a:bodyPr/>
        <a:lstStyle/>
        <a:p>
          <a:endParaRPr lang="en-US"/>
        </a:p>
      </dgm:t>
    </dgm:pt>
    <dgm:pt modelId="{6DD18DC9-977C-41D5-882A-770A70E82767}">
      <dgm:prSet/>
      <dgm:spPr/>
      <dgm:t>
        <a:bodyPr/>
        <a:lstStyle/>
        <a:p>
          <a:r>
            <a:rPr lang="en-US"/>
            <a:t>def printme( str ): </a:t>
          </a:r>
        </a:p>
      </dgm:t>
    </dgm:pt>
    <dgm:pt modelId="{313F7402-9112-4B1E-B90A-CF8E8C38F95F}" type="parTrans" cxnId="{3189ACBF-4CF3-4423-A07A-1D361736CF17}">
      <dgm:prSet/>
      <dgm:spPr/>
      <dgm:t>
        <a:bodyPr/>
        <a:lstStyle/>
        <a:p>
          <a:endParaRPr lang="en-US"/>
        </a:p>
      </dgm:t>
    </dgm:pt>
    <dgm:pt modelId="{EFFA722D-8EB2-46BA-A0C3-37669E82C3F1}" type="sibTrans" cxnId="{3189ACBF-4CF3-4423-A07A-1D361736CF17}">
      <dgm:prSet/>
      <dgm:spPr/>
      <dgm:t>
        <a:bodyPr/>
        <a:lstStyle/>
        <a:p>
          <a:endParaRPr lang="en-US"/>
        </a:p>
      </dgm:t>
    </dgm:pt>
    <dgm:pt modelId="{CEE9163F-D6BB-458A-93CE-04B64C7350DC}">
      <dgm:prSet/>
      <dgm:spPr/>
      <dgm:t>
        <a:bodyPr/>
        <a:lstStyle/>
        <a:p>
          <a:r>
            <a:rPr lang="en-US"/>
            <a:t>"This prints a passed string function" </a:t>
          </a:r>
        </a:p>
      </dgm:t>
    </dgm:pt>
    <dgm:pt modelId="{34E6E863-DC74-4DD3-BA21-AFE7C8351210}" type="parTrans" cxnId="{18A7DE3F-2DDC-4FFA-BDA0-FC4CADC0F07B}">
      <dgm:prSet/>
      <dgm:spPr/>
      <dgm:t>
        <a:bodyPr/>
        <a:lstStyle/>
        <a:p>
          <a:endParaRPr lang="en-US"/>
        </a:p>
      </dgm:t>
    </dgm:pt>
    <dgm:pt modelId="{33D671AC-E184-48D7-8B8A-6B98A04EC266}" type="sibTrans" cxnId="{18A7DE3F-2DDC-4FFA-BDA0-FC4CADC0F07B}">
      <dgm:prSet/>
      <dgm:spPr/>
      <dgm:t>
        <a:bodyPr/>
        <a:lstStyle/>
        <a:p>
          <a:endParaRPr lang="en-US"/>
        </a:p>
      </dgm:t>
    </dgm:pt>
    <dgm:pt modelId="{B9182DE5-D820-44CB-86E3-5C397EBC8CB6}">
      <dgm:prSet/>
      <dgm:spPr/>
      <dgm:t>
        <a:bodyPr/>
        <a:lstStyle/>
        <a:p>
          <a:r>
            <a:rPr lang="en-US"/>
            <a:t>print str </a:t>
          </a:r>
        </a:p>
      </dgm:t>
    </dgm:pt>
    <dgm:pt modelId="{65FD09AD-4400-4287-BB81-5A578D426B28}" type="parTrans" cxnId="{24786500-1F63-4B69-94BD-3779FE1B439B}">
      <dgm:prSet/>
      <dgm:spPr/>
      <dgm:t>
        <a:bodyPr/>
        <a:lstStyle/>
        <a:p>
          <a:endParaRPr lang="en-US"/>
        </a:p>
      </dgm:t>
    </dgm:pt>
    <dgm:pt modelId="{BC50FD4C-2D85-4A0E-88F6-5E97628CCB44}" type="sibTrans" cxnId="{24786500-1F63-4B69-94BD-3779FE1B439B}">
      <dgm:prSet/>
      <dgm:spPr/>
      <dgm:t>
        <a:bodyPr/>
        <a:lstStyle/>
        <a:p>
          <a:endParaRPr lang="en-US"/>
        </a:p>
      </dgm:t>
    </dgm:pt>
    <dgm:pt modelId="{977E58FA-AA14-4A12-9C1D-1D6D9BFCB902}">
      <dgm:prSet/>
      <dgm:spPr/>
      <dgm:t>
        <a:bodyPr/>
        <a:lstStyle/>
        <a:p>
          <a:r>
            <a:rPr lang="en-US"/>
            <a:t>return </a:t>
          </a:r>
        </a:p>
      </dgm:t>
    </dgm:pt>
    <dgm:pt modelId="{C8FD9CC3-6D7C-4F81-BF5A-0C5CE54E31D0}" type="parTrans" cxnId="{C3692F4D-8EEB-4AC8-9824-BB276C55B54F}">
      <dgm:prSet/>
      <dgm:spPr/>
      <dgm:t>
        <a:bodyPr/>
        <a:lstStyle/>
        <a:p>
          <a:endParaRPr lang="en-US"/>
        </a:p>
      </dgm:t>
    </dgm:pt>
    <dgm:pt modelId="{E32B936B-339B-43D8-97AA-3A786B2B84D0}" type="sibTrans" cxnId="{C3692F4D-8EEB-4AC8-9824-BB276C55B54F}">
      <dgm:prSet/>
      <dgm:spPr/>
      <dgm:t>
        <a:bodyPr/>
        <a:lstStyle/>
        <a:p>
          <a:endParaRPr lang="en-US"/>
        </a:p>
      </dgm:t>
    </dgm:pt>
    <dgm:pt modelId="{F2EA70CD-4D30-4C5B-956C-AA058EDB79D9}" type="pres">
      <dgm:prSet presAssocID="{FFA71C00-D166-4C86-834A-72DBD7F21BFD}" presName="linear" presStyleCnt="0">
        <dgm:presLayoutVars>
          <dgm:animLvl val="lvl"/>
          <dgm:resizeHandles val="exact"/>
        </dgm:presLayoutVars>
      </dgm:prSet>
      <dgm:spPr/>
    </dgm:pt>
    <dgm:pt modelId="{CFD07244-71D5-4C84-93F4-BFB4FB78FD01}" type="pres">
      <dgm:prSet presAssocID="{A177499C-9822-4FCE-94E7-37CF092F16DD}" presName="parentText" presStyleLbl="node1" presStyleIdx="0" presStyleCnt="3">
        <dgm:presLayoutVars>
          <dgm:chMax val="0"/>
          <dgm:bulletEnabled val="1"/>
        </dgm:presLayoutVars>
      </dgm:prSet>
      <dgm:spPr/>
    </dgm:pt>
    <dgm:pt modelId="{3FEA90AC-8F7A-44FA-B4A3-19089F9A58FF}" type="pres">
      <dgm:prSet presAssocID="{A177499C-9822-4FCE-94E7-37CF092F16DD}" presName="childText" presStyleLbl="revTx" presStyleIdx="0" presStyleCnt="2">
        <dgm:presLayoutVars>
          <dgm:bulletEnabled val="1"/>
        </dgm:presLayoutVars>
      </dgm:prSet>
      <dgm:spPr/>
    </dgm:pt>
    <dgm:pt modelId="{14039E42-2B0C-47E7-9F19-4BA4AE9A5809}" type="pres">
      <dgm:prSet presAssocID="{B2C1397B-0BFE-4FB4-80E5-7EE0D8C0CCA8}" presName="parentText" presStyleLbl="node1" presStyleIdx="1" presStyleCnt="3">
        <dgm:presLayoutVars>
          <dgm:chMax val="0"/>
          <dgm:bulletEnabled val="1"/>
        </dgm:presLayoutVars>
      </dgm:prSet>
      <dgm:spPr/>
    </dgm:pt>
    <dgm:pt modelId="{C02506AC-07D8-4C64-AA4F-9D774A58A2B9}" type="pres">
      <dgm:prSet presAssocID="{B5DA39EF-106F-41CC-BEC5-3F97CA2850E3}" presName="spacer" presStyleCnt="0"/>
      <dgm:spPr/>
    </dgm:pt>
    <dgm:pt modelId="{1B9ED38C-02ED-42AF-BD1A-8FCD64AF1106}" type="pres">
      <dgm:prSet presAssocID="{710C5CD4-2D06-4277-BC3B-C019842B9DBE}" presName="parentText" presStyleLbl="node1" presStyleIdx="2" presStyleCnt="3">
        <dgm:presLayoutVars>
          <dgm:chMax val="0"/>
          <dgm:bulletEnabled val="1"/>
        </dgm:presLayoutVars>
      </dgm:prSet>
      <dgm:spPr/>
    </dgm:pt>
    <dgm:pt modelId="{73DCF22D-2788-4DEB-A6FB-7C49ED294DAC}" type="pres">
      <dgm:prSet presAssocID="{710C5CD4-2D06-4277-BC3B-C019842B9DBE}" presName="childText" presStyleLbl="revTx" presStyleIdx="1" presStyleCnt="2">
        <dgm:presLayoutVars>
          <dgm:bulletEnabled val="1"/>
        </dgm:presLayoutVars>
      </dgm:prSet>
      <dgm:spPr/>
    </dgm:pt>
  </dgm:ptLst>
  <dgm:cxnLst>
    <dgm:cxn modelId="{24786500-1F63-4B69-94BD-3779FE1B439B}" srcId="{6DD18DC9-977C-41D5-882A-770A70E82767}" destId="{B9182DE5-D820-44CB-86E3-5C397EBC8CB6}" srcOrd="1" destOrd="0" parTransId="{65FD09AD-4400-4287-BB81-5A578D426B28}" sibTransId="{BC50FD4C-2D85-4A0E-88F6-5E97628CCB44}"/>
    <dgm:cxn modelId="{B167C124-000C-49CF-B32C-EA9D29FFD965}" srcId="{FFA71C00-D166-4C86-834A-72DBD7F21BFD}" destId="{710C5CD4-2D06-4277-BC3B-C019842B9DBE}" srcOrd="2" destOrd="0" parTransId="{5C8D391E-A9AE-492B-A1CE-9DA8CDB6B958}" sibTransId="{26A533B2-CAAE-4850-BF0C-B56B3ACE66CF}"/>
    <dgm:cxn modelId="{4F931E30-E96F-4EA6-B281-B62D5D56FEBE}" type="presOf" srcId="{A3B3A798-3501-4B7B-9037-F0D8D423EF5C}" destId="{3FEA90AC-8F7A-44FA-B4A3-19089F9A58FF}" srcOrd="0" destOrd="3" presId="urn:microsoft.com/office/officeart/2005/8/layout/vList2"/>
    <dgm:cxn modelId="{77FC213B-6118-4300-8810-6B6A17E7A359}" srcId="{A177499C-9822-4FCE-94E7-37CF092F16DD}" destId="{E79DA29E-BFEC-48B4-A356-2F7E3FB77795}" srcOrd="0" destOrd="0" parTransId="{8D90CD5D-D941-4AC8-838F-64DAF1923A93}" sibTransId="{D3F7DF45-19DE-4E41-AA11-088E6FEBDDF5}"/>
    <dgm:cxn modelId="{18A7DE3F-2DDC-4FFA-BDA0-FC4CADC0F07B}" srcId="{6DD18DC9-977C-41D5-882A-770A70E82767}" destId="{CEE9163F-D6BB-458A-93CE-04B64C7350DC}" srcOrd="0" destOrd="0" parTransId="{34E6E863-DC74-4DD3-BA21-AFE7C8351210}" sibTransId="{33D671AC-E184-48D7-8B8A-6B98A04EC266}"/>
    <dgm:cxn modelId="{6C5A8263-330A-42D1-BC03-7B4B90455599}" srcId="{FFA71C00-D166-4C86-834A-72DBD7F21BFD}" destId="{B2C1397B-0BFE-4FB4-80E5-7EE0D8C0CCA8}" srcOrd="1" destOrd="0" parTransId="{E5368B95-672F-4A7F-A174-A97AEEA8EA65}" sibTransId="{B5DA39EF-106F-41CC-BEC5-3F97CA2850E3}"/>
    <dgm:cxn modelId="{4B91CB66-3BF6-41D1-8BDE-38B7CA1A06ED}" type="presOf" srcId="{376E795F-243F-4172-89C2-EE24B5D85177}" destId="{3FEA90AC-8F7A-44FA-B4A3-19089F9A58FF}" srcOrd="0" destOrd="1" presId="urn:microsoft.com/office/officeart/2005/8/layout/vList2"/>
    <dgm:cxn modelId="{16159567-E5CE-431E-A9A9-2A13490D59DF}" type="presOf" srcId="{4C493891-6E49-44A4-B473-540419882BDE}" destId="{3FEA90AC-8F7A-44FA-B4A3-19089F9A58FF}" srcOrd="0" destOrd="2" presId="urn:microsoft.com/office/officeart/2005/8/layout/vList2"/>
    <dgm:cxn modelId="{65EB7848-9212-47B0-A1B7-A13BF6A91F79}" srcId="{E79DA29E-BFEC-48B4-A356-2F7E3FB77795}" destId="{376E795F-243F-4172-89C2-EE24B5D85177}" srcOrd="0" destOrd="0" parTransId="{5D227FB6-B1F6-4298-89B8-15058B750FA9}" sibTransId="{EB5BABBD-91BA-406D-8885-BE1FB8472C4E}"/>
    <dgm:cxn modelId="{C3692F4D-8EEB-4AC8-9824-BB276C55B54F}" srcId="{6DD18DC9-977C-41D5-882A-770A70E82767}" destId="{977E58FA-AA14-4A12-9C1D-1D6D9BFCB902}" srcOrd="2" destOrd="0" parTransId="{C8FD9CC3-6D7C-4F81-BF5A-0C5CE54E31D0}" sibTransId="{E32B936B-339B-43D8-97AA-3A786B2B84D0}"/>
    <dgm:cxn modelId="{72A25770-05EB-4B47-8288-89C6F1211130}" type="presOf" srcId="{6DD18DC9-977C-41D5-882A-770A70E82767}" destId="{73DCF22D-2788-4DEB-A6FB-7C49ED294DAC}" srcOrd="0" destOrd="0" presId="urn:microsoft.com/office/officeart/2005/8/layout/vList2"/>
    <dgm:cxn modelId="{A5DD2A77-AAC3-413D-BF4E-DA0CE6581D04}" type="presOf" srcId="{FFA71C00-D166-4C86-834A-72DBD7F21BFD}" destId="{F2EA70CD-4D30-4C5B-956C-AA058EDB79D9}" srcOrd="0" destOrd="0" presId="urn:microsoft.com/office/officeart/2005/8/layout/vList2"/>
    <dgm:cxn modelId="{DC016A59-447C-408A-8A33-AAF30FA8711B}" srcId="{E79DA29E-BFEC-48B4-A356-2F7E3FB77795}" destId="{A3B3A798-3501-4B7B-9037-F0D8D423EF5C}" srcOrd="2" destOrd="0" parTransId="{54600DED-AFB3-4BBA-A762-B54B47011991}" sibTransId="{2BA65F13-9FC5-4CC0-9689-D3A0EDEA1807}"/>
    <dgm:cxn modelId="{4131BA8A-2C0E-4ADA-915D-4C028570A12C}" type="presOf" srcId="{977E58FA-AA14-4A12-9C1D-1D6D9BFCB902}" destId="{73DCF22D-2788-4DEB-A6FB-7C49ED294DAC}" srcOrd="0" destOrd="3" presId="urn:microsoft.com/office/officeart/2005/8/layout/vList2"/>
    <dgm:cxn modelId="{C6607BAE-0E67-4EB6-98DF-B28A812516A4}" type="presOf" srcId="{710C5CD4-2D06-4277-BC3B-C019842B9DBE}" destId="{1B9ED38C-02ED-42AF-BD1A-8FCD64AF1106}" srcOrd="0" destOrd="0" presId="urn:microsoft.com/office/officeart/2005/8/layout/vList2"/>
    <dgm:cxn modelId="{3189ACBF-4CF3-4423-A07A-1D361736CF17}" srcId="{710C5CD4-2D06-4277-BC3B-C019842B9DBE}" destId="{6DD18DC9-977C-41D5-882A-770A70E82767}" srcOrd="0" destOrd="0" parTransId="{313F7402-9112-4B1E-B90A-CF8E8C38F95F}" sibTransId="{EFFA722D-8EB2-46BA-A0C3-37669E82C3F1}"/>
    <dgm:cxn modelId="{20D8F9C0-A9D4-40FF-A1A8-A0B54B65BEF5}" type="presOf" srcId="{B2C1397B-0BFE-4FB4-80E5-7EE0D8C0CCA8}" destId="{14039E42-2B0C-47E7-9F19-4BA4AE9A5809}" srcOrd="0" destOrd="0" presId="urn:microsoft.com/office/officeart/2005/8/layout/vList2"/>
    <dgm:cxn modelId="{590BF2C1-D651-498E-A1E3-B1CF935AD728}" type="presOf" srcId="{A177499C-9822-4FCE-94E7-37CF092F16DD}" destId="{CFD07244-71D5-4C84-93F4-BFB4FB78FD01}" srcOrd="0" destOrd="0" presId="urn:microsoft.com/office/officeart/2005/8/layout/vList2"/>
    <dgm:cxn modelId="{DB4E2BC9-2874-4DB1-B425-AAB660DA3DE8}" srcId="{E79DA29E-BFEC-48B4-A356-2F7E3FB77795}" destId="{4C493891-6E49-44A4-B473-540419882BDE}" srcOrd="1" destOrd="0" parTransId="{4AFC758C-BE95-47C6-87C4-CD73F37BD47D}" sibTransId="{B2B0D16E-DF6F-4DD6-93B2-9C13CC61CDB6}"/>
    <dgm:cxn modelId="{604DCBCB-B098-48B1-85E2-B9866DD9F8F9}" type="presOf" srcId="{E79DA29E-BFEC-48B4-A356-2F7E3FB77795}" destId="{3FEA90AC-8F7A-44FA-B4A3-19089F9A58FF}" srcOrd="0" destOrd="0" presId="urn:microsoft.com/office/officeart/2005/8/layout/vList2"/>
    <dgm:cxn modelId="{28A8BCD4-FD14-4A88-9C08-C00FAA1C3C7A}" type="presOf" srcId="{B9182DE5-D820-44CB-86E3-5C397EBC8CB6}" destId="{73DCF22D-2788-4DEB-A6FB-7C49ED294DAC}" srcOrd="0" destOrd="2" presId="urn:microsoft.com/office/officeart/2005/8/layout/vList2"/>
    <dgm:cxn modelId="{F5E620D7-BF1B-46D1-8193-E9FD6A3D1454}" type="presOf" srcId="{CEE9163F-D6BB-458A-93CE-04B64C7350DC}" destId="{73DCF22D-2788-4DEB-A6FB-7C49ED294DAC}" srcOrd="0" destOrd="1" presId="urn:microsoft.com/office/officeart/2005/8/layout/vList2"/>
    <dgm:cxn modelId="{19E716ED-097E-4F86-BD41-C2236B4F0584}" srcId="{FFA71C00-D166-4C86-834A-72DBD7F21BFD}" destId="{A177499C-9822-4FCE-94E7-37CF092F16DD}" srcOrd="0" destOrd="0" parTransId="{69B12C96-C3A8-40A5-9E76-A328EA63EF68}" sibTransId="{7670A9DE-0A4E-40ED-874D-31D9329E050D}"/>
    <dgm:cxn modelId="{F456BEF4-5FF9-46F4-AA18-8C4E379A4F97}" type="presParOf" srcId="{F2EA70CD-4D30-4C5B-956C-AA058EDB79D9}" destId="{CFD07244-71D5-4C84-93F4-BFB4FB78FD01}" srcOrd="0" destOrd="0" presId="urn:microsoft.com/office/officeart/2005/8/layout/vList2"/>
    <dgm:cxn modelId="{D0F0EA59-21F2-4C3E-B38A-505917C69B38}" type="presParOf" srcId="{F2EA70CD-4D30-4C5B-956C-AA058EDB79D9}" destId="{3FEA90AC-8F7A-44FA-B4A3-19089F9A58FF}" srcOrd="1" destOrd="0" presId="urn:microsoft.com/office/officeart/2005/8/layout/vList2"/>
    <dgm:cxn modelId="{D3E4E0CF-82BF-4B17-A00D-C21570870CDA}" type="presParOf" srcId="{F2EA70CD-4D30-4C5B-956C-AA058EDB79D9}" destId="{14039E42-2B0C-47E7-9F19-4BA4AE9A5809}" srcOrd="2" destOrd="0" presId="urn:microsoft.com/office/officeart/2005/8/layout/vList2"/>
    <dgm:cxn modelId="{AD0F8E6D-CAEC-4CA8-B880-B2AAC2BC7D61}" type="presParOf" srcId="{F2EA70CD-4D30-4C5B-956C-AA058EDB79D9}" destId="{C02506AC-07D8-4C64-AA4F-9D774A58A2B9}" srcOrd="3" destOrd="0" presId="urn:microsoft.com/office/officeart/2005/8/layout/vList2"/>
    <dgm:cxn modelId="{F92D84F2-5D8D-405F-9BEC-ADD99C4332F5}" type="presParOf" srcId="{F2EA70CD-4D30-4C5B-956C-AA058EDB79D9}" destId="{1B9ED38C-02ED-42AF-BD1A-8FCD64AF1106}" srcOrd="4" destOrd="0" presId="urn:microsoft.com/office/officeart/2005/8/layout/vList2"/>
    <dgm:cxn modelId="{D33FF8AE-860C-4B8D-B948-0F9E936B7322}" type="presParOf" srcId="{F2EA70CD-4D30-4C5B-956C-AA058EDB79D9}" destId="{73DCF22D-2788-4DEB-A6FB-7C49ED294DAC}"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357D28-E560-4DF8-A205-C00648FF5962}"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AC7706C3-B3C5-4362-8690-E034CB787E37}">
      <dgm:prSet/>
      <dgm:spPr/>
      <dgm:t>
        <a:bodyPr/>
        <a:lstStyle/>
        <a:p>
          <a:r>
            <a:rPr lang="en-US"/>
            <a:t>Following is the example to call printme() function:</a:t>
          </a:r>
        </a:p>
      </dgm:t>
    </dgm:pt>
    <dgm:pt modelId="{EF297F87-EA83-434E-9C3B-C24A795FB8FE}" type="parTrans" cxnId="{2711FF48-EDEB-4B1F-AA09-B9FF71E59EE0}">
      <dgm:prSet/>
      <dgm:spPr/>
      <dgm:t>
        <a:bodyPr/>
        <a:lstStyle/>
        <a:p>
          <a:endParaRPr lang="en-US"/>
        </a:p>
      </dgm:t>
    </dgm:pt>
    <dgm:pt modelId="{76B6A511-33EF-4612-BADF-0CCEF5813A8D}" type="sibTrans" cxnId="{2711FF48-EDEB-4B1F-AA09-B9FF71E59EE0}">
      <dgm:prSet/>
      <dgm:spPr/>
      <dgm:t>
        <a:bodyPr/>
        <a:lstStyle/>
        <a:p>
          <a:endParaRPr lang="en-US"/>
        </a:p>
      </dgm:t>
    </dgm:pt>
    <dgm:pt modelId="{68F49184-6669-4E3C-8724-E4CBEDF8112B}">
      <dgm:prSet/>
      <dgm:spPr/>
      <dgm:t>
        <a:bodyPr/>
        <a:lstStyle/>
        <a:p>
          <a:r>
            <a:rPr lang="en-US"/>
            <a:t>def printme( str ): "This is a print function“</a:t>
          </a:r>
        </a:p>
      </dgm:t>
    </dgm:pt>
    <dgm:pt modelId="{73653BCF-D8AB-418B-A7D4-AF1B1E998E35}" type="parTrans" cxnId="{8EA7299F-6DD3-4A46-99FE-8A3A2D8A846C}">
      <dgm:prSet/>
      <dgm:spPr/>
      <dgm:t>
        <a:bodyPr/>
        <a:lstStyle/>
        <a:p>
          <a:endParaRPr lang="en-US"/>
        </a:p>
      </dgm:t>
    </dgm:pt>
    <dgm:pt modelId="{7F9C962A-04DC-4CD2-96CB-946EE4544DD5}" type="sibTrans" cxnId="{8EA7299F-6DD3-4A46-99FE-8A3A2D8A846C}">
      <dgm:prSet/>
      <dgm:spPr/>
      <dgm:t>
        <a:bodyPr/>
        <a:lstStyle/>
        <a:p>
          <a:endParaRPr lang="en-US"/>
        </a:p>
      </dgm:t>
    </dgm:pt>
    <dgm:pt modelId="{925E18C5-D4FE-4C8D-A2D7-D6C0D0ED539A}">
      <dgm:prSet/>
      <dgm:spPr/>
      <dgm:t>
        <a:bodyPr/>
        <a:lstStyle/>
        <a:p>
          <a:r>
            <a:rPr lang="en-US"/>
            <a:t>print str; </a:t>
          </a:r>
        </a:p>
      </dgm:t>
    </dgm:pt>
    <dgm:pt modelId="{6B8419E3-A4D7-4076-B6AB-2F7B037E9391}" type="parTrans" cxnId="{B9D729B3-AD27-4306-8199-E10DB2A6B7AC}">
      <dgm:prSet/>
      <dgm:spPr/>
      <dgm:t>
        <a:bodyPr/>
        <a:lstStyle/>
        <a:p>
          <a:endParaRPr lang="en-US"/>
        </a:p>
      </dgm:t>
    </dgm:pt>
    <dgm:pt modelId="{53919EC3-5037-4BD5-99C5-EAC098CA7D3C}" type="sibTrans" cxnId="{B9D729B3-AD27-4306-8199-E10DB2A6B7AC}">
      <dgm:prSet/>
      <dgm:spPr/>
      <dgm:t>
        <a:bodyPr/>
        <a:lstStyle/>
        <a:p>
          <a:endParaRPr lang="en-US"/>
        </a:p>
      </dgm:t>
    </dgm:pt>
    <dgm:pt modelId="{61645E00-8622-4BBF-AD19-9FAF392B7B65}">
      <dgm:prSet/>
      <dgm:spPr/>
      <dgm:t>
        <a:bodyPr/>
        <a:lstStyle/>
        <a:p>
          <a:r>
            <a:rPr lang="en-US"/>
            <a:t>return; </a:t>
          </a:r>
        </a:p>
      </dgm:t>
    </dgm:pt>
    <dgm:pt modelId="{858D3287-13DD-4DD5-B39E-B794FC651D7D}" type="parTrans" cxnId="{34362ECD-ABF9-497A-A77A-D95E90DAE81E}">
      <dgm:prSet/>
      <dgm:spPr/>
      <dgm:t>
        <a:bodyPr/>
        <a:lstStyle/>
        <a:p>
          <a:endParaRPr lang="en-US"/>
        </a:p>
      </dgm:t>
    </dgm:pt>
    <dgm:pt modelId="{CEFCA9AC-574E-41E3-9476-9F53CD656E85}" type="sibTrans" cxnId="{34362ECD-ABF9-497A-A77A-D95E90DAE81E}">
      <dgm:prSet/>
      <dgm:spPr/>
      <dgm:t>
        <a:bodyPr/>
        <a:lstStyle/>
        <a:p>
          <a:endParaRPr lang="en-US"/>
        </a:p>
      </dgm:t>
    </dgm:pt>
    <dgm:pt modelId="{6D11FEB9-ED4A-4B9C-A986-F075DF824F7B}">
      <dgm:prSet/>
      <dgm:spPr/>
      <dgm:t>
        <a:bodyPr/>
        <a:lstStyle/>
        <a:p>
          <a:r>
            <a:rPr lang="en-US"/>
            <a:t>printme("I'm first call to user defined function!"); </a:t>
          </a:r>
        </a:p>
      </dgm:t>
    </dgm:pt>
    <dgm:pt modelId="{97A7A599-9D92-4961-956F-BF2F99B8BF5D}" type="parTrans" cxnId="{275BDB3A-FFDA-4D54-BBB9-F5567EEC783C}">
      <dgm:prSet/>
      <dgm:spPr/>
      <dgm:t>
        <a:bodyPr/>
        <a:lstStyle/>
        <a:p>
          <a:endParaRPr lang="en-US"/>
        </a:p>
      </dgm:t>
    </dgm:pt>
    <dgm:pt modelId="{50348A57-EFAF-4A8E-8CC4-D1F55804DCB0}" type="sibTrans" cxnId="{275BDB3A-FFDA-4D54-BBB9-F5567EEC783C}">
      <dgm:prSet/>
      <dgm:spPr/>
      <dgm:t>
        <a:bodyPr/>
        <a:lstStyle/>
        <a:p>
          <a:endParaRPr lang="en-US"/>
        </a:p>
      </dgm:t>
    </dgm:pt>
    <dgm:pt modelId="{088674EE-232B-4531-BF19-CFF6CAA5CB98}">
      <dgm:prSet/>
      <dgm:spPr/>
      <dgm:t>
        <a:bodyPr/>
        <a:lstStyle/>
        <a:p>
          <a:r>
            <a:rPr lang="en-US"/>
            <a:t>printme("Again second call to the same function");</a:t>
          </a:r>
        </a:p>
      </dgm:t>
    </dgm:pt>
    <dgm:pt modelId="{AE3DBB5E-865B-4D79-9095-9B6F4319BD51}" type="parTrans" cxnId="{CD4D9720-DE0E-47B5-B93F-76BD95F77825}">
      <dgm:prSet/>
      <dgm:spPr/>
      <dgm:t>
        <a:bodyPr/>
        <a:lstStyle/>
        <a:p>
          <a:endParaRPr lang="en-US"/>
        </a:p>
      </dgm:t>
    </dgm:pt>
    <dgm:pt modelId="{BCF36F01-65BB-47F3-A6CF-20B1AD072270}" type="sibTrans" cxnId="{CD4D9720-DE0E-47B5-B93F-76BD95F77825}">
      <dgm:prSet/>
      <dgm:spPr/>
      <dgm:t>
        <a:bodyPr/>
        <a:lstStyle/>
        <a:p>
          <a:endParaRPr lang="en-US"/>
        </a:p>
      </dgm:t>
    </dgm:pt>
    <dgm:pt modelId="{3A80AA8E-8332-4A00-B817-C4C02963A9A9}">
      <dgm:prSet/>
      <dgm:spPr/>
      <dgm:t>
        <a:bodyPr/>
        <a:lstStyle/>
        <a:p>
          <a:r>
            <a:rPr lang="en-US"/>
            <a:t>This would produce following result:</a:t>
          </a:r>
        </a:p>
      </dgm:t>
    </dgm:pt>
    <dgm:pt modelId="{11F9D4AA-1F36-40CF-BF45-438F5B83BB3A}" type="parTrans" cxnId="{A8B1CCB2-3C7F-4998-BD06-F81223C29F81}">
      <dgm:prSet/>
      <dgm:spPr/>
      <dgm:t>
        <a:bodyPr/>
        <a:lstStyle/>
        <a:p>
          <a:endParaRPr lang="en-US"/>
        </a:p>
      </dgm:t>
    </dgm:pt>
    <dgm:pt modelId="{55B691C8-545E-4A75-ABB3-C2392F415CE6}" type="sibTrans" cxnId="{A8B1CCB2-3C7F-4998-BD06-F81223C29F81}">
      <dgm:prSet/>
      <dgm:spPr/>
      <dgm:t>
        <a:bodyPr/>
        <a:lstStyle/>
        <a:p>
          <a:endParaRPr lang="en-US"/>
        </a:p>
      </dgm:t>
    </dgm:pt>
    <dgm:pt modelId="{68F0DA4E-26B8-4C7C-B0BC-C2778EFCF1C8}">
      <dgm:prSet/>
      <dgm:spPr/>
      <dgm:t>
        <a:bodyPr/>
        <a:lstStyle/>
        <a:p>
          <a:r>
            <a:rPr lang="en-US"/>
            <a:t>I'm first call to user defined function! </a:t>
          </a:r>
        </a:p>
      </dgm:t>
    </dgm:pt>
    <dgm:pt modelId="{62EF56B5-451A-45EB-95C0-4ADE5930BD20}" type="parTrans" cxnId="{80D9C3A3-2624-4D92-BC26-362945995C00}">
      <dgm:prSet/>
      <dgm:spPr/>
      <dgm:t>
        <a:bodyPr/>
        <a:lstStyle/>
        <a:p>
          <a:endParaRPr lang="en-US"/>
        </a:p>
      </dgm:t>
    </dgm:pt>
    <dgm:pt modelId="{D323C0F6-241E-489D-8773-E184E334C28B}" type="sibTrans" cxnId="{80D9C3A3-2624-4D92-BC26-362945995C00}">
      <dgm:prSet/>
      <dgm:spPr/>
      <dgm:t>
        <a:bodyPr/>
        <a:lstStyle/>
        <a:p>
          <a:endParaRPr lang="en-US"/>
        </a:p>
      </dgm:t>
    </dgm:pt>
    <dgm:pt modelId="{04905605-776A-47A1-9162-DAF019C01E2F}">
      <dgm:prSet/>
      <dgm:spPr/>
      <dgm:t>
        <a:bodyPr/>
        <a:lstStyle/>
        <a:p>
          <a:r>
            <a:rPr lang="en-US"/>
            <a:t>Again second call to the same function </a:t>
          </a:r>
        </a:p>
      </dgm:t>
    </dgm:pt>
    <dgm:pt modelId="{37C5F4A7-E201-4D5E-B844-C78069F26D5D}" type="parTrans" cxnId="{4E830732-0FA1-4472-B3D8-6AABAEFF7AB0}">
      <dgm:prSet/>
      <dgm:spPr/>
      <dgm:t>
        <a:bodyPr/>
        <a:lstStyle/>
        <a:p>
          <a:endParaRPr lang="en-US"/>
        </a:p>
      </dgm:t>
    </dgm:pt>
    <dgm:pt modelId="{00F997D4-690A-44FD-9E2F-CDCB96F23991}" type="sibTrans" cxnId="{4E830732-0FA1-4472-B3D8-6AABAEFF7AB0}">
      <dgm:prSet/>
      <dgm:spPr/>
      <dgm:t>
        <a:bodyPr/>
        <a:lstStyle/>
        <a:p>
          <a:endParaRPr lang="en-US"/>
        </a:p>
      </dgm:t>
    </dgm:pt>
    <dgm:pt modelId="{9FF97D9D-DFA3-4118-A5E4-BACD1E418641}" type="pres">
      <dgm:prSet presAssocID="{A9357D28-E560-4DF8-A205-C00648FF5962}" presName="linear" presStyleCnt="0">
        <dgm:presLayoutVars>
          <dgm:animLvl val="lvl"/>
          <dgm:resizeHandles val="exact"/>
        </dgm:presLayoutVars>
      </dgm:prSet>
      <dgm:spPr/>
    </dgm:pt>
    <dgm:pt modelId="{1BE3C0EE-D9D5-41C7-9503-B426AC8B2841}" type="pres">
      <dgm:prSet presAssocID="{AC7706C3-B3C5-4362-8690-E034CB787E37}" presName="parentText" presStyleLbl="node1" presStyleIdx="0" presStyleCnt="2">
        <dgm:presLayoutVars>
          <dgm:chMax val="0"/>
          <dgm:bulletEnabled val="1"/>
        </dgm:presLayoutVars>
      </dgm:prSet>
      <dgm:spPr/>
    </dgm:pt>
    <dgm:pt modelId="{63D95C4D-7C7B-4275-A269-A72697ED73EE}" type="pres">
      <dgm:prSet presAssocID="{AC7706C3-B3C5-4362-8690-E034CB787E37}" presName="childText" presStyleLbl="revTx" presStyleIdx="0" presStyleCnt="2">
        <dgm:presLayoutVars>
          <dgm:bulletEnabled val="1"/>
        </dgm:presLayoutVars>
      </dgm:prSet>
      <dgm:spPr/>
    </dgm:pt>
    <dgm:pt modelId="{42B358B2-B920-4AA7-8A18-24BA7EEEF58D}" type="pres">
      <dgm:prSet presAssocID="{3A80AA8E-8332-4A00-B817-C4C02963A9A9}" presName="parentText" presStyleLbl="node1" presStyleIdx="1" presStyleCnt="2">
        <dgm:presLayoutVars>
          <dgm:chMax val="0"/>
          <dgm:bulletEnabled val="1"/>
        </dgm:presLayoutVars>
      </dgm:prSet>
      <dgm:spPr/>
    </dgm:pt>
    <dgm:pt modelId="{95B77AD4-4682-4305-8B02-CB955794F5BC}" type="pres">
      <dgm:prSet presAssocID="{3A80AA8E-8332-4A00-B817-C4C02963A9A9}" presName="childText" presStyleLbl="revTx" presStyleIdx="1" presStyleCnt="2">
        <dgm:presLayoutVars>
          <dgm:bulletEnabled val="1"/>
        </dgm:presLayoutVars>
      </dgm:prSet>
      <dgm:spPr/>
    </dgm:pt>
  </dgm:ptLst>
  <dgm:cxnLst>
    <dgm:cxn modelId="{CD4D9720-DE0E-47B5-B93F-76BD95F77825}" srcId="{AC7706C3-B3C5-4362-8690-E034CB787E37}" destId="{088674EE-232B-4531-BF19-CFF6CAA5CB98}" srcOrd="2" destOrd="0" parTransId="{AE3DBB5E-865B-4D79-9095-9B6F4319BD51}" sibTransId="{BCF36F01-65BB-47F3-A6CF-20B1AD072270}"/>
    <dgm:cxn modelId="{9B140D28-C2F1-4E23-8F68-45172090CB62}" type="presOf" srcId="{AC7706C3-B3C5-4362-8690-E034CB787E37}" destId="{1BE3C0EE-D9D5-41C7-9503-B426AC8B2841}" srcOrd="0" destOrd="0" presId="urn:microsoft.com/office/officeart/2005/8/layout/vList2"/>
    <dgm:cxn modelId="{4E830732-0FA1-4472-B3D8-6AABAEFF7AB0}" srcId="{3A80AA8E-8332-4A00-B817-C4C02963A9A9}" destId="{04905605-776A-47A1-9162-DAF019C01E2F}" srcOrd="1" destOrd="0" parTransId="{37C5F4A7-E201-4D5E-B844-C78069F26D5D}" sibTransId="{00F997D4-690A-44FD-9E2F-CDCB96F23991}"/>
    <dgm:cxn modelId="{275BDB3A-FFDA-4D54-BBB9-F5567EEC783C}" srcId="{AC7706C3-B3C5-4362-8690-E034CB787E37}" destId="{6D11FEB9-ED4A-4B9C-A986-F075DF824F7B}" srcOrd="1" destOrd="0" parTransId="{97A7A599-9D92-4961-956F-BF2F99B8BF5D}" sibTransId="{50348A57-EFAF-4A8E-8CC4-D1F55804DCB0}"/>
    <dgm:cxn modelId="{CB8D9761-F207-4690-AD38-1AFCF630E3B1}" type="presOf" srcId="{61645E00-8622-4BBF-AD19-9FAF392B7B65}" destId="{63D95C4D-7C7B-4275-A269-A72697ED73EE}" srcOrd="0" destOrd="2" presId="urn:microsoft.com/office/officeart/2005/8/layout/vList2"/>
    <dgm:cxn modelId="{2711FF48-EDEB-4B1F-AA09-B9FF71E59EE0}" srcId="{A9357D28-E560-4DF8-A205-C00648FF5962}" destId="{AC7706C3-B3C5-4362-8690-E034CB787E37}" srcOrd="0" destOrd="0" parTransId="{EF297F87-EA83-434E-9C3B-C24A795FB8FE}" sibTransId="{76B6A511-33EF-4612-BADF-0CCEF5813A8D}"/>
    <dgm:cxn modelId="{954CCB77-589B-4E4A-B5EE-D0D166F6D341}" type="presOf" srcId="{6D11FEB9-ED4A-4B9C-A986-F075DF824F7B}" destId="{63D95C4D-7C7B-4275-A269-A72697ED73EE}" srcOrd="0" destOrd="3" presId="urn:microsoft.com/office/officeart/2005/8/layout/vList2"/>
    <dgm:cxn modelId="{B4A9D396-AC04-40E1-AA87-675370270BFF}" type="presOf" srcId="{04905605-776A-47A1-9162-DAF019C01E2F}" destId="{95B77AD4-4682-4305-8B02-CB955794F5BC}" srcOrd="0" destOrd="1" presId="urn:microsoft.com/office/officeart/2005/8/layout/vList2"/>
    <dgm:cxn modelId="{8EA7299F-6DD3-4A46-99FE-8A3A2D8A846C}" srcId="{AC7706C3-B3C5-4362-8690-E034CB787E37}" destId="{68F49184-6669-4E3C-8724-E4CBEDF8112B}" srcOrd="0" destOrd="0" parTransId="{73653BCF-D8AB-418B-A7D4-AF1B1E998E35}" sibTransId="{7F9C962A-04DC-4CD2-96CB-946EE4544DD5}"/>
    <dgm:cxn modelId="{7C9B50A2-15B1-408F-96EF-1413D4340F8F}" type="presOf" srcId="{3A80AA8E-8332-4A00-B817-C4C02963A9A9}" destId="{42B358B2-B920-4AA7-8A18-24BA7EEEF58D}" srcOrd="0" destOrd="0" presId="urn:microsoft.com/office/officeart/2005/8/layout/vList2"/>
    <dgm:cxn modelId="{80D9C3A3-2624-4D92-BC26-362945995C00}" srcId="{3A80AA8E-8332-4A00-B817-C4C02963A9A9}" destId="{68F0DA4E-26B8-4C7C-B0BC-C2778EFCF1C8}" srcOrd="0" destOrd="0" parTransId="{62EF56B5-451A-45EB-95C0-4ADE5930BD20}" sibTransId="{D323C0F6-241E-489D-8773-E184E334C28B}"/>
    <dgm:cxn modelId="{A8B1CCB2-3C7F-4998-BD06-F81223C29F81}" srcId="{A9357D28-E560-4DF8-A205-C00648FF5962}" destId="{3A80AA8E-8332-4A00-B817-C4C02963A9A9}" srcOrd="1" destOrd="0" parTransId="{11F9D4AA-1F36-40CF-BF45-438F5B83BB3A}" sibTransId="{55B691C8-545E-4A75-ABB3-C2392F415CE6}"/>
    <dgm:cxn modelId="{B9D729B3-AD27-4306-8199-E10DB2A6B7AC}" srcId="{68F49184-6669-4E3C-8724-E4CBEDF8112B}" destId="{925E18C5-D4FE-4C8D-A2D7-D6C0D0ED539A}" srcOrd="0" destOrd="0" parTransId="{6B8419E3-A4D7-4076-B6AB-2F7B037E9391}" sibTransId="{53919EC3-5037-4BD5-99C5-EAC098CA7D3C}"/>
    <dgm:cxn modelId="{5F98BCC3-8F93-4F67-9554-CF29D226DEE7}" type="presOf" srcId="{A9357D28-E560-4DF8-A205-C00648FF5962}" destId="{9FF97D9D-DFA3-4118-A5E4-BACD1E418641}" srcOrd="0" destOrd="0" presId="urn:microsoft.com/office/officeart/2005/8/layout/vList2"/>
    <dgm:cxn modelId="{DE2D4DCA-2E44-4AEE-B7DC-D43FDF2D0091}" type="presOf" srcId="{68F0DA4E-26B8-4C7C-B0BC-C2778EFCF1C8}" destId="{95B77AD4-4682-4305-8B02-CB955794F5BC}" srcOrd="0" destOrd="0" presId="urn:microsoft.com/office/officeart/2005/8/layout/vList2"/>
    <dgm:cxn modelId="{34362ECD-ABF9-497A-A77A-D95E90DAE81E}" srcId="{68F49184-6669-4E3C-8724-E4CBEDF8112B}" destId="{61645E00-8622-4BBF-AD19-9FAF392B7B65}" srcOrd="1" destOrd="0" parTransId="{858D3287-13DD-4DD5-B39E-B794FC651D7D}" sibTransId="{CEFCA9AC-574E-41E3-9476-9F53CD656E85}"/>
    <dgm:cxn modelId="{885C1AE7-0694-47BA-B26E-2785EE35F373}" type="presOf" srcId="{68F49184-6669-4E3C-8724-E4CBEDF8112B}" destId="{63D95C4D-7C7B-4275-A269-A72697ED73EE}" srcOrd="0" destOrd="0" presId="urn:microsoft.com/office/officeart/2005/8/layout/vList2"/>
    <dgm:cxn modelId="{02F381EB-365F-4507-A387-2005E7C129BD}" type="presOf" srcId="{925E18C5-D4FE-4C8D-A2D7-D6C0D0ED539A}" destId="{63D95C4D-7C7B-4275-A269-A72697ED73EE}" srcOrd="0" destOrd="1" presId="urn:microsoft.com/office/officeart/2005/8/layout/vList2"/>
    <dgm:cxn modelId="{E317C6FF-2240-49E3-8A38-F59F0712E89B}" type="presOf" srcId="{088674EE-232B-4531-BF19-CFF6CAA5CB98}" destId="{63D95C4D-7C7B-4275-A269-A72697ED73EE}" srcOrd="0" destOrd="4" presId="urn:microsoft.com/office/officeart/2005/8/layout/vList2"/>
    <dgm:cxn modelId="{693B6E8E-547A-401B-B1D7-176F72EBE123}" type="presParOf" srcId="{9FF97D9D-DFA3-4118-A5E4-BACD1E418641}" destId="{1BE3C0EE-D9D5-41C7-9503-B426AC8B2841}" srcOrd="0" destOrd="0" presId="urn:microsoft.com/office/officeart/2005/8/layout/vList2"/>
    <dgm:cxn modelId="{6B37567B-6649-4B48-A4B3-D5C2DA57CC39}" type="presParOf" srcId="{9FF97D9D-DFA3-4118-A5E4-BACD1E418641}" destId="{63D95C4D-7C7B-4275-A269-A72697ED73EE}" srcOrd="1" destOrd="0" presId="urn:microsoft.com/office/officeart/2005/8/layout/vList2"/>
    <dgm:cxn modelId="{6E0BF5AC-C73F-4E5B-AC41-D0EB484AA8E1}" type="presParOf" srcId="{9FF97D9D-DFA3-4118-A5E4-BACD1E418641}" destId="{42B358B2-B920-4AA7-8A18-24BA7EEEF58D}" srcOrd="2" destOrd="0" presId="urn:microsoft.com/office/officeart/2005/8/layout/vList2"/>
    <dgm:cxn modelId="{85BE97A4-9BE9-4B4D-9325-A12CB7C1A021}" type="presParOf" srcId="{9FF97D9D-DFA3-4118-A5E4-BACD1E418641}" destId="{95B77AD4-4682-4305-8B02-CB955794F5BC}"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2429057-3C16-47C5-991C-262EDE205FF2}"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CCBA950C-C73F-46B0-95B2-E80E0A84A81E}">
      <dgm:prSet/>
      <dgm:spPr/>
      <dgm:t>
        <a:bodyPr/>
        <a:lstStyle/>
        <a:p>
          <a:r>
            <a:rPr lang="en-US"/>
            <a:t>Following example gives more clear picture. Note, here order of the parameter does not matter:</a:t>
          </a:r>
        </a:p>
      </dgm:t>
    </dgm:pt>
    <dgm:pt modelId="{0D9DDEB6-1B1F-431E-A9AE-51E9A7E87C4E}" type="parTrans" cxnId="{71505A18-B1D5-433A-BBB9-484798AD4BF4}">
      <dgm:prSet/>
      <dgm:spPr/>
      <dgm:t>
        <a:bodyPr/>
        <a:lstStyle/>
        <a:p>
          <a:endParaRPr lang="en-US"/>
        </a:p>
      </dgm:t>
    </dgm:pt>
    <dgm:pt modelId="{2628E269-3D21-41CE-BAE4-D01D3C1D8408}" type="sibTrans" cxnId="{71505A18-B1D5-433A-BBB9-484798AD4BF4}">
      <dgm:prSet/>
      <dgm:spPr/>
      <dgm:t>
        <a:bodyPr/>
        <a:lstStyle/>
        <a:p>
          <a:endParaRPr lang="en-US"/>
        </a:p>
      </dgm:t>
    </dgm:pt>
    <dgm:pt modelId="{4E9B98D5-25DF-46D4-A469-0138255DF2F4}">
      <dgm:prSet/>
      <dgm:spPr/>
      <dgm:t>
        <a:bodyPr/>
        <a:lstStyle/>
        <a:p>
          <a:r>
            <a:rPr lang="en-US"/>
            <a:t>def printinfo( name, age ): "Test function" </a:t>
          </a:r>
        </a:p>
      </dgm:t>
    </dgm:pt>
    <dgm:pt modelId="{DFB7C20A-48F3-46E3-8461-0A3BC9166278}" type="parTrans" cxnId="{F6485EE3-A5EB-4B40-8724-B0A2FE2D58FF}">
      <dgm:prSet/>
      <dgm:spPr/>
      <dgm:t>
        <a:bodyPr/>
        <a:lstStyle/>
        <a:p>
          <a:endParaRPr lang="en-US"/>
        </a:p>
      </dgm:t>
    </dgm:pt>
    <dgm:pt modelId="{8A04E8AF-16E0-4936-B468-7C48CADA800B}" type="sibTrans" cxnId="{F6485EE3-A5EB-4B40-8724-B0A2FE2D58FF}">
      <dgm:prSet/>
      <dgm:spPr/>
      <dgm:t>
        <a:bodyPr/>
        <a:lstStyle/>
        <a:p>
          <a:endParaRPr lang="en-US"/>
        </a:p>
      </dgm:t>
    </dgm:pt>
    <dgm:pt modelId="{5D663253-721F-4738-818B-CDD6ED1B42AD}">
      <dgm:prSet/>
      <dgm:spPr/>
      <dgm:t>
        <a:bodyPr/>
        <a:lstStyle/>
        <a:p>
          <a:r>
            <a:rPr lang="en-US"/>
            <a:t>print "Name: ", name; </a:t>
          </a:r>
        </a:p>
      </dgm:t>
    </dgm:pt>
    <dgm:pt modelId="{EA58B358-CAC2-40E3-800B-C8593846C12A}" type="parTrans" cxnId="{4B7DD07C-AB7D-4AEA-B2D9-C0E1ADCB21E3}">
      <dgm:prSet/>
      <dgm:spPr/>
      <dgm:t>
        <a:bodyPr/>
        <a:lstStyle/>
        <a:p>
          <a:endParaRPr lang="en-US"/>
        </a:p>
      </dgm:t>
    </dgm:pt>
    <dgm:pt modelId="{A289C067-57C3-4459-B395-0402E81C70F9}" type="sibTrans" cxnId="{4B7DD07C-AB7D-4AEA-B2D9-C0E1ADCB21E3}">
      <dgm:prSet/>
      <dgm:spPr/>
      <dgm:t>
        <a:bodyPr/>
        <a:lstStyle/>
        <a:p>
          <a:endParaRPr lang="en-US"/>
        </a:p>
      </dgm:t>
    </dgm:pt>
    <dgm:pt modelId="{429A0286-F09D-4C8A-BD98-C8F548521A03}">
      <dgm:prSet/>
      <dgm:spPr/>
      <dgm:t>
        <a:bodyPr/>
        <a:lstStyle/>
        <a:p>
          <a:r>
            <a:rPr lang="en-US"/>
            <a:t>print "Age ", age; </a:t>
          </a:r>
        </a:p>
      </dgm:t>
    </dgm:pt>
    <dgm:pt modelId="{5CC5570B-7891-470A-99FF-016BA9106D1F}" type="parTrans" cxnId="{9150D4CB-D24E-496A-A3F0-28DD0EEFB911}">
      <dgm:prSet/>
      <dgm:spPr/>
      <dgm:t>
        <a:bodyPr/>
        <a:lstStyle/>
        <a:p>
          <a:endParaRPr lang="en-US"/>
        </a:p>
      </dgm:t>
    </dgm:pt>
    <dgm:pt modelId="{B3AE49B1-79F5-4A39-9444-FBD9BDBADE4B}" type="sibTrans" cxnId="{9150D4CB-D24E-496A-A3F0-28DD0EEFB911}">
      <dgm:prSet/>
      <dgm:spPr/>
      <dgm:t>
        <a:bodyPr/>
        <a:lstStyle/>
        <a:p>
          <a:endParaRPr lang="en-US"/>
        </a:p>
      </dgm:t>
    </dgm:pt>
    <dgm:pt modelId="{EFA620C0-18B7-4A7C-A957-1FA3DDE60133}">
      <dgm:prSet/>
      <dgm:spPr/>
      <dgm:t>
        <a:bodyPr/>
        <a:lstStyle/>
        <a:p>
          <a:r>
            <a:rPr lang="en-US"/>
            <a:t>return; </a:t>
          </a:r>
        </a:p>
      </dgm:t>
    </dgm:pt>
    <dgm:pt modelId="{89B539D1-08F7-4A17-B6BD-235C4F30BCFB}" type="parTrans" cxnId="{A9F3153D-052D-4FCD-BF30-8C1BE7F5766F}">
      <dgm:prSet/>
      <dgm:spPr/>
      <dgm:t>
        <a:bodyPr/>
        <a:lstStyle/>
        <a:p>
          <a:endParaRPr lang="en-US"/>
        </a:p>
      </dgm:t>
    </dgm:pt>
    <dgm:pt modelId="{2A23DA0E-78AB-4302-959C-3853D173FD3D}" type="sibTrans" cxnId="{A9F3153D-052D-4FCD-BF30-8C1BE7F5766F}">
      <dgm:prSet/>
      <dgm:spPr/>
      <dgm:t>
        <a:bodyPr/>
        <a:lstStyle/>
        <a:p>
          <a:endParaRPr lang="en-US"/>
        </a:p>
      </dgm:t>
    </dgm:pt>
    <dgm:pt modelId="{223CE2D6-F7A8-4E51-B553-A7E2BF09AA86}">
      <dgm:prSet/>
      <dgm:spPr/>
      <dgm:t>
        <a:bodyPr/>
        <a:lstStyle/>
        <a:p>
          <a:r>
            <a:rPr lang="en-US"/>
            <a:t>printinfo( age=50, name="miki" ); </a:t>
          </a:r>
        </a:p>
      </dgm:t>
    </dgm:pt>
    <dgm:pt modelId="{5E6B18AA-8B98-4450-9D04-0034B4DD675C}" type="parTrans" cxnId="{D91F92F2-2E4A-47B1-9E54-57D303A7F2CA}">
      <dgm:prSet/>
      <dgm:spPr/>
      <dgm:t>
        <a:bodyPr/>
        <a:lstStyle/>
        <a:p>
          <a:endParaRPr lang="en-US"/>
        </a:p>
      </dgm:t>
    </dgm:pt>
    <dgm:pt modelId="{652B4B52-4E6E-4B27-89A1-682A0F67047F}" type="sibTrans" cxnId="{D91F92F2-2E4A-47B1-9E54-57D303A7F2CA}">
      <dgm:prSet/>
      <dgm:spPr/>
      <dgm:t>
        <a:bodyPr/>
        <a:lstStyle/>
        <a:p>
          <a:endParaRPr lang="en-US"/>
        </a:p>
      </dgm:t>
    </dgm:pt>
    <dgm:pt modelId="{9F922582-0C36-43B2-A5D8-81AD4BEF0E6F}">
      <dgm:prSet/>
      <dgm:spPr/>
      <dgm:t>
        <a:bodyPr/>
        <a:lstStyle/>
        <a:p>
          <a:r>
            <a:rPr lang="en-US"/>
            <a:t>This would produce following result:</a:t>
          </a:r>
        </a:p>
      </dgm:t>
    </dgm:pt>
    <dgm:pt modelId="{4FE73519-6DA1-41D8-A142-7288793C5001}" type="parTrans" cxnId="{C900A3F7-05D9-4F16-BBC0-482DC96CB5B5}">
      <dgm:prSet/>
      <dgm:spPr/>
      <dgm:t>
        <a:bodyPr/>
        <a:lstStyle/>
        <a:p>
          <a:endParaRPr lang="en-US"/>
        </a:p>
      </dgm:t>
    </dgm:pt>
    <dgm:pt modelId="{264C7E4D-9109-435C-89EE-0B404FCF90EA}" type="sibTrans" cxnId="{C900A3F7-05D9-4F16-BBC0-482DC96CB5B5}">
      <dgm:prSet/>
      <dgm:spPr/>
      <dgm:t>
        <a:bodyPr/>
        <a:lstStyle/>
        <a:p>
          <a:endParaRPr lang="en-US"/>
        </a:p>
      </dgm:t>
    </dgm:pt>
    <dgm:pt modelId="{A73396AC-9A89-4071-ABF4-F416A350A7A2}">
      <dgm:prSet/>
      <dgm:spPr/>
      <dgm:t>
        <a:bodyPr/>
        <a:lstStyle/>
        <a:p>
          <a:r>
            <a:rPr lang="en-US"/>
            <a:t>Name: miki Age 50 </a:t>
          </a:r>
        </a:p>
      </dgm:t>
    </dgm:pt>
    <dgm:pt modelId="{6DBECB4D-62E8-4F35-A9D6-A6D557CBF841}" type="parTrans" cxnId="{6E0AB7E1-E7A4-464F-84C1-3BDEDBB13B97}">
      <dgm:prSet/>
      <dgm:spPr/>
      <dgm:t>
        <a:bodyPr/>
        <a:lstStyle/>
        <a:p>
          <a:endParaRPr lang="en-US"/>
        </a:p>
      </dgm:t>
    </dgm:pt>
    <dgm:pt modelId="{6D3A06EA-1EC9-493D-A81E-B597AB439BEF}" type="sibTrans" cxnId="{6E0AB7E1-E7A4-464F-84C1-3BDEDBB13B97}">
      <dgm:prSet/>
      <dgm:spPr/>
      <dgm:t>
        <a:bodyPr/>
        <a:lstStyle/>
        <a:p>
          <a:endParaRPr lang="en-US"/>
        </a:p>
      </dgm:t>
    </dgm:pt>
    <dgm:pt modelId="{6C791CEC-E59F-4D9A-A0F2-CB4BC0615711}" type="pres">
      <dgm:prSet presAssocID="{D2429057-3C16-47C5-991C-262EDE205FF2}" presName="linear" presStyleCnt="0">
        <dgm:presLayoutVars>
          <dgm:animLvl val="lvl"/>
          <dgm:resizeHandles val="exact"/>
        </dgm:presLayoutVars>
      </dgm:prSet>
      <dgm:spPr/>
    </dgm:pt>
    <dgm:pt modelId="{324873D7-2CC8-4BED-AD4B-48AFAB3F0577}" type="pres">
      <dgm:prSet presAssocID="{CCBA950C-C73F-46B0-95B2-E80E0A84A81E}" presName="parentText" presStyleLbl="node1" presStyleIdx="0" presStyleCnt="3">
        <dgm:presLayoutVars>
          <dgm:chMax val="0"/>
          <dgm:bulletEnabled val="1"/>
        </dgm:presLayoutVars>
      </dgm:prSet>
      <dgm:spPr/>
    </dgm:pt>
    <dgm:pt modelId="{C8169D07-CABE-4458-BDBB-27BCE3ABC313}" type="pres">
      <dgm:prSet presAssocID="{CCBA950C-C73F-46B0-95B2-E80E0A84A81E}" presName="childText" presStyleLbl="revTx" presStyleIdx="0" presStyleCnt="2">
        <dgm:presLayoutVars>
          <dgm:bulletEnabled val="1"/>
        </dgm:presLayoutVars>
      </dgm:prSet>
      <dgm:spPr/>
    </dgm:pt>
    <dgm:pt modelId="{E32A22F6-EF04-4AF0-9589-B9F1E20C4348}" type="pres">
      <dgm:prSet presAssocID="{223CE2D6-F7A8-4E51-B553-A7E2BF09AA86}" presName="parentText" presStyleLbl="node1" presStyleIdx="1" presStyleCnt="3">
        <dgm:presLayoutVars>
          <dgm:chMax val="0"/>
          <dgm:bulletEnabled val="1"/>
        </dgm:presLayoutVars>
      </dgm:prSet>
      <dgm:spPr/>
    </dgm:pt>
    <dgm:pt modelId="{7FC7F96E-0CDA-4ACC-A809-67C3E94CF95D}" type="pres">
      <dgm:prSet presAssocID="{652B4B52-4E6E-4B27-89A1-682A0F67047F}" presName="spacer" presStyleCnt="0"/>
      <dgm:spPr/>
    </dgm:pt>
    <dgm:pt modelId="{87806411-740A-4926-B6B9-3FD59FF3E7F2}" type="pres">
      <dgm:prSet presAssocID="{9F922582-0C36-43B2-A5D8-81AD4BEF0E6F}" presName="parentText" presStyleLbl="node1" presStyleIdx="2" presStyleCnt="3">
        <dgm:presLayoutVars>
          <dgm:chMax val="0"/>
          <dgm:bulletEnabled val="1"/>
        </dgm:presLayoutVars>
      </dgm:prSet>
      <dgm:spPr/>
    </dgm:pt>
    <dgm:pt modelId="{C69B8FE4-9599-4855-93EB-F7F121BD14B9}" type="pres">
      <dgm:prSet presAssocID="{9F922582-0C36-43B2-A5D8-81AD4BEF0E6F}" presName="childText" presStyleLbl="revTx" presStyleIdx="1" presStyleCnt="2">
        <dgm:presLayoutVars>
          <dgm:bulletEnabled val="1"/>
        </dgm:presLayoutVars>
      </dgm:prSet>
      <dgm:spPr/>
    </dgm:pt>
  </dgm:ptLst>
  <dgm:cxnLst>
    <dgm:cxn modelId="{DD603F0B-2A35-4393-8E66-B54FC4BF91AC}" type="presOf" srcId="{223CE2D6-F7A8-4E51-B553-A7E2BF09AA86}" destId="{E32A22F6-EF04-4AF0-9589-B9F1E20C4348}" srcOrd="0" destOrd="0" presId="urn:microsoft.com/office/officeart/2005/8/layout/vList2"/>
    <dgm:cxn modelId="{98B9930E-0DA8-459C-B824-BBF8E360D35B}" type="presOf" srcId="{CCBA950C-C73F-46B0-95B2-E80E0A84A81E}" destId="{324873D7-2CC8-4BED-AD4B-48AFAB3F0577}" srcOrd="0" destOrd="0" presId="urn:microsoft.com/office/officeart/2005/8/layout/vList2"/>
    <dgm:cxn modelId="{2DCD0D11-DE1B-4C26-A558-4C63054A3F7C}" type="presOf" srcId="{9F922582-0C36-43B2-A5D8-81AD4BEF0E6F}" destId="{87806411-740A-4926-B6B9-3FD59FF3E7F2}" srcOrd="0" destOrd="0" presId="urn:microsoft.com/office/officeart/2005/8/layout/vList2"/>
    <dgm:cxn modelId="{8CD29E14-DB6E-4254-98EC-082BD1B27967}" type="presOf" srcId="{5D663253-721F-4738-818B-CDD6ED1B42AD}" destId="{C8169D07-CABE-4458-BDBB-27BCE3ABC313}" srcOrd="0" destOrd="1" presId="urn:microsoft.com/office/officeart/2005/8/layout/vList2"/>
    <dgm:cxn modelId="{15B1B515-5149-4CD3-80B8-D80083C2A7E5}" type="presOf" srcId="{D2429057-3C16-47C5-991C-262EDE205FF2}" destId="{6C791CEC-E59F-4D9A-A0F2-CB4BC0615711}" srcOrd="0" destOrd="0" presId="urn:microsoft.com/office/officeart/2005/8/layout/vList2"/>
    <dgm:cxn modelId="{71505A18-B1D5-433A-BBB9-484798AD4BF4}" srcId="{D2429057-3C16-47C5-991C-262EDE205FF2}" destId="{CCBA950C-C73F-46B0-95B2-E80E0A84A81E}" srcOrd="0" destOrd="0" parTransId="{0D9DDEB6-1B1F-431E-A9AE-51E9A7E87C4E}" sibTransId="{2628E269-3D21-41CE-BAE4-D01D3C1D8408}"/>
    <dgm:cxn modelId="{A9F3153D-052D-4FCD-BF30-8C1BE7F5766F}" srcId="{4E9B98D5-25DF-46D4-A469-0138255DF2F4}" destId="{EFA620C0-18B7-4A7C-A957-1FA3DDE60133}" srcOrd="2" destOrd="0" parTransId="{89B539D1-08F7-4A17-B6BD-235C4F30BCFB}" sibTransId="{2A23DA0E-78AB-4302-959C-3853D173FD3D}"/>
    <dgm:cxn modelId="{62E9006D-C14C-479D-899D-760205C80FC1}" type="presOf" srcId="{A73396AC-9A89-4071-ABF4-F416A350A7A2}" destId="{C69B8FE4-9599-4855-93EB-F7F121BD14B9}" srcOrd="0" destOrd="0" presId="urn:microsoft.com/office/officeart/2005/8/layout/vList2"/>
    <dgm:cxn modelId="{4B7DD07C-AB7D-4AEA-B2D9-C0E1ADCB21E3}" srcId="{4E9B98D5-25DF-46D4-A469-0138255DF2F4}" destId="{5D663253-721F-4738-818B-CDD6ED1B42AD}" srcOrd="0" destOrd="0" parTransId="{EA58B358-CAC2-40E3-800B-C8593846C12A}" sibTransId="{A289C067-57C3-4459-B395-0402E81C70F9}"/>
    <dgm:cxn modelId="{9150D4CB-D24E-496A-A3F0-28DD0EEFB911}" srcId="{4E9B98D5-25DF-46D4-A469-0138255DF2F4}" destId="{429A0286-F09D-4C8A-BD98-C8F548521A03}" srcOrd="1" destOrd="0" parTransId="{5CC5570B-7891-470A-99FF-016BA9106D1F}" sibTransId="{B3AE49B1-79F5-4A39-9444-FBD9BDBADE4B}"/>
    <dgm:cxn modelId="{47422AD3-0558-4B3C-B3E3-B5D30126C31B}" type="presOf" srcId="{4E9B98D5-25DF-46D4-A469-0138255DF2F4}" destId="{C8169D07-CABE-4458-BDBB-27BCE3ABC313}" srcOrd="0" destOrd="0" presId="urn:microsoft.com/office/officeart/2005/8/layout/vList2"/>
    <dgm:cxn modelId="{6E0AB7E1-E7A4-464F-84C1-3BDEDBB13B97}" srcId="{9F922582-0C36-43B2-A5D8-81AD4BEF0E6F}" destId="{A73396AC-9A89-4071-ABF4-F416A350A7A2}" srcOrd="0" destOrd="0" parTransId="{6DBECB4D-62E8-4F35-A9D6-A6D557CBF841}" sibTransId="{6D3A06EA-1EC9-493D-A81E-B597AB439BEF}"/>
    <dgm:cxn modelId="{F6485EE3-A5EB-4B40-8724-B0A2FE2D58FF}" srcId="{CCBA950C-C73F-46B0-95B2-E80E0A84A81E}" destId="{4E9B98D5-25DF-46D4-A469-0138255DF2F4}" srcOrd="0" destOrd="0" parTransId="{DFB7C20A-48F3-46E3-8461-0A3BC9166278}" sibTransId="{8A04E8AF-16E0-4936-B468-7C48CADA800B}"/>
    <dgm:cxn modelId="{FF6B41EB-63E2-453B-A780-84AAF8B7A5C1}" type="presOf" srcId="{429A0286-F09D-4C8A-BD98-C8F548521A03}" destId="{C8169D07-CABE-4458-BDBB-27BCE3ABC313}" srcOrd="0" destOrd="2" presId="urn:microsoft.com/office/officeart/2005/8/layout/vList2"/>
    <dgm:cxn modelId="{D91F92F2-2E4A-47B1-9E54-57D303A7F2CA}" srcId="{D2429057-3C16-47C5-991C-262EDE205FF2}" destId="{223CE2D6-F7A8-4E51-B553-A7E2BF09AA86}" srcOrd="1" destOrd="0" parTransId="{5E6B18AA-8B98-4450-9D04-0034B4DD675C}" sibTransId="{652B4B52-4E6E-4B27-89A1-682A0F67047F}"/>
    <dgm:cxn modelId="{5C704FF4-61AB-4F64-A4C4-9E3CF2643B1E}" type="presOf" srcId="{EFA620C0-18B7-4A7C-A957-1FA3DDE60133}" destId="{C8169D07-CABE-4458-BDBB-27BCE3ABC313}" srcOrd="0" destOrd="3" presId="urn:microsoft.com/office/officeart/2005/8/layout/vList2"/>
    <dgm:cxn modelId="{C900A3F7-05D9-4F16-BBC0-482DC96CB5B5}" srcId="{D2429057-3C16-47C5-991C-262EDE205FF2}" destId="{9F922582-0C36-43B2-A5D8-81AD4BEF0E6F}" srcOrd="2" destOrd="0" parTransId="{4FE73519-6DA1-41D8-A142-7288793C5001}" sibTransId="{264C7E4D-9109-435C-89EE-0B404FCF90EA}"/>
    <dgm:cxn modelId="{04BC43FB-09C7-4470-95A0-05AD7B555B20}" type="presParOf" srcId="{6C791CEC-E59F-4D9A-A0F2-CB4BC0615711}" destId="{324873D7-2CC8-4BED-AD4B-48AFAB3F0577}" srcOrd="0" destOrd="0" presId="urn:microsoft.com/office/officeart/2005/8/layout/vList2"/>
    <dgm:cxn modelId="{5158130A-9026-4224-B36D-CDCFC5B2E7B2}" type="presParOf" srcId="{6C791CEC-E59F-4D9A-A0F2-CB4BC0615711}" destId="{C8169D07-CABE-4458-BDBB-27BCE3ABC313}" srcOrd="1" destOrd="0" presId="urn:microsoft.com/office/officeart/2005/8/layout/vList2"/>
    <dgm:cxn modelId="{5CB7C823-82BE-44D2-8609-C925402F37F1}" type="presParOf" srcId="{6C791CEC-E59F-4D9A-A0F2-CB4BC0615711}" destId="{E32A22F6-EF04-4AF0-9589-B9F1E20C4348}" srcOrd="2" destOrd="0" presId="urn:microsoft.com/office/officeart/2005/8/layout/vList2"/>
    <dgm:cxn modelId="{4422BD58-C894-4BE1-8321-B5B4DC23D5B9}" type="presParOf" srcId="{6C791CEC-E59F-4D9A-A0F2-CB4BC0615711}" destId="{7FC7F96E-0CDA-4ACC-A809-67C3E94CF95D}" srcOrd="3" destOrd="0" presId="urn:microsoft.com/office/officeart/2005/8/layout/vList2"/>
    <dgm:cxn modelId="{D398DBF3-F2D4-4534-B5F1-3D39D55ACE81}" type="presParOf" srcId="{6C791CEC-E59F-4D9A-A0F2-CB4BC0615711}" destId="{87806411-740A-4926-B6B9-3FD59FF3E7F2}" srcOrd="4" destOrd="0" presId="urn:microsoft.com/office/officeart/2005/8/layout/vList2"/>
    <dgm:cxn modelId="{7D496036-C6E5-4A92-9019-963F9BA7DF44}" type="presParOf" srcId="{6C791CEC-E59F-4D9A-A0F2-CB4BC0615711}" destId="{C69B8FE4-9599-4855-93EB-F7F121BD14B9}"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36071E-90C4-4CBF-ACB7-C4D19E88F57D}" type="doc">
      <dgm:prSet loTypeId="urn:microsoft.com/office/officeart/2005/8/layout/vList5" loCatId="list" qsTypeId="urn:microsoft.com/office/officeart/2005/8/quickstyle/simple5" qsCatId="simple" csTypeId="urn:microsoft.com/office/officeart/2005/8/colors/colorful2" csCatId="colorful"/>
      <dgm:spPr/>
      <dgm:t>
        <a:bodyPr/>
        <a:lstStyle/>
        <a:p>
          <a:endParaRPr lang="en-US"/>
        </a:p>
      </dgm:t>
    </dgm:pt>
    <dgm:pt modelId="{E1882D36-FBE5-4E44-A1A6-24A0218DFAAF}">
      <dgm:prSet/>
      <dgm:spPr/>
      <dgm:t>
        <a:bodyPr/>
        <a:lstStyle/>
        <a:p>
          <a:r>
            <a:rPr lang="en-US" b="1"/>
            <a:t>Default arguments:</a:t>
          </a:r>
          <a:endParaRPr lang="en-US"/>
        </a:p>
      </dgm:t>
    </dgm:pt>
    <dgm:pt modelId="{ABE490B5-3FEF-4A99-B95D-226D976B150C}" type="parTrans" cxnId="{A5CC77AC-504D-47E2-949A-B63114C12D35}">
      <dgm:prSet/>
      <dgm:spPr/>
      <dgm:t>
        <a:bodyPr/>
        <a:lstStyle/>
        <a:p>
          <a:endParaRPr lang="en-US"/>
        </a:p>
      </dgm:t>
    </dgm:pt>
    <dgm:pt modelId="{9B460F6E-012A-4A35-9579-8B477A81C7C5}" type="sibTrans" cxnId="{A5CC77AC-504D-47E2-949A-B63114C12D35}">
      <dgm:prSet/>
      <dgm:spPr/>
      <dgm:t>
        <a:bodyPr/>
        <a:lstStyle/>
        <a:p>
          <a:endParaRPr lang="en-US"/>
        </a:p>
      </dgm:t>
    </dgm:pt>
    <dgm:pt modelId="{B733499A-A34A-4068-80C1-6572695BDC83}">
      <dgm:prSet/>
      <dgm:spPr/>
      <dgm:t>
        <a:bodyPr/>
        <a:lstStyle/>
        <a:p>
          <a:r>
            <a:rPr lang="en-US"/>
            <a:t>A default argument is an argument that assumes a default value if a value is not provided in the function call for that argument.</a:t>
          </a:r>
        </a:p>
      </dgm:t>
    </dgm:pt>
    <dgm:pt modelId="{417E5081-38BC-4A9B-BD23-C1DB4BD21FF8}" type="parTrans" cxnId="{E36CEB32-1EFB-4ECD-A626-16B09308BC10}">
      <dgm:prSet/>
      <dgm:spPr/>
      <dgm:t>
        <a:bodyPr/>
        <a:lstStyle/>
        <a:p>
          <a:endParaRPr lang="en-US"/>
        </a:p>
      </dgm:t>
    </dgm:pt>
    <dgm:pt modelId="{C2A30AAA-1B94-4CBB-B292-4FF08C8CFA07}" type="sibTrans" cxnId="{E36CEB32-1EFB-4ECD-A626-16B09308BC10}">
      <dgm:prSet/>
      <dgm:spPr/>
      <dgm:t>
        <a:bodyPr/>
        <a:lstStyle/>
        <a:p>
          <a:endParaRPr lang="en-US"/>
        </a:p>
      </dgm:t>
    </dgm:pt>
    <dgm:pt modelId="{354327B4-B4E3-499A-B39A-5A1DBAC4A3A1}">
      <dgm:prSet/>
      <dgm:spPr/>
      <dgm:t>
        <a:bodyPr/>
        <a:lstStyle/>
        <a:p>
          <a:r>
            <a:rPr lang="en-US"/>
            <a:t>Following example gives idea on default arguments, it would print default age if it is not passed:</a:t>
          </a:r>
        </a:p>
      </dgm:t>
    </dgm:pt>
    <dgm:pt modelId="{5DD09BEC-9E18-4868-A799-34694F7492F9}" type="parTrans" cxnId="{24438D43-D08D-440E-BA6B-2C35EFD61961}">
      <dgm:prSet/>
      <dgm:spPr/>
      <dgm:t>
        <a:bodyPr/>
        <a:lstStyle/>
        <a:p>
          <a:endParaRPr lang="en-US"/>
        </a:p>
      </dgm:t>
    </dgm:pt>
    <dgm:pt modelId="{63FC261F-67ED-438E-B85C-369761738249}" type="sibTrans" cxnId="{24438D43-D08D-440E-BA6B-2C35EFD61961}">
      <dgm:prSet/>
      <dgm:spPr/>
      <dgm:t>
        <a:bodyPr/>
        <a:lstStyle/>
        <a:p>
          <a:endParaRPr lang="en-US"/>
        </a:p>
      </dgm:t>
    </dgm:pt>
    <dgm:pt modelId="{E0C58EA2-2B87-45AA-9888-BEA244D9BBEC}">
      <dgm:prSet/>
      <dgm:spPr/>
      <dgm:t>
        <a:bodyPr/>
        <a:lstStyle/>
        <a:p>
          <a:r>
            <a:rPr lang="en-US"/>
            <a:t>def printinfo( name, age = 35 ): “Test function" </a:t>
          </a:r>
        </a:p>
      </dgm:t>
    </dgm:pt>
    <dgm:pt modelId="{E66BE15A-6ECB-4432-A236-3F8E0EA3E07A}" type="parTrans" cxnId="{049AB58A-E7F4-4CFD-AD41-EB83C8BB4013}">
      <dgm:prSet/>
      <dgm:spPr/>
      <dgm:t>
        <a:bodyPr/>
        <a:lstStyle/>
        <a:p>
          <a:endParaRPr lang="en-US"/>
        </a:p>
      </dgm:t>
    </dgm:pt>
    <dgm:pt modelId="{48478584-8B4D-47A9-8F1A-77585943D144}" type="sibTrans" cxnId="{049AB58A-E7F4-4CFD-AD41-EB83C8BB4013}">
      <dgm:prSet/>
      <dgm:spPr/>
      <dgm:t>
        <a:bodyPr/>
        <a:lstStyle/>
        <a:p>
          <a:endParaRPr lang="en-US"/>
        </a:p>
      </dgm:t>
    </dgm:pt>
    <dgm:pt modelId="{C1751DCE-DC49-4528-B19D-93668C6F03CF}">
      <dgm:prSet/>
      <dgm:spPr/>
      <dgm:t>
        <a:bodyPr/>
        <a:lstStyle/>
        <a:p>
          <a:r>
            <a:rPr lang="en-US"/>
            <a:t>print "Name: ", name; </a:t>
          </a:r>
        </a:p>
      </dgm:t>
    </dgm:pt>
    <dgm:pt modelId="{976D6921-DD4D-4AF1-9C4E-B5E7B10BF1FF}" type="parTrans" cxnId="{B6C95A49-6A82-4F9B-A092-31860522D8EE}">
      <dgm:prSet/>
      <dgm:spPr/>
      <dgm:t>
        <a:bodyPr/>
        <a:lstStyle/>
        <a:p>
          <a:endParaRPr lang="en-US"/>
        </a:p>
      </dgm:t>
    </dgm:pt>
    <dgm:pt modelId="{2C00C244-BD06-4E1C-BBA2-2591822EF389}" type="sibTrans" cxnId="{B6C95A49-6A82-4F9B-A092-31860522D8EE}">
      <dgm:prSet/>
      <dgm:spPr/>
      <dgm:t>
        <a:bodyPr/>
        <a:lstStyle/>
        <a:p>
          <a:endParaRPr lang="en-US"/>
        </a:p>
      </dgm:t>
    </dgm:pt>
    <dgm:pt modelId="{2AE410FE-1FB8-470D-AC26-D5DCD1063A68}">
      <dgm:prSet/>
      <dgm:spPr/>
      <dgm:t>
        <a:bodyPr/>
        <a:lstStyle/>
        <a:p>
          <a:r>
            <a:rPr lang="en-US"/>
            <a:t>print "Age ", age; </a:t>
          </a:r>
        </a:p>
      </dgm:t>
    </dgm:pt>
    <dgm:pt modelId="{1BC65F5C-8B25-4683-9A2E-49D563905D49}" type="parTrans" cxnId="{FCED37CD-C3D3-4EC3-9169-FA805241B512}">
      <dgm:prSet/>
      <dgm:spPr/>
      <dgm:t>
        <a:bodyPr/>
        <a:lstStyle/>
        <a:p>
          <a:endParaRPr lang="en-US"/>
        </a:p>
      </dgm:t>
    </dgm:pt>
    <dgm:pt modelId="{9F9DA4A6-9C02-49D1-B07B-8CA2E5DD4421}" type="sibTrans" cxnId="{FCED37CD-C3D3-4EC3-9169-FA805241B512}">
      <dgm:prSet/>
      <dgm:spPr/>
      <dgm:t>
        <a:bodyPr/>
        <a:lstStyle/>
        <a:p>
          <a:endParaRPr lang="en-US"/>
        </a:p>
      </dgm:t>
    </dgm:pt>
    <dgm:pt modelId="{F0B38645-AF1D-409F-B2C9-27FE38DE3340}">
      <dgm:prSet/>
      <dgm:spPr/>
      <dgm:t>
        <a:bodyPr/>
        <a:lstStyle/>
        <a:p>
          <a:r>
            <a:rPr lang="en-US"/>
            <a:t>return; </a:t>
          </a:r>
        </a:p>
      </dgm:t>
    </dgm:pt>
    <dgm:pt modelId="{B78DAA91-BFAF-4E4B-991E-AAF2825A2B40}" type="parTrans" cxnId="{B45249CF-9044-4A91-A6D8-BA762A4FA547}">
      <dgm:prSet/>
      <dgm:spPr/>
      <dgm:t>
        <a:bodyPr/>
        <a:lstStyle/>
        <a:p>
          <a:endParaRPr lang="en-US"/>
        </a:p>
      </dgm:t>
    </dgm:pt>
    <dgm:pt modelId="{47CFB10C-BAFB-43E5-9113-178C5D4EB118}" type="sibTrans" cxnId="{B45249CF-9044-4A91-A6D8-BA762A4FA547}">
      <dgm:prSet/>
      <dgm:spPr/>
      <dgm:t>
        <a:bodyPr/>
        <a:lstStyle/>
        <a:p>
          <a:endParaRPr lang="en-US"/>
        </a:p>
      </dgm:t>
    </dgm:pt>
    <dgm:pt modelId="{A8E12EBD-7E7C-482F-ADD9-B9C9E090BF82}">
      <dgm:prSet/>
      <dgm:spPr/>
      <dgm:t>
        <a:bodyPr/>
        <a:lstStyle/>
        <a:p>
          <a:r>
            <a:rPr lang="en-US"/>
            <a:t>printinfo( age=50, name="miki" ); </a:t>
          </a:r>
        </a:p>
      </dgm:t>
    </dgm:pt>
    <dgm:pt modelId="{BFA64604-0F4E-422B-9D6A-A228F2237025}" type="parTrans" cxnId="{E4F08968-A781-4045-8D85-BE54A159CFE5}">
      <dgm:prSet/>
      <dgm:spPr/>
      <dgm:t>
        <a:bodyPr/>
        <a:lstStyle/>
        <a:p>
          <a:endParaRPr lang="en-US"/>
        </a:p>
      </dgm:t>
    </dgm:pt>
    <dgm:pt modelId="{9A26A14D-8EC7-465D-916A-F8EE6D88FDD2}" type="sibTrans" cxnId="{E4F08968-A781-4045-8D85-BE54A159CFE5}">
      <dgm:prSet/>
      <dgm:spPr/>
      <dgm:t>
        <a:bodyPr/>
        <a:lstStyle/>
        <a:p>
          <a:endParaRPr lang="en-US"/>
        </a:p>
      </dgm:t>
    </dgm:pt>
    <dgm:pt modelId="{3F4932D8-E1B3-41D5-8E66-108C62D04D88}">
      <dgm:prSet/>
      <dgm:spPr/>
      <dgm:t>
        <a:bodyPr/>
        <a:lstStyle/>
        <a:p>
          <a:r>
            <a:rPr lang="en-US"/>
            <a:t>printinfo( name="miki" ); </a:t>
          </a:r>
        </a:p>
      </dgm:t>
    </dgm:pt>
    <dgm:pt modelId="{92335B1B-6A78-4C8C-B25A-7EF1387CA88A}" type="parTrans" cxnId="{4367298B-DF79-442A-AD85-F931B0AEC3DD}">
      <dgm:prSet/>
      <dgm:spPr/>
      <dgm:t>
        <a:bodyPr/>
        <a:lstStyle/>
        <a:p>
          <a:endParaRPr lang="en-US"/>
        </a:p>
      </dgm:t>
    </dgm:pt>
    <dgm:pt modelId="{50B9F668-FFBB-4D67-8B56-422FCFCFD294}" type="sibTrans" cxnId="{4367298B-DF79-442A-AD85-F931B0AEC3DD}">
      <dgm:prSet/>
      <dgm:spPr/>
      <dgm:t>
        <a:bodyPr/>
        <a:lstStyle/>
        <a:p>
          <a:endParaRPr lang="en-US"/>
        </a:p>
      </dgm:t>
    </dgm:pt>
    <dgm:pt modelId="{2341F738-DEF2-4735-A4A5-2C39B4417D6B}">
      <dgm:prSet/>
      <dgm:spPr/>
      <dgm:t>
        <a:bodyPr/>
        <a:lstStyle/>
        <a:p>
          <a:r>
            <a:rPr lang="en-US"/>
            <a:t>This would produce following result:</a:t>
          </a:r>
        </a:p>
      </dgm:t>
    </dgm:pt>
    <dgm:pt modelId="{D636A252-E4B1-47D8-8699-499E6E14B7B6}" type="parTrans" cxnId="{3387333F-C97D-4ECF-8FA9-B84DD98BAC0F}">
      <dgm:prSet/>
      <dgm:spPr/>
      <dgm:t>
        <a:bodyPr/>
        <a:lstStyle/>
        <a:p>
          <a:endParaRPr lang="en-US"/>
        </a:p>
      </dgm:t>
    </dgm:pt>
    <dgm:pt modelId="{309EEF9C-D631-4866-80C8-E5932128FF56}" type="sibTrans" cxnId="{3387333F-C97D-4ECF-8FA9-B84DD98BAC0F}">
      <dgm:prSet/>
      <dgm:spPr/>
      <dgm:t>
        <a:bodyPr/>
        <a:lstStyle/>
        <a:p>
          <a:endParaRPr lang="en-US"/>
        </a:p>
      </dgm:t>
    </dgm:pt>
    <dgm:pt modelId="{55EA5B9C-51B6-4D6D-8C91-99C8749F0E78}">
      <dgm:prSet/>
      <dgm:spPr/>
      <dgm:t>
        <a:bodyPr/>
        <a:lstStyle/>
        <a:p>
          <a:r>
            <a:rPr lang="en-US"/>
            <a:t>Name: miki Age 50 Name: miki Age 35 </a:t>
          </a:r>
        </a:p>
      </dgm:t>
    </dgm:pt>
    <dgm:pt modelId="{44010C9B-2508-4129-8999-4C0B809FBA07}" type="parTrans" cxnId="{E1BCCF11-E6D8-473C-9858-08C300300FBC}">
      <dgm:prSet/>
      <dgm:spPr/>
      <dgm:t>
        <a:bodyPr/>
        <a:lstStyle/>
        <a:p>
          <a:endParaRPr lang="en-US"/>
        </a:p>
      </dgm:t>
    </dgm:pt>
    <dgm:pt modelId="{1C233E8E-588C-4FCE-AC86-AAD3AB8C2BC8}" type="sibTrans" cxnId="{E1BCCF11-E6D8-473C-9858-08C300300FBC}">
      <dgm:prSet/>
      <dgm:spPr/>
      <dgm:t>
        <a:bodyPr/>
        <a:lstStyle/>
        <a:p>
          <a:endParaRPr lang="en-US"/>
        </a:p>
      </dgm:t>
    </dgm:pt>
    <dgm:pt modelId="{E011A733-20CD-4714-8912-5D1E2DBB59ED}" type="pres">
      <dgm:prSet presAssocID="{8C36071E-90C4-4CBF-ACB7-C4D19E88F57D}" presName="Name0" presStyleCnt="0">
        <dgm:presLayoutVars>
          <dgm:dir/>
          <dgm:animLvl val="lvl"/>
          <dgm:resizeHandles val="exact"/>
        </dgm:presLayoutVars>
      </dgm:prSet>
      <dgm:spPr/>
    </dgm:pt>
    <dgm:pt modelId="{C772A10A-A124-4948-A8BC-3570C1927C9D}" type="pres">
      <dgm:prSet presAssocID="{E1882D36-FBE5-4E44-A1A6-24A0218DFAAF}" presName="linNode" presStyleCnt="0"/>
      <dgm:spPr/>
    </dgm:pt>
    <dgm:pt modelId="{31CA8AF0-20E2-45E8-93BE-79DB4A695FFD}" type="pres">
      <dgm:prSet presAssocID="{E1882D36-FBE5-4E44-A1A6-24A0218DFAAF}" presName="parentText" presStyleLbl="node1" presStyleIdx="0" presStyleCnt="4">
        <dgm:presLayoutVars>
          <dgm:chMax val="1"/>
          <dgm:bulletEnabled val="1"/>
        </dgm:presLayoutVars>
      </dgm:prSet>
      <dgm:spPr/>
    </dgm:pt>
    <dgm:pt modelId="{AAB2985F-8F7B-43D4-9A65-EA53B436E8A2}" type="pres">
      <dgm:prSet presAssocID="{9B460F6E-012A-4A35-9579-8B477A81C7C5}" presName="sp" presStyleCnt="0"/>
      <dgm:spPr/>
    </dgm:pt>
    <dgm:pt modelId="{FE59B9A2-4E88-4A24-B5C0-959CABCAB598}" type="pres">
      <dgm:prSet presAssocID="{B733499A-A34A-4068-80C1-6572695BDC83}" presName="linNode" presStyleCnt="0"/>
      <dgm:spPr/>
    </dgm:pt>
    <dgm:pt modelId="{4D86286E-3A3B-437E-B0E4-D78F03778624}" type="pres">
      <dgm:prSet presAssocID="{B733499A-A34A-4068-80C1-6572695BDC83}" presName="parentText" presStyleLbl="node1" presStyleIdx="1" presStyleCnt="4">
        <dgm:presLayoutVars>
          <dgm:chMax val="1"/>
          <dgm:bulletEnabled val="1"/>
        </dgm:presLayoutVars>
      </dgm:prSet>
      <dgm:spPr/>
    </dgm:pt>
    <dgm:pt modelId="{9187D779-BAC9-47CF-A170-7C98422107F7}" type="pres">
      <dgm:prSet presAssocID="{C2A30AAA-1B94-4CBB-B292-4FF08C8CFA07}" presName="sp" presStyleCnt="0"/>
      <dgm:spPr/>
    </dgm:pt>
    <dgm:pt modelId="{D516568F-99A8-4A7A-80AA-5BE41BD715D6}" type="pres">
      <dgm:prSet presAssocID="{354327B4-B4E3-499A-B39A-5A1DBAC4A3A1}" presName="linNode" presStyleCnt="0"/>
      <dgm:spPr/>
    </dgm:pt>
    <dgm:pt modelId="{EF362B91-CABD-49EB-9D80-0B013956612F}" type="pres">
      <dgm:prSet presAssocID="{354327B4-B4E3-499A-B39A-5A1DBAC4A3A1}" presName="parentText" presStyleLbl="node1" presStyleIdx="2" presStyleCnt="4">
        <dgm:presLayoutVars>
          <dgm:chMax val="1"/>
          <dgm:bulletEnabled val="1"/>
        </dgm:presLayoutVars>
      </dgm:prSet>
      <dgm:spPr/>
    </dgm:pt>
    <dgm:pt modelId="{2BBFD4C6-B2A8-4797-8EF3-FC2C4EB9C0FE}" type="pres">
      <dgm:prSet presAssocID="{354327B4-B4E3-499A-B39A-5A1DBAC4A3A1}" presName="descendantText" presStyleLbl="alignAccFollowNode1" presStyleIdx="0" presStyleCnt="2">
        <dgm:presLayoutVars>
          <dgm:bulletEnabled val="1"/>
        </dgm:presLayoutVars>
      </dgm:prSet>
      <dgm:spPr/>
    </dgm:pt>
    <dgm:pt modelId="{3A955DB8-FDF4-4285-96A4-829190093422}" type="pres">
      <dgm:prSet presAssocID="{63FC261F-67ED-438E-B85C-369761738249}" presName="sp" presStyleCnt="0"/>
      <dgm:spPr/>
    </dgm:pt>
    <dgm:pt modelId="{ECEE0BC2-1FDD-4A70-BE67-33F3385E8726}" type="pres">
      <dgm:prSet presAssocID="{2341F738-DEF2-4735-A4A5-2C39B4417D6B}" presName="linNode" presStyleCnt="0"/>
      <dgm:spPr/>
    </dgm:pt>
    <dgm:pt modelId="{6E3F8FCD-A8FF-4992-8D11-901A0705D79F}" type="pres">
      <dgm:prSet presAssocID="{2341F738-DEF2-4735-A4A5-2C39B4417D6B}" presName="parentText" presStyleLbl="node1" presStyleIdx="3" presStyleCnt="4">
        <dgm:presLayoutVars>
          <dgm:chMax val="1"/>
          <dgm:bulletEnabled val="1"/>
        </dgm:presLayoutVars>
      </dgm:prSet>
      <dgm:spPr/>
    </dgm:pt>
    <dgm:pt modelId="{5F0019B6-ECAA-4176-AD78-B070D27A6192}" type="pres">
      <dgm:prSet presAssocID="{2341F738-DEF2-4735-A4A5-2C39B4417D6B}" presName="descendantText" presStyleLbl="alignAccFollowNode1" presStyleIdx="1" presStyleCnt="2">
        <dgm:presLayoutVars>
          <dgm:bulletEnabled val="1"/>
        </dgm:presLayoutVars>
      </dgm:prSet>
      <dgm:spPr/>
    </dgm:pt>
  </dgm:ptLst>
  <dgm:cxnLst>
    <dgm:cxn modelId="{E1BCCF11-E6D8-473C-9858-08C300300FBC}" srcId="{2341F738-DEF2-4735-A4A5-2C39B4417D6B}" destId="{55EA5B9C-51B6-4D6D-8C91-99C8749F0E78}" srcOrd="0" destOrd="0" parTransId="{44010C9B-2508-4129-8999-4C0B809FBA07}" sibTransId="{1C233E8E-588C-4FCE-AC86-AAD3AB8C2BC8}"/>
    <dgm:cxn modelId="{F2864526-09ED-40F0-8374-4C252BED54D2}" type="presOf" srcId="{F0B38645-AF1D-409F-B2C9-27FE38DE3340}" destId="{2BBFD4C6-B2A8-4797-8EF3-FC2C4EB9C0FE}" srcOrd="0" destOrd="3" presId="urn:microsoft.com/office/officeart/2005/8/layout/vList5"/>
    <dgm:cxn modelId="{99928528-56B7-49EE-8A4B-1C036A79C41D}" type="presOf" srcId="{E0C58EA2-2B87-45AA-9888-BEA244D9BBEC}" destId="{2BBFD4C6-B2A8-4797-8EF3-FC2C4EB9C0FE}" srcOrd="0" destOrd="0" presId="urn:microsoft.com/office/officeart/2005/8/layout/vList5"/>
    <dgm:cxn modelId="{E36CEB32-1EFB-4ECD-A626-16B09308BC10}" srcId="{8C36071E-90C4-4CBF-ACB7-C4D19E88F57D}" destId="{B733499A-A34A-4068-80C1-6572695BDC83}" srcOrd="1" destOrd="0" parTransId="{417E5081-38BC-4A9B-BD23-C1DB4BD21FF8}" sibTransId="{C2A30AAA-1B94-4CBB-B292-4FF08C8CFA07}"/>
    <dgm:cxn modelId="{3387333F-C97D-4ECF-8FA9-B84DD98BAC0F}" srcId="{8C36071E-90C4-4CBF-ACB7-C4D19E88F57D}" destId="{2341F738-DEF2-4735-A4A5-2C39B4417D6B}" srcOrd="3" destOrd="0" parTransId="{D636A252-E4B1-47D8-8699-499E6E14B7B6}" sibTransId="{309EEF9C-D631-4866-80C8-E5932128FF56}"/>
    <dgm:cxn modelId="{ADD68D5B-324F-4F14-BB98-B7502F641A59}" type="presOf" srcId="{3F4932D8-E1B3-41D5-8E66-108C62D04D88}" destId="{2BBFD4C6-B2A8-4797-8EF3-FC2C4EB9C0FE}" srcOrd="0" destOrd="5" presId="urn:microsoft.com/office/officeart/2005/8/layout/vList5"/>
    <dgm:cxn modelId="{8925E15E-5DD7-4529-916C-90CCF6650AF7}" type="presOf" srcId="{C1751DCE-DC49-4528-B19D-93668C6F03CF}" destId="{2BBFD4C6-B2A8-4797-8EF3-FC2C4EB9C0FE}" srcOrd="0" destOrd="1" presId="urn:microsoft.com/office/officeart/2005/8/layout/vList5"/>
    <dgm:cxn modelId="{CFFC8B63-8615-4810-9CB2-6A7C6A68A81B}" type="presOf" srcId="{B733499A-A34A-4068-80C1-6572695BDC83}" destId="{4D86286E-3A3B-437E-B0E4-D78F03778624}" srcOrd="0" destOrd="0" presId="urn:microsoft.com/office/officeart/2005/8/layout/vList5"/>
    <dgm:cxn modelId="{24438D43-D08D-440E-BA6B-2C35EFD61961}" srcId="{8C36071E-90C4-4CBF-ACB7-C4D19E88F57D}" destId="{354327B4-B4E3-499A-B39A-5A1DBAC4A3A1}" srcOrd="2" destOrd="0" parTransId="{5DD09BEC-9E18-4868-A799-34694F7492F9}" sibTransId="{63FC261F-67ED-438E-B85C-369761738249}"/>
    <dgm:cxn modelId="{DB7D0245-AAA9-4C27-B590-FA3A9565CCF7}" type="presOf" srcId="{8C36071E-90C4-4CBF-ACB7-C4D19E88F57D}" destId="{E011A733-20CD-4714-8912-5D1E2DBB59ED}" srcOrd="0" destOrd="0" presId="urn:microsoft.com/office/officeart/2005/8/layout/vList5"/>
    <dgm:cxn modelId="{E4F08968-A781-4045-8D85-BE54A159CFE5}" srcId="{354327B4-B4E3-499A-B39A-5A1DBAC4A3A1}" destId="{A8E12EBD-7E7C-482F-ADD9-B9C9E090BF82}" srcOrd="1" destOrd="0" parTransId="{BFA64604-0F4E-422B-9D6A-A228F2237025}" sibTransId="{9A26A14D-8EC7-465D-916A-F8EE6D88FDD2}"/>
    <dgm:cxn modelId="{B6C95A49-6A82-4F9B-A092-31860522D8EE}" srcId="{E0C58EA2-2B87-45AA-9888-BEA244D9BBEC}" destId="{C1751DCE-DC49-4528-B19D-93668C6F03CF}" srcOrd="0" destOrd="0" parTransId="{976D6921-DD4D-4AF1-9C4E-B5E7B10BF1FF}" sibTransId="{2C00C244-BD06-4E1C-BBA2-2591822EF389}"/>
    <dgm:cxn modelId="{3677774C-68AF-4A2B-9CDF-600C8FD85D22}" type="presOf" srcId="{2341F738-DEF2-4735-A4A5-2C39B4417D6B}" destId="{6E3F8FCD-A8FF-4992-8D11-901A0705D79F}" srcOrd="0" destOrd="0" presId="urn:microsoft.com/office/officeart/2005/8/layout/vList5"/>
    <dgm:cxn modelId="{23DB166F-9917-401E-A8A1-73995360798D}" type="presOf" srcId="{E1882D36-FBE5-4E44-A1A6-24A0218DFAAF}" destId="{31CA8AF0-20E2-45E8-93BE-79DB4A695FFD}" srcOrd="0" destOrd="0" presId="urn:microsoft.com/office/officeart/2005/8/layout/vList5"/>
    <dgm:cxn modelId="{0CAAED75-7687-490B-B5AD-AEE8EA6D39D3}" type="presOf" srcId="{55EA5B9C-51B6-4D6D-8C91-99C8749F0E78}" destId="{5F0019B6-ECAA-4176-AD78-B070D27A6192}" srcOrd="0" destOrd="0" presId="urn:microsoft.com/office/officeart/2005/8/layout/vList5"/>
    <dgm:cxn modelId="{D1536789-C6E4-4C1D-BF4B-E518C48C23C7}" type="presOf" srcId="{A8E12EBD-7E7C-482F-ADD9-B9C9E090BF82}" destId="{2BBFD4C6-B2A8-4797-8EF3-FC2C4EB9C0FE}" srcOrd="0" destOrd="4" presId="urn:microsoft.com/office/officeart/2005/8/layout/vList5"/>
    <dgm:cxn modelId="{049AB58A-E7F4-4CFD-AD41-EB83C8BB4013}" srcId="{354327B4-B4E3-499A-B39A-5A1DBAC4A3A1}" destId="{E0C58EA2-2B87-45AA-9888-BEA244D9BBEC}" srcOrd="0" destOrd="0" parTransId="{E66BE15A-6ECB-4432-A236-3F8E0EA3E07A}" sibTransId="{48478584-8B4D-47A9-8F1A-77585943D144}"/>
    <dgm:cxn modelId="{4367298B-DF79-442A-AD85-F931B0AEC3DD}" srcId="{354327B4-B4E3-499A-B39A-5A1DBAC4A3A1}" destId="{3F4932D8-E1B3-41D5-8E66-108C62D04D88}" srcOrd="2" destOrd="0" parTransId="{92335B1B-6A78-4C8C-B25A-7EF1387CA88A}" sibTransId="{50B9F668-FFBB-4D67-8B56-422FCFCFD294}"/>
    <dgm:cxn modelId="{8C337EA4-115B-442B-BED3-EE18A44833EA}" type="presOf" srcId="{354327B4-B4E3-499A-B39A-5A1DBAC4A3A1}" destId="{EF362B91-CABD-49EB-9D80-0B013956612F}" srcOrd="0" destOrd="0" presId="urn:microsoft.com/office/officeart/2005/8/layout/vList5"/>
    <dgm:cxn modelId="{A5CC77AC-504D-47E2-949A-B63114C12D35}" srcId="{8C36071E-90C4-4CBF-ACB7-C4D19E88F57D}" destId="{E1882D36-FBE5-4E44-A1A6-24A0218DFAAF}" srcOrd="0" destOrd="0" parTransId="{ABE490B5-3FEF-4A99-B95D-226D976B150C}" sibTransId="{9B460F6E-012A-4A35-9579-8B477A81C7C5}"/>
    <dgm:cxn modelId="{3C86CDB0-DF9C-4C31-BEA7-A0B53809F933}" type="presOf" srcId="{2AE410FE-1FB8-470D-AC26-D5DCD1063A68}" destId="{2BBFD4C6-B2A8-4797-8EF3-FC2C4EB9C0FE}" srcOrd="0" destOrd="2" presId="urn:microsoft.com/office/officeart/2005/8/layout/vList5"/>
    <dgm:cxn modelId="{FCED37CD-C3D3-4EC3-9169-FA805241B512}" srcId="{E0C58EA2-2B87-45AA-9888-BEA244D9BBEC}" destId="{2AE410FE-1FB8-470D-AC26-D5DCD1063A68}" srcOrd="1" destOrd="0" parTransId="{1BC65F5C-8B25-4683-9A2E-49D563905D49}" sibTransId="{9F9DA4A6-9C02-49D1-B07B-8CA2E5DD4421}"/>
    <dgm:cxn modelId="{B45249CF-9044-4A91-A6D8-BA762A4FA547}" srcId="{E0C58EA2-2B87-45AA-9888-BEA244D9BBEC}" destId="{F0B38645-AF1D-409F-B2C9-27FE38DE3340}" srcOrd="2" destOrd="0" parTransId="{B78DAA91-BFAF-4E4B-991E-AAF2825A2B40}" sibTransId="{47CFB10C-BAFB-43E5-9113-178C5D4EB118}"/>
    <dgm:cxn modelId="{6401735D-FECB-420F-B3A5-18506781984F}" type="presParOf" srcId="{E011A733-20CD-4714-8912-5D1E2DBB59ED}" destId="{C772A10A-A124-4948-A8BC-3570C1927C9D}" srcOrd="0" destOrd="0" presId="urn:microsoft.com/office/officeart/2005/8/layout/vList5"/>
    <dgm:cxn modelId="{6CEED73E-3657-41D8-A3F8-B5B3B94F208A}" type="presParOf" srcId="{C772A10A-A124-4948-A8BC-3570C1927C9D}" destId="{31CA8AF0-20E2-45E8-93BE-79DB4A695FFD}" srcOrd="0" destOrd="0" presId="urn:microsoft.com/office/officeart/2005/8/layout/vList5"/>
    <dgm:cxn modelId="{FF6BF82F-4C08-4008-A6E2-4ECCA71AF7A7}" type="presParOf" srcId="{E011A733-20CD-4714-8912-5D1E2DBB59ED}" destId="{AAB2985F-8F7B-43D4-9A65-EA53B436E8A2}" srcOrd="1" destOrd="0" presId="urn:microsoft.com/office/officeart/2005/8/layout/vList5"/>
    <dgm:cxn modelId="{D0708BA6-91D7-45BC-803B-48A22E0CFF7F}" type="presParOf" srcId="{E011A733-20CD-4714-8912-5D1E2DBB59ED}" destId="{FE59B9A2-4E88-4A24-B5C0-959CABCAB598}" srcOrd="2" destOrd="0" presId="urn:microsoft.com/office/officeart/2005/8/layout/vList5"/>
    <dgm:cxn modelId="{03D2582C-5DF8-466A-B7BD-7D285F2FEC49}" type="presParOf" srcId="{FE59B9A2-4E88-4A24-B5C0-959CABCAB598}" destId="{4D86286E-3A3B-437E-B0E4-D78F03778624}" srcOrd="0" destOrd="0" presId="urn:microsoft.com/office/officeart/2005/8/layout/vList5"/>
    <dgm:cxn modelId="{6D20DFFB-D69E-49ED-B85C-84BA705CF26F}" type="presParOf" srcId="{E011A733-20CD-4714-8912-5D1E2DBB59ED}" destId="{9187D779-BAC9-47CF-A170-7C98422107F7}" srcOrd="3" destOrd="0" presId="urn:microsoft.com/office/officeart/2005/8/layout/vList5"/>
    <dgm:cxn modelId="{10803737-B4C4-43DB-BF76-68F86EFECCC0}" type="presParOf" srcId="{E011A733-20CD-4714-8912-5D1E2DBB59ED}" destId="{D516568F-99A8-4A7A-80AA-5BE41BD715D6}" srcOrd="4" destOrd="0" presId="urn:microsoft.com/office/officeart/2005/8/layout/vList5"/>
    <dgm:cxn modelId="{91E945C8-C661-48FD-B422-1CC702587593}" type="presParOf" srcId="{D516568F-99A8-4A7A-80AA-5BE41BD715D6}" destId="{EF362B91-CABD-49EB-9D80-0B013956612F}" srcOrd="0" destOrd="0" presId="urn:microsoft.com/office/officeart/2005/8/layout/vList5"/>
    <dgm:cxn modelId="{D7C72306-4097-4448-A3E2-4DCA78EB17C0}" type="presParOf" srcId="{D516568F-99A8-4A7A-80AA-5BE41BD715D6}" destId="{2BBFD4C6-B2A8-4797-8EF3-FC2C4EB9C0FE}" srcOrd="1" destOrd="0" presId="urn:microsoft.com/office/officeart/2005/8/layout/vList5"/>
    <dgm:cxn modelId="{24357AEB-603B-46F8-8873-5D19AC616F22}" type="presParOf" srcId="{E011A733-20CD-4714-8912-5D1E2DBB59ED}" destId="{3A955DB8-FDF4-4285-96A4-829190093422}" srcOrd="5" destOrd="0" presId="urn:microsoft.com/office/officeart/2005/8/layout/vList5"/>
    <dgm:cxn modelId="{12FE94BC-6034-4F06-86FB-154075625B98}" type="presParOf" srcId="{E011A733-20CD-4714-8912-5D1E2DBB59ED}" destId="{ECEE0BC2-1FDD-4A70-BE67-33F3385E8726}" srcOrd="6" destOrd="0" presId="urn:microsoft.com/office/officeart/2005/8/layout/vList5"/>
    <dgm:cxn modelId="{9C5AA3F4-A7A9-473E-8A6B-93C57E5A94C7}" type="presParOf" srcId="{ECEE0BC2-1FDD-4A70-BE67-33F3385E8726}" destId="{6E3F8FCD-A8FF-4992-8D11-901A0705D79F}" srcOrd="0" destOrd="0" presId="urn:microsoft.com/office/officeart/2005/8/layout/vList5"/>
    <dgm:cxn modelId="{C890D5CA-7F6F-4209-81DD-BEE48672B2AC}" type="presParOf" srcId="{ECEE0BC2-1FDD-4A70-BE67-33F3385E8726}" destId="{5F0019B6-ECAA-4176-AD78-B070D27A6192}"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F61704E-1DD7-4E7B-9D56-F4169BADDE2A}" type="doc">
      <dgm:prSet loTypeId="urn:microsoft.com/office/officeart/2005/8/layout/vList2" loCatId="list" qsTypeId="urn:microsoft.com/office/officeart/2005/8/quickstyle/simple5" qsCatId="simple" csTypeId="urn:microsoft.com/office/officeart/2005/8/colors/colorful2" csCatId="colorful"/>
      <dgm:spPr/>
      <dgm:t>
        <a:bodyPr/>
        <a:lstStyle/>
        <a:p>
          <a:endParaRPr lang="en-US"/>
        </a:p>
      </dgm:t>
    </dgm:pt>
    <dgm:pt modelId="{D4AF853E-5304-48D2-8D80-5DAD1555CBEA}">
      <dgm:prSet/>
      <dgm:spPr/>
      <dgm:t>
        <a:bodyPr/>
        <a:lstStyle/>
        <a:p>
          <a:r>
            <a:rPr lang="en-US" b="1"/>
            <a:t>Variable-length arguments:</a:t>
          </a:r>
          <a:endParaRPr lang="en-US"/>
        </a:p>
      </dgm:t>
    </dgm:pt>
    <dgm:pt modelId="{BC8B01FC-8235-45E8-9676-C8D6AFD5C90F}" type="parTrans" cxnId="{4D46D1BC-2F4A-430E-B995-0AD7BA104EBF}">
      <dgm:prSet/>
      <dgm:spPr/>
      <dgm:t>
        <a:bodyPr/>
        <a:lstStyle/>
        <a:p>
          <a:endParaRPr lang="en-US"/>
        </a:p>
      </dgm:t>
    </dgm:pt>
    <dgm:pt modelId="{D222112C-D6BE-451C-9DA2-A5DE0557E66C}" type="sibTrans" cxnId="{4D46D1BC-2F4A-430E-B995-0AD7BA104EBF}">
      <dgm:prSet/>
      <dgm:spPr/>
      <dgm:t>
        <a:bodyPr/>
        <a:lstStyle/>
        <a:p>
          <a:endParaRPr lang="en-US"/>
        </a:p>
      </dgm:t>
    </dgm:pt>
    <dgm:pt modelId="{4200C74E-82F5-49FC-99D3-C3E31AC299FE}">
      <dgm:prSet/>
      <dgm:spPr/>
      <dgm:t>
        <a:bodyPr/>
        <a:lstStyle/>
        <a:p>
          <a:r>
            <a:rPr lang="en-US"/>
            <a:t>You may need to process a function for more arguments than you specified while defining the function. These arguments are called </a:t>
          </a:r>
          <a:r>
            <a:rPr lang="en-US" i="1"/>
            <a:t>variable-length</a:t>
          </a:r>
          <a:r>
            <a:rPr lang="en-US"/>
            <a:t> arguments and are not named in the function definition, unlike required and default arguments.</a:t>
          </a:r>
        </a:p>
      </dgm:t>
    </dgm:pt>
    <dgm:pt modelId="{2E458116-19D4-4CDA-91FF-DF6D1D58F0A3}" type="parTrans" cxnId="{AC378009-B47D-4F85-A76F-062D442CF2C5}">
      <dgm:prSet/>
      <dgm:spPr/>
      <dgm:t>
        <a:bodyPr/>
        <a:lstStyle/>
        <a:p>
          <a:endParaRPr lang="en-US"/>
        </a:p>
      </dgm:t>
    </dgm:pt>
    <dgm:pt modelId="{F0DBBEF1-84CC-4E59-B936-56650BE1F21F}" type="sibTrans" cxnId="{AC378009-B47D-4F85-A76F-062D442CF2C5}">
      <dgm:prSet/>
      <dgm:spPr/>
      <dgm:t>
        <a:bodyPr/>
        <a:lstStyle/>
        <a:p>
          <a:endParaRPr lang="en-US"/>
        </a:p>
      </dgm:t>
    </dgm:pt>
    <dgm:pt modelId="{15928C19-32B2-4A0F-9FC6-1533E387B4B6}">
      <dgm:prSet/>
      <dgm:spPr/>
      <dgm:t>
        <a:bodyPr/>
        <a:lstStyle/>
        <a:p>
          <a:r>
            <a:rPr lang="en-US"/>
            <a:t>The general syntax for a function with non-keyword variable arguments is this:</a:t>
          </a:r>
        </a:p>
      </dgm:t>
    </dgm:pt>
    <dgm:pt modelId="{3E36D93F-7063-427A-B252-B967164F21FC}" type="parTrans" cxnId="{41824DA9-AEE5-47B1-96B4-A1A23FF627B0}">
      <dgm:prSet/>
      <dgm:spPr/>
      <dgm:t>
        <a:bodyPr/>
        <a:lstStyle/>
        <a:p>
          <a:endParaRPr lang="en-US"/>
        </a:p>
      </dgm:t>
    </dgm:pt>
    <dgm:pt modelId="{C4B546CD-B852-46BC-ADCF-3674FDD501C1}" type="sibTrans" cxnId="{41824DA9-AEE5-47B1-96B4-A1A23FF627B0}">
      <dgm:prSet/>
      <dgm:spPr/>
      <dgm:t>
        <a:bodyPr/>
        <a:lstStyle/>
        <a:p>
          <a:endParaRPr lang="en-US"/>
        </a:p>
      </dgm:t>
    </dgm:pt>
    <dgm:pt modelId="{88FE4CE1-4FB6-4BAE-B5DE-A97E79D03420}">
      <dgm:prSet/>
      <dgm:spPr/>
      <dgm:t>
        <a:bodyPr/>
        <a:lstStyle/>
        <a:p>
          <a:r>
            <a:rPr lang="en-US"/>
            <a:t>def functionname([formal_args,] *var_args_tuple ):</a:t>
          </a:r>
        </a:p>
      </dgm:t>
    </dgm:pt>
    <dgm:pt modelId="{06B03111-D476-4F81-8C11-98B8CB6052C3}" type="parTrans" cxnId="{D152C2AF-BF53-449D-A0A7-57E737B579E2}">
      <dgm:prSet/>
      <dgm:spPr/>
      <dgm:t>
        <a:bodyPr/>
        <a:lstStyle/>
        <a:p>
          <a:endParaRPr lang="en-US"/>
        </a:p>
      </dgm:t>
    </dgm:pt>
    <dgm:pt modelId="{60F079CC-5B5E-4F03-8571-2753079EB0EF}" type="sibTrans" cxnId="{D152C2AF-BF53-449D-A0A7-57E737B579E2}">
      <dgm:prSet/>
      <dgm:spPr/>
      <dgm:t>
        <a:bodyPr/>
        <a:lstStyle/>
        <a:p>
          <a:endParaRPr lang="en-US"/>
        </a:p>
      </dgm:t>
    </dgm:pt>
    <dgm:pt modelId="{35F1F10C-E95F-432F-9714-33A2633EBA35}">
      <dgm:prSet/>
      <dgm:spPr/>
      <dgm:t>
        <a:bodyPr/>
        <a:lstStyle/>
        <a:p>
          <a:r>
            <a:rPr lang="en-US"/>
            <a:t>"function_docstring" </a:t>
          </a:r>
        </a:p>
      </dgm:t>
    </dgm:pt>
    <dgm:pt modelId="{99E0315C-FAE4-4F23-B7E4-027ECCBB078E}" type="parTrans" cxnId="{2EA7F561-D6AF-400C-9E9C-62512AE3A756}">
      <dgm:prSet/>
      <dgm:spPr/>
      <dgm:t>
        <a:bodyPr/>
        <a:lstStyle/>
        <a:p>
          <a:endParaRPr lang="en-US"/>
        </a:p>
      </dgm:t>
    </dgm:pt>
    <dgm:pt modelId="{9C2F3A02-CFB8-4A32-8C18-1CE78B0944A8}" type="sibTrans" cxnId="{2EA7F561-D6AF-400C-9E9C-62512AE3A756}">
      <dgm:prSet/>
      <dgm:spPr/>
      <dgm:t>
        <a:bodyPr/>
        <a:lstStyle/>
        <a:p>
          <a:endParaRPr lang="en-US"/>
        </a:p>
      </dgm:t>
    </dgm:pt>
    <dgm:pt modelId="{F893C88F-34DB-47EF-B679-7C73F2D99475}">
      <dgm:prSet/>
      <dgm:spPr/>
      <dgm:t>
        <a:bodyPr/>
        <a:lstStyle/>
        <a:p>
          <a:r>
            <a:rPr lang="en-US"/>
            <a:t>function_suite </a:t>
          </a:r>
        </a:p>
      </dgm:t>
    </dgm:pt>
    <dgm:pt modelId="{3102680E-A389-4929-BB6A-89DD2B474259}" type="parTrans" cxnId="{4668CE35-DA1A-4ED5-88E8-287DCC9AC1E0}">
      <dgm:prSet/>
      <dgm:spPr/>
      <dgm:t>
        <a:bodyPr/>
        <a:lstStyle/>
        <a:p>
          <a:endParaRPr lang="en-US"/>
        </a:p>
      </dgm:t>
    </dgm:pt>
    <dgm:pt modelId="{12963B7A-CA41-4C9B-81C9-4E08CAA33DC2}" type="sibTrans" cxnId="{4668CE35-DA1A-4ED5-88E8-287DCC9AC1E0}">
      <dgm:prSet/>
      <dgm:spPr/>
      <dgm:t>
        <a:bodyPr/>
        <a:lstStyle/>
        <a:p>
          <a:endParaRPr lang="en-US"/>
        </a:p>
      </dgm:t>
    </dgm:pt>
    <dgm:pt modelId="{154BFDA3-E2BA-44B0-AF9C-6EA024BA7D20}">
      <dgm:prSet/>
      <dgm:spPr/>
      <dgm:t>
        <a:bodyPr/>
        <a:lstStyle/>
        <a:p>
          <a:r>
            <a:rPr lang="en-US"/>
            <a:t>return [expression] </a:t>
          </a:r>
        </a:p>
      </dgm:t>
    </dgm:pt>
    <dgm:pt modelId="{3F039824-DC5B-4978-8DFE-5DE9B9BD2B51}" type="parTrans" cxnId="{4736976F-8203-40EF-B3E7-F72E5C9CB746}">
      <dgm:prSet/>
      <dgm:spPr/>
      <dgm:t>
        <a:bodyPr/>
        <a:lstStyle/>
        <a:p>
          <a:endParaRPr lang="en-US"/>
        </a:p>
      </dgm:t>
    </dgm:pt>
    <dgm:pt modelId="{19304364-65D3-425B-8C67-C4A9CF8EA0E6}" type="sibTrans" cxnId="{4736976F-8203-40EF-B3E7-F72E5C9CB746}">
      <dgm:prSet/>
      <dgm:spPr/>
      <dgm:t>
        <a:bodyPr/>
        <a:lstStyle/>
        <a:p>
          <a:endParaRPr lang="en-US"/>
        </a:p>
      </dgm:t>
    </dgm:pt>
    <dgm:pt modelId="{14629576-17AF-419B-9901-4456895C2216}" type="pres">
      <dgm:prSet presAssocID="{FF61704E-1DD7-4E7B-9D56-F4169BADDE2A}" presName="linear" presStyleCnt="0">
        <dgm:presLayoutVars>
          <dgm:animLvl val="lvl"/>
          <dgm:resizeHandles val="exact"/>
        </dgm:presLayoutVars>
      </dgm:prSet>
      <dgm:spPr/>
    </dgm:pt>
    <dgm:pt modelId="{3B6131D6-65BE-4A85-A3DB-0602B0DAB1CF}" type="pres">
      <dgm:prSet presAssocID="{D4AF853E-5304-48D2-8D80-5DAD1555CBEA}" presName="parentText" presStyleLbl="node1" presStyleIdx="0" presStyleCnt="3">
        <dgm:presLayoutVars>
          <dgm:chMax val="0"/>
          <dgm:bulletEnabled val="1"/>
        </dgm:presLayoutVars>
      </dgm:prSet>
      <dgm:spPr/>
    </dgm:pt>
    <dgm:pt modelId="{AB61FD0E-39F3-4355-A873-B0A5DDB61B90}" type="pres">
      <dgm:prSet presAssocID="{D222112C-D6BE-451C-9DA2-A5DE0557E66C}" presName="spacer" presStyleCnt="0"/>
      <dgm:spPr/>
    </dgm:pt>
    <dgm:pt modelId="{43CF17B0-4DE8-464E-8049-1BFDEBD099CB}" type="pres">
      <dgm:prSet presAssocID="{4200C74E-82F5-49FC-99D3-C3E31AC299FE}" presName="parentText" presStyleLbl="node1" presStyleIdx="1" presStyleCnt="3">
        <dgm:presLayoutVars>
          <dgm:chMax val="0"/>
          <dgm:bulletEnabled val="1"/>
        </dgm:presLayoutVars>
      </dgm:prSet>
      <dgm:spPr/>
    </dgm:pt>
    <dgm:pt modelId="{94475CB9-3C14-40D4-86CF-C4D9C865B79A}" type="pres">
      <dgm:prSet presAssocID="{F0DBBEF1-84CC-4E59-B936-56650BE1F21F}" presName="spacer" presStyleCnt="0"/>
      <dgm:spPr/>
    </dgm:pt>
    <dgm:pt modelId="{C7FAE094-8335-4165-8C78-954C9922E0B6}" type="pres">
      <dgm:prSet presAssocID="{15928C19-32B2-4A0F-9FC6-1533E387B4B6}" presName="parentText" presStyleLbl="node1" presStyleIdx="2" presStyleCnt="3">
        <dgm:presLayoutVars>
          <dgm:chMax val="0"/>
          <dgm:bulletEnabled val="1"/>
        </dgm:presLayoutVars>
      </dgm:prSet>
      <dgm:spPr/>
    </dgm:pt>
    <dgm:pt modelId="{2D6B10F7-D443-4966-A36F-DFA6D4469469}" type="pres">
      <dgm:prSet presAssocID="{15928C19-32B2-4A0F-9FC6-1533E387B4B6}" presName="childText" presStyleLbl="revTx" presStyleIdx="0" presStyleCnt="1">
        <dgm:presLayoutVars>
          <dgm:bulletEnabled val="1"/>
        </dgm:presLayoutVars>
      </dgm:prSet>
      <dgm:spPr/>
    </dgm:pt>
  </dgm:ptLst>
  <dgm:cxnLst>
    <dgm:cxn modelId="{AC378009-B47D-4F85-A76F-062D442CF2C5}" srcId="{FF61704E-1DD7-4E7B-9D56-F4169BADDE2A}" destId="{4200C74E-82F5-49FC-99D3-C3E31AC299FE}" srcOrd="1" destOrd="0" parTransId="{2E458116-19D4-4CDA-91FF-DF6D1D58F0A3}" sibTransId="{F0DBBEF1-84CC-4E59-B936-56650BE1F21F}"/>
    <dgm:cxn modelId="{638E9B2F-5A42-413F-B73E-2A0AD2BEA3BD}" type="presOf" srcId="{D4AF853E-5304-48D2-8D80-5DAD1555CBEA}" destId="{3B6131D6-65BE-4A85-A3DB-0602B0DAB1CF}" srcOrd="0" destOrd="0" presId="urn:microsoft.com/office/officeart/2005/8/layout/vList2"/>
    <dgm:cxn modelId="{52D13730-0E62-4ECF-8F31-42CBC77EF4DD}" type="presOf" srcId="{154BFDA3-E2BA-44B0-AF9C-6EA024BA7D20}" destId="{2D6B10F7-D443-4966-A36F-DFA6D4469469}" srcOrd="0" destOrd="3" presId="urn:microsoft.com/office/officeart/2005/8/layout/vList2"/>
    <dgm:cxn modelId="{4668CE35-DA1A-4ED5-88E8-287DCC9AC1E0}" srcId="{88FE4CE1-4FB6-4BAE-B5DE-A97E79D03420}" destId="{F893C88F-34DB-47EF-B679-7C73F2D99475}" srcOrd="1" destOrd="0" parTransId="{3102680E-A389-4929-BB6A-89DD2B474259}" sibTransId="{12963B7A-CA41-4C9B-81C9-4E08CAA33DC2}"/>
    <dgm:cxn modelId="{2EA7F561-D6AF-400C-9E9C-62512AE3A756}" srcId="{88FE4CE1-4FB6-4BAE-B5DE-A97E79D03420}" destId="{35F1F10C-E95F-432F-9714-33A2633EBA35}" srcOrd="0" destOrd="0" parTransId="{99E0315C-FAE4-4F23-B7E4-027ECCBB078E}" sibTransId="{9C2F3A02-CFB8-4A32-8C18-1CE78B0944A8}"/>
    <dgm:cxn modelId="{4304A56A-3158-4233-889E-B3E59AF9FCD6}" type="presOf" srcId="{35F1F10C-E95F-432F-9714-33A2633EBA35}" destId="{2D6B10F7-D443-4966-A36F-DFA6D4469469}" srcOrd="0" destOrd="1" presId="urn:microsoft.com/office/officeart/2005/8/layout/vList2"/>
    <dgm:cxn modelId="{4736976F-8203-40EF-B3E7-F72E5C9CB746}" srcId="{88FE4CE1-4FB6-4BAE-B5DE-A97E79D03420}" destId="{154BFDA3-E2BA-44B0-AF9C-6EA024BA7D20}" srcOrd="2" destOrd="0" parTransId="{3F039824-DC5B-4978-8DFE-5DE9B9BD2B51}" sibTransId="{19304364-65D3-425B-8C67-C4A9CF8EA0E6}"/>
    <dgm:cxn modelId="{BB2A4685-6DF8-4387-B274-4EF23B780245}" type="presOf" srcId="{88FE4CE1-4FB6-4BAE-B5DE-A97E79D03420}" destId="{2D6B10F7-D443-4966-A36F-DFA6D4469469}" srcOrd="0" destOrd="0" presId="urn:microsoft.com/office/officeart/2005/8/layout/vList2"/>
    <dgm:cxn modelId="{39EE9C8D-5703-4247-A22E-B62361295794}" type="presOf" srcId="{4200C74E-82F5-49FC-99D3-C3E31AC299FE}" destId="{43CF17B0-4DE8-464E-8049-1BFDEBD099CB}" srcOrd="0" destOrd="0" presId="urn:microsoft.com/office/officeart/2005/8/layout/vList2"/>
    <dgm:cxn modelId="{41824DA9-AEE5-47B1-96B4-A1A23FF627B0}" srcId="{FF61704E-1DD7-4E7B-9D56-F4169BADDE2A}" destId="{15928C19-32B2-4A0F-9FC6-1533E387B4B6}" srcOrd="2" destOrd="0" parTransId="{3E36D93F-7063-427A-B252-B967164F21FC}" sibTransId="{C4B546CD-B852-46BC-ADCF-3674FDD501C1}"/>
    <dgm:cxn modelId="{D152C2AF-BF53-449D-A0A7-57E737B579E2}" srcId="{15928C19-32B2-4A0F-9FC6-1533E387B4B6}" destId="{88FE4CE1-4FB6-4BAE-B5DE-A97E79D03420}" srcOrd="0" destOrd="0" parTransId="{06B03111-D476-4F81-8C11-98B8CB6052C3}" sibTransId="{60F079CC-5B5E-4F03-8571-2753079EB0EF}"/>
    <dgm:cxn modelId="{4D46D1BC-2F4A-430E-B995-0AD7BA104EBF}" srcId="{FF61704E-1DD7-4E7B-9D56-F4169BADDE2A}" destId="{D4AF853E-5304-48D2-8D80-5DAD1555CBEA}" srcOrd="0" destOrd="0" parTransId="{BC8B01FC-8235-45E8-9676-C8D6AFD5C90F}" sibTransId="{D222112C-D6BE-451C-9DA2-A5DE0557E66C}"/>
    <dgm:cxn modelId="{4E222BC5-985B-4069-B663-1F9D769359B9}" type="presOf" srcId="{F893C88F-34DB-47EF-B679-7C73F2D99475}" destId="{2D6B10F7-D443-4966-A36F-DFA6D4469469}" srcOrd="0" destOrd="2" presId="urn:microsoft.com/office/officeart/2005/8/layout/vList2"/>
    <dgm:cxn modelId="{7713DFC7-228F-465C-B748-4F48C36135CB}" type="presOf" srcId="{FF61704E-1DD7-4E7B-9D56-F4169BADDE2A}" destId="{14629576-17AF-419B-9901-4456895C2216}" srcOrd="0" destOrd="0" presId="urn:microsoft.com/office/officeart/2005/8/layout/vList2"/>
    <dgm:cxn modelId="{A5B074DA-EC7B-4094-9DD4-51260C712CAA}" type="presOf" srcId="{15928C19-32B2-4A0F-9FC6-1533E387B4B6}" destId="{C7FAE094-8335-4165-8C78-954C9922E0B6}" srcOrd="0" destOrd="0" presId="urn:microsoft.com/office/officeart/2005/8/layout/vList2"/>
    <dgm:cxn modelId="{C9A678FA-D380-4B9D-B389-5B476D25638B}" type="presParOf" srcId="{14629576-17AF-419B-9901-4456895C2216}" destId="{3B6131D6-65BE-4A85-A3DB-0602B0DAB1CF}" srcOrd="0" destOrd="0" presId="urn:microsoft.com/office/officeart/2005/8/layout/vList2"/>
    <dgm:cxn modelId="{4D8DDA18-9756-44FD-A791-D54CCAE1E022}" type="presParOf" srcId="{14629576-17AF-419B-9901-4456895C2216}" destId="{AB61FD0E-39F3-4355-A873-B0A5DDB61B90}" srcOrd="1" destOrd="0" presId="urn:microsoft.com/office/officeart/2005/8/layout/vList2"/>
    <dgm:cxn modelId="{21E1A8B7-4D0A-4610-9EAB-F1BB389A4E0A}" type="presParOf" srcId="{14629576-17AF-419B-9901-4456895C2216}" destId="{43CF17B0-4DE8-464E-8049-1BFDEBD099CB}" srcOrd="2" destOrd="0" presId="urn:microsoft.com/office/officeart/2005/8/layout/vList2"/>
    <dgm:cxn modelId="{76369B61-9B5D-4EE4-B545-1B1BD28E38E4}" type="presParOf" srcId="{14629576-17AF-419B-9901-4456895C2216}" destId="{94475CB9-3C14-40D4-86CF-C4D9C865B79A}" srcOrd="3" destOrd="0" presId="urn:microsoft.com/office/officeart/2005/8/layout/vList2"/>
    <dgm:cxn modelId="{E7DD8EF1-B29C-452D-8E17-791D66D400E4}" type="presParOf" srcId="{14629576-17AF-419B-9901-4456895C2216}" destId="{C7FAE094-8335-4165-8C78-954C9922E0B6}" srcOrd="4" destOrd="0" presId="urn:microsoft.com/office/officeart/2005/8/layout/vList2"/>
    <dgm:cxn modelId="{A2EEBE94-7794-4B31-8382-1F460A8C76A7}" type="presParOf" srcId="{14629576-17AF-419B-9901-4456895C2216}" destId="{2D6B10F7-D443-4966-A36F-DFA6D4469469}"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8AB5EE5-ACB5-4435-B976-4EDD91E49529}" type="doc">
      <dgm:prSet loTypeId="urn:microsoft.com/office/officeart/2005/8/layout/cycle5" loCatId="cycle" qsTypeId="urn:microsoft.com/office/officeart/2005/8/quickstyle/simple1" qsCatId="simple" csTypeId="urn:microsoft.com/office/officeart/2005/8/colors/accent1_2" csCatId="accent1"/>
      <dgm:spPr/>
      <dgm:t>
        <a:bodyPr/>
        <a:lstStyle/>
        <a:p>
          <a:endParaRPr lang="en-US"/>
        </a:p>
      </dgm:t>
    </dgm:pt>
    <dgm:pt modelId="{79CC81A1-17E5-4407-9F92-5934BF95C844}">
      <dgm:prSet/>
      <dgm:spPr/>
      <dgm:t>
        <a:bodyPr/>
        <a:lstStyle/>
        <a:p>
          <a:r>
            <a:rPr lang="en-US"/>
            <a:t>Boolean expressions ask a question and produce a Yes or No result which we use to control program flow</a:t>
          </a:r>
        </a:p>
      </dgm:t>
    </dgm:pt>
    <dgm:pt modelId="{906065C7-A5CE-4A95-8048-02AC2B119F2D}" type="parTrans" cxnId="{59E4997A-7665-468B-9C75-77A3C9EF112A}">
      <dgm:prSet/>
      <dgm:spPr/>
      <dgm:t>
        <a:bodyPr/>
        <a:lstStyle/>
        <a:p>
          <a:endParaRPr lang="en-US"/>
        </a:p>
      </dgm:t>
    </dgm:pt>
    <dgm:pt modelId="{8E87CA43-0271-46B3-BA75-74F354CD1DAC}" type="sibTrans" cxnId="{59E4997A-7665-468B-9C75-77A3C9EF112A}">
      <dgm:prSet/>
      <dgm:spPr/>
      <dgm:t>
        <a:bodyPr/>
        <a:lstStyle/>
        <a:p>
          <a:endParaRPr lang="en-US"/>
        </a:p>
      </dgm:t>
    </dgm:pt>
    <dgm:pt modelId="{1FED7370-9BD1-4EB9-867A-9F86FC323F89}">
      <dgm:prSet/>
      <dgm:spPr/>
      <dgm:t>
        <a:bodyPr/>
        <a:lstStyle/>
        <a:p>
          <a:r>
            <a:rPr lang="en-US"/>
            <a:t>Boolean expressions using comparison operators evaluate to True / False or Yes / No</a:t>
          </a:r>
        </a:p>
      </dgm:t>
    </dgm:pt>
    <dgm:pt modelId="{1E170D5B-5328-431B-9914-0271BEC61A02}" type="parTrans" cxnId="{0288B7D8-3F53-45F6-AC99-0E9255B3A4A9}">
      <dgm:prSet/>
      <dgm:spPr/>
      <dgm:t>
        <a:bodyPr/>
        <a:lstStyle/>
        <a:p>
          <a:endParaRPr lang="en-US"/>
        </a:p>
      </dgm:t>
    </dgm:pt>
    <dgm:pt modelId="{3112E149-2588-4680-8CD1-5AE2289B0B6D}" type="sibTrans" cxnId="{0288B7D8-3F53-45F6-AC99-0E9255B3A4A9}">
      <dgm:prSet/>
      <dgm:spPr/>
      <dgm:t>
        <a:bodyPr/>
        <a:lstStyle/>
        <a:p>
          <a:endParaRPr lang="en-US"/>
        </a:p>
      </dgm:t>
    </dgm:pt>
    <dgm:pt modelId="{0345A039-0805-4225-AECC-909745876F1F}">
      <dgm:prSet/>
      <dgm:spPr/>
      <dgm:t>
        <a:bodyPr/>
        <a:lstStyle/>
        <a:p>
          <a:r>
            <a:rPr lang="en-US"/>
            <a:t>Comparison operators look at variables but do not change the variables</a:t>
          </a:r>
        </a:p>
      </dgm:t>
    </dgm:pt>
    <dgm:pt modelId="{F8870813-49E1-4C6E-BE41-B31E893B0B6F}" type="parTrans" cxnId="{D61CEA66-32F1-49A8-B0BF-D23BA20BFD85}">
      <dgm:prSet/>
      <dgm:spPr/>
      <dgm:t>
        <a:bodyPr/>
        <a:lstStyle/>
        <a:p>
          <a:endParaRPr lang="en-US"/>
        </a:p>
      </dgm:t>
    </dgm:pt>
    <dgm:pt modelId="{285B2D70-04AD-4007-9681-D4374F00E7E8}" type="sibTrans" cxnId="{D61CEA66-32F1-49A8-B0BF-D23BA20BFD85}">
      <dgm:prSet/>
      <dgm:spPr/>
      <dgm:t>
        <a:bodyPr/>
        <a:lstStyle/>
        <a:p>
          <a:endParaRPr lang="en-US"/>
        </a:p>
      </dgm:t>
    </dgm:pt>
    <dgm:pt modelId="{EDB53418-228F-451C-922D-6A8D06D512F9}" type="pres">
      <dgm:prSet presAssocID="{18AB5EE5-ACB5-4435-B976-4EDD91E49529}" presName="cycle" presStyleCnt="0">
        <dgm:presLayoutVars>
          <dgm:dir/>
          <dgm:resizeHandles val="exact"/>
        </dgm:presLayoutVars>
      </dgm:prSet>
      <dgm:spPr/>
    </dgm:pt>
    <dgm:pt modelId="{FE85C5CA-5BDC-4E31-BC4D-D3C59702D8FC}" type="pres">
      <dgm:prSet presAssocID="{79CC81A1-17E5-4407-9F92-5934BF95C844}" presName="node" presStyleLbl="node1" presStyleIdx="0" presStyleCnt="3">
        <dgm:presLayoutVars>
          <dgm:bulletEnabled val="1"/>
        </dgm:presLayoutVars>
      </dgm:prSet>
      <dgm:spPr/>
    </dgm:pt>
    <dgm:pt modelId="{27F41142-3B0B-4C35-9C11-D711481A733B}" type="pres">
      <dgm:prSet presAssocID="{79CC81A1-17E5-4407-9F92-5934BF95C844}" presName="spNode" presStyleCnt="0"/>
      <dgm:spPr/>
    </dgm:pt>
    <dgm:pt modelId="{10A39C7A-972F-4502-AEC2-5B255A4D2A65}" type="pres">
      <dgm:prSet presAssocID="{8E87CA43-0271-46B3-BA75-74F354CD1DAC}" presName="sibTrans" presStyleLbl="sibTrans1D1" presStyleIdx="0" presStyleCnt="3"/>
      <dgm:spPr/>
    </dgm:pt>
    <dgm:pt modelId="{01D5C907-B9F7-4E94-91EA-320E31D13463}" type="pres">
      <dgm:prSet presAssocID="{1FED7370-9BD1-4EB9-867A-9F86FC323F89}" presName="node" presStyleLbl="node1" presStyleIdx="1" presStyleCnt="3">
        <dgm:presLayoutVars>
          <dgm:bulletEnabled val="1"/>
        </dgm:presLayoutVars>
      </dgm:prSet>
      <dgm:spPr/>
    </dgm:pt>
    <dgm:pt modelId="{1F61F182-B56D-4E16-B7FE-006574B7D363}" type="pres">
      <dgm:prSet presAssocID="{1FED7370-9BD1-4EB9-867A-9F86FC323F89}" presName="spNode" presStyleCnt="0"/>
      <dgm:spPr/>
    </dgm:pt>
    <dgm:pt modelId="{75F26794-8FED-4D93-BAD2-245598C73C07}" type="pres">
      <dgm:prSet presAssocID="{3112E149-2588-4680-8CD1-5AE2289B0B6D}" presName="sibTrans" presStyleLbl="sibTrans1D1" presStyleIdx="1" presStyleCnt="3"/>
      <dgm:spPr/>
    </dgm:pt>
    <dgm:pt modelId="{F281C999-9F53-4121-8ED4-7ED40A35E6B4}" type="pres">
      <dgm:prSet presAssocID="{0345A039-0805-4225-AECC-909745876F1F}" presName="node" presStyleLbl="node1" presStyleIdx="2" presStyleCnt="3">
        <dgm:presLayoutVars>
          <dgm:bulletEnabled val="1"/>
        </dgm:presLayoutVars>
      </dgm:prSet>
      <dgm:spPr/>
    </dgm:pt>
    <dgm:pt modelId="{15A41AB1-92C7-45BD-B94C-8FFCF87AA96F}" type="pres">
      <dgm:prSet presAssocID="{0345A039-0805-4225-AECC-909745876F1F}" presName="spNode" presStyleCnt="0"/>
      <dgm:spPr/>
    </dgm:pt>
    <dgm:pt modelId="{07A8F1FC-3AC4-4C69-8331-038DE383B987}" type="pres">
      <dgm:prSet presAssocID="{285B2D70-04AD-4007-9681-D4374F00E7E8}" presName="sibTrans" presStyleLbl="sibTrans1D1" presStyleIdx="2" presStyleCnt="3"/>
      <dgm:spPr/>
    </dgm:pt>
  </dgm:ptLst>
  <dgm:cxnLst>
    <dgm:cxn modelId="{ACF65112-041B-444F-9C88-52768E5E54F2}" type="presOf" srcId="{3112E149-2588-4680-8CD1-5AE2289B0B6D}" destId="{75F26794-8FED-4D93-BAD2-245598C73C07}" srcOrd="0" destOrd="0" presId="urn:microsoft.com/office/officeart/2005/8/layout/cycle5"/>
    <dgm:cxn modelId="{AA7AA62D-DB3E-4359-BA17-BA3D8CBCFF14}" type="presOf" srcId="{18AB5EE5-ACB5-4435-B976-4EDD91E49529}" destId="{EDB53418-228F-451C-922D-6A8D06D512F9}" srcOrd="0" destOrd="0" presId="urn:microsoft.com/office/officeart/2005/8/layout/cycle5"/>
    <dgm:cxn modelId="{D61CEA66-32F1-49A8-B0BF-D23BA20BFD85}" srcId="{18AB5EE5-ACB5-4435-B976-4EDD91E49529}" destId="{0345A039-0805-4225-AECC-909745876F1F}" srcOrd="2" destOrd="0" parTransId="{F8870813-49E1-4C6E-BE41-B31E893B0B6F}" sibTransId="{285B2D70-04AD-4007-9681-D4374F00E7E8}"/>
    <dgm:cxn modelId="{59E4997A-7665-468B-9C75-77A3C9EF112A}" srcId="{18AB5EE5-ACB5-4435-B976-4EDD91E49529}" destId="{79CC81A1-17E5-4407-9F92-5934BF95C844}" srcOrd="0" destOrd="0" parTransId="{906065C7-A5CE-4A95-8048-02AC2B119F2D}" sibTransId="{8E87CA43-0271-46B3-BA75-74F354CD1DAC}"/>
    <dgm:cxn modelId="{80E948A9-38E4-41D0-9ABA-7D94536DDBA4}" type="presOf" srcId="{1FED7370-9BD1-4EB9-867A-9F86FC323F89}" destId="{01D5C907-B9F7-4E94-91EA-320E31D13463}" srcOrd="0" destOrd="0" presId="urn:microsoft.com/office/officeart/2005/8/layout/cycle5"/>
    <dgm:cxn modelId="{CEA6EFB0-FC27-4B98-8293-CBC3E9D9F616}" type="presOf" srcId="{8E87CA43-0271-46B3-BA75-74F354CD1DAC}" destId="{10A39C7A-972F-4502-AEC2-5B255A4D2A65}" srcOrd="0" destOrd="0" presId="urn:microsoft.com/office/officeart/2005/8/layout/cycle5"/>
    <dgm:cxn modelId="{86C646B4-4913-41AE-A0FC-DED9E6212A62}" type="presOf" srcId="{285B2D70-04AD-4007-9681-D4374F00E7E8}" destId="{07A8F1FC-3AC4-4C69-8331-038DE383B987}" srcOrd="0" destOrd="0" presId="urn:microsoft.com/office/officeart/2005/8/layout/cycle5"/>
    <dgm:cxn modelId="{0288B7D8-3F53-45F6-AC99-0E9255B3A4A9}" srcId="{18AB5EE5-ACB5-4435-B976-4EDD91E49529}" destId="{1FED7370-9BD1-4EB9-867A-9F86FC323F89}" srcOrd="1" destOrd="0" parTransId="{1E170D5B-5328-431B-9914-0271BEC61A02}" sibTransId="{3112E149-2588-4680-8CD1-5AE2289B0B6D}"/>
    <dgm:cxn modelId="{2B1AF7EF-C39E-4C1E-B6AE-A4A5B028C5B6}" type="presOf" srcId="{79CC81A1-17E5-4407-9F92-5934BF95C844}" destId="{FE85C5CA-5BDC-4E31-BC4D-D3C59702D8FC}" srcOrd="0" destOrd="0" presId="urn:microsoft.com/office/officeart/2005/8/layout/cycle5"/>
    <dgm:cxn modelId="{D3E845FC-6D22-4519-AC48-8E4C54DF0F18}" type="presOf" srcId="{0345A039-0805-4225-AECC-909745876F1F}" destId="{F281C999-9F53-4121-8ED4-7ED40A35E6B4}" srcOrd="0" destOrd="0" presId="urn:microsoft.com/office/officeart/2005/8/layout/cycle5"/>
    <dgm:cxn modelId="{15B8F07E-D4E0-4C43-B461-6964FB973989}" type="presParOf" srcId="{EDB53418-228F-451C-922D-6A8D06D512F9}" destId="{FE85C5CA-5BDC-4E31-BC4D-D3C59702D8FC}" srcOrd="0" destOrd="0" presId="urn:microsoft.com/office/officeart/2005/8/layout/cycle5"/>
    <dgm:cxn modelId="{6B138321-C4B7-4D7C-ABB0-BF58D9FA3DCF}" type="presParOf" srcId="{EDB53418-228F-451C-922D-6A8D06D512F9}" destId="{27F41142-3B0B-4C35-9C11-D711481A733B}" srcOrd="1" destOrd="0" presId="urn:microsoft.com/office/officeart/2005/8/layout/cycle5"/>
    <dgm:cxn modelId="{01B19560-26E3-44A6-85CF-64DBB19815B0}" type="presParOf" srcId="{EDB53418-228F-451C-922D-6A8D06D512F9}" destId="{10A39C7A-972F-4502-AEC2-5B255A4D2A65}" srcOrd="2" destOrd="0" presId="urn:microsoft.com/office/officeart/2005/8/layout/cycle5"/>
    <dgm:cxn modelId="{0B2BD327-C698-4908-ABB5-9459AF46A578}" type="presParOf" srcId="{EDB53418-228F-451C-922D-6A8D06D512F9}" destId="{01D5C907-B9F7-4E94-91EA-320E31D13463}" srcOrd="3" destOrd="0" presId="urn:microsoft.com/office/officeart/2005/8/layout/cycle5"/>
    <dgm:cxn modelId="{E985F24B-A868-499A-AA1C-6A73C29739A3}" type="presParOf" srcId="{EDB53418-228F-451C-922D-6A8D06D512F9}" destId="{1F61F182-B56D-4E16-B7FE-006574B7D363}" srcOrd="4" destOrd="0" presId="urn:microsoft.com/office/officeart/2005/8/layout/cycle5"/>
    <dgm:cxn modelId="{91BFC700-E533-46AC-939B-AB80B59D9754}" type="presParOf" srcId="{EDB53418-228F-451C-922D-6A8D06D512F9}" destId="{75F26794-8FED-4D93-BAD2-245598C73C07}" srcOrd="5" destOrd="0" presId="urn:microsoft.com/office/officeart/2005/8/layout/cycle5"/>
    <dgm:cxn modelId="{D8836C91-A419-4F3D-A486-D131BC306306}" type="presParOf" srcId="{EDB53418-228F-451C-922D-6A8D06D512F9}" destId="{F281C999-9F53-4121-8ED4-7ED40A35E6B4}" srcOrd="6" destOrd="0" presId="urn:microsoft.com/office/officeart/2005/8/layout/cycle5"/>
    <dgm:cxn modelId="{DD5E0AA4-D7CE-4609-B39B-08F469B822F3}" type="presParOf" srcId="{EDB53418-228F-451C-922D-6A8D06D512F9}" destId="{15A41AB1-92C7-45BD-B94C-8FFCF87AA96F}" srcOrd="7" destOrd="0" presId="urn:microsoft.com/office/officeart/2005/8/layout/cycle5"/>
    <dgm:cxn modelId="{C2D4971A-4F1A-4737-8FC7-59540F15E156}" type="presParOf" srcId="{EDB53418-228F-451C-922D-6A8D06D512F9}" destId="{07A8F1FC-3AC4-4C69-8331-038DE383B987}" srcOrd="8"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B286076-94E6-4CB9-97A1-365C342EE14A}"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E89D31B9-18E6-40CF-860B-5BAD9E3EDB83}">
      <dgm:prSet/>
      <dgm:spPr/>
      <dgm:t>
        <a:bodyPr/>
        <a:lstStyle/>
        <a:p>
          <a:r>
            <a:rPr lang="en-US"/>
            <a:t>Increase indent indent after an if statement or for statement (after : )</a:t>
          </a:r>
        </a:p>
      </dgm:t>
    </dgm:pt>
    <dgm:pt modelId="{335EF656-499A-408B-A2C3-2F792B456099}" type="parTrans" cxnId="{DA237DD9-1428-4C45-B364-E33832AF53E1}">
      <dgm:prSet/>
      <dgm:spPr/>
      <dgm:t>
        <a:bodyPr/>
        <a:lstStyle/>
        <a:p>
          <a:endParaRPr lang="en-US"/>
        </a:p>
      </dgm:t>
    </dgm:pt>
    <dgm:pt modelId="{CC2F26BF-FBA3-44DD-9078-4E97343EAEDC}" type="sibTrans" cxnId="{DA237DD9-1428-4C45-B364-E33832AF53E1}">
      <dgm:prSet/>
      <dgm:spPr/>
      <dgm:t>
        <a:bodyPr/>
        <a:lstStyle/>
        <a:p>
          <a:endParaRPr lang="en-US"/>
        </a:p>
      </dgm:t>
    </dgm:pt>
    <dgm:pt modelId="{DBCB6905-A766-4203-A2E5-8F48404E4239}">
      <dgm:prSet/>
      <dgm:spPr/>
      <dgm:t>
        <a:bodyPr/>
        <a:lstStyle/>
        <a:p>
          <a:r>
            <a:rPr lang="en-US"/>
            <a:t>Maintain indent to indicate the scope of the block (which lines are affected by the if/for)</a:t>
          </a:r>
        </a:p>
      </dgm:t>
    </dgm:pt>
    <dgm:pt modelId="{8C9925A9-5CC0-4497-BDE0-0F16D2C6D687}" type="parTrans" cxnId="{AFD0E34B-D288-4E75-B000-5EB586332458}">
      <dgm:prSet/>
      <dgm:spPr/>
      <dgm:t>
        <a:bodyPr/>
        <a:lstStyle/>
        <a:p>
          <a:endParaRPr lang="en-US"/>
        </a:p>
      </dgm:t>
    </dgm:pt>
    <dgm:pt modelId="{791D8921-B152-440A-BB5A-2410C6A5BA5E}" type="sibTrans" cxnId="{AFD0E34B-D288-4E75-B000-5EB586332458}">
      <dgm:prSet/>
      <dgm:spPr/>
      <dgm:t>
        <a:bodyPr/>
        <a:lstStyle/>
        <a:p>
          <a:endParaRPr lang="en-US"/>
        </a:p>
      </dgm:t>
    </dgm:pt>
    <dgm:pt modelId="{1B631B60-55AE-4F14-8397-45EB10CEB920}">
      <dgm:prSet/>
      <dgm:spPr/>
      <dgm:t>
        <a:bodyPr/>
        <a:lstStyle/>
        <a:p>
          <a:r>
            <a:rPr lang="en-US"/>
            <a:t>Reduce indent back to the level of the if statement or for statement to indicate the end of the block</a:t>
          </a:r>
        </a:p>
      </dgm:t>
    </dgm:pt>
    <dgm:pt modelId="{D0B884D5-3C82-435E-8602-2AE526B3950E}" type="parTrans" cxnId="{A9BBCEF8-88CB-492C-895F-747F3E2D6DD0}">
      <dgm:prSet/>
      <dgm:spPr/>
      <dgm:t>
        <a:bodyPr/>
        <a:lstStyle/>
        <a:p>
          <a:endParaRPr lang="en-US"/>
        </a:p>
      </dgm:t>
    </dgm:pt>
    <dgm:pt modelId="{E9E1AA63-9041-4191-85CF-06E7FFFD1BEE}" type="sibTrans" cxnId="{A9BBCEF8-88CB-492C-895F-747F3E2D6DD0}">
      <dgm:prSet/>
      <dgm:spPr/>
      <dgm:t>
        <a:bodyPr/>
        <a:lstStyle/>
        <a:p>
          <a:endParaRPr lang="en-US"/>
        </a:p>
      </dgm:t>
    </dgm:pt>
    <dgm:pt modelId="{73FD907F-6505-4684-B160-5B52168D0DC6}">
      <dgm:prSet/>
      <dgm:spPr/>
      <dgm:t>
        <a:bodyPr/>
        <a:lstStyle/>
        <a:p>
          <a:r>
            <a:rPr lang="en-US"/>
            <a:t>Blank lines are ignored - they do not affect indentation</a:t>
          </a:r>
        </a:p>
      </dgm:t>
    </dgm:pt>
    <dgm:pt modelId="{F7E9A9BF-2CCC-45E2-8F7C-B8B258058604}" type="parTrans" cxnId="{D1B9D0D5-5A1C-46D6-BF69-CDA65CEEE9DB}">
      <dgm:prSet/>
      <dgm:spPr/>
      <dgm:t>
        <a:bodyPr/>
        <a:lstStyle/>
        <a:p>
          <a:endParaRPr lang="en-US"/>
        </a:p>
      </dgm:t>
    </dgm:pt>
    <dgm:pt modelId="{82B79E04-30B9-42F0-9536-5FA1A29AE330}" type="sibTrans" cxnId="{D1B9D0D5-5A1C-46D6-BF69-CDA65CEEE9DB}">
      <dgm:prSet/>
      <dgm:spPr/>
      <dgm:t>
        <a:bodyPr/>
        <a:lstStyle/>
        <a:p>
          <a:endParaRPr lang="en-US"/>
        </a:p>
      </dgm:t>
    </dgm:pt>
    <dgm:pt modelId="{2F8EA4A7-537E-4BED-82A6-1C7BD45B4042}">
      <dgm:prSet/>
      <dgm:spPr/>
      <dgm:t>
        <a:bodyPr/>
        <a:lstStyle/>
        <a:p>
          <a:r>
            <a:rPr lang="en-US"/>
            <a:t>Comments on a line by themselves are ignored with regard to indentation</a:t>
          </a:r>
        </a:p>
      </dgm:t>
    </dgm:pt>
    <dgm:pt modelId="{9E4F3D2E-8FE5-49CE-B71C-6441897665CB}" type="parTrans" cxnId="{79883E2D-6A14-4CF4-94FE-705E3649A83F}">
      <dgm:prSet/>
      <dgm:spPr/>
      <dgm:t>
        <a:bodyPr/>
        <a:lstStyle/>
        <a:p>
          <a:endParaRPr lang="en-US"/>
        </a:p>
      </dgm:t>
    </dgm:pt>
    <dgm:pt modelId="{3DA3F5D7-8D95-4B34-9622-896A4B67163C}" type="sibTrans" cxnId="{79883E2D-6A14-4CF4-94FE-705E3649A83F}">
      <dgm:prSet/>
      <dgm:spPr/>
      <dgm:t>
        <a:bodyPr/>
        <a:lstStyle/>
        <a:p>
          <a:endParaRPr lang="en-US"/>
        </a:p>
      </dgm:t>
    </dgm:pt>
    <dgm:pt modelId="{2396092B-EE69-4EF2-AD8F-49D8BD7725AD}" type="pres">
      <dgm:prSet presAssocID="{DB286076-94E6-4CB9-97A1-365C342EE14A}" presName="linear" presStyleCnt="0">
        <dgm:presLayoutVars>
          <dgm:animLvl val="lvl"/>
          <dgm:resizeHandles val="exact"/>
        </dgm:presLayoutVars>
      </dgm:prSet>
      <dgm:spPr/>
    </dgm:pt>
    <dgm:pt modelId="{4F93F040-CA33-4724-8EF9-C97FBADF05B2}" type="pres">
      <dgm:prSet presAssocID="{E89D31B9-18E6-40CF-860B-5BAD9E3EDB83}" presName="parentText" presStyleLbl="node1" presStyleIdx="0" presStyleCnt="5">
        <dgm:presLayoutVars>
          <dgm:chMax val="0"/>
          <dgm:bulletEnabled val="1"/>
        </dgm:presLayoutVars>
      </dgm:prSet>
      <dgm:spPr/>
    </dgm:pt>
    <dgm:pt modelId="{D7016F29-53FA-4DC3-8899-5350C27EDC14}" type="pres">
      <dgm:prSet presAssocID="{CC2F26BF-FBA3-44DD-9078-4E97343EAEDC}" presName="spacer" presStyleCnt="0"/>
      <dgm:spPr/>
    </dgm:pt>
    <dgm:pt modelId="{5CDE8D0D-1703-4D3C-A216-CFC34073CEE3}" type="pres">
      <dgm:prSet presAssocID="{DBCB6905-A766-4203-A2E5-8F48404E4239}" presName="parentText" presStyleLbl="node1" presStyleIdx="1" presStyleCnt="5">
        <dgm:presLayoutVars>
          <dgm:chMax val="0"/>
          <dgm:bulletEnabled val="1"/>
        </dgm:presLayoutVars>
      </dgm:prSet>
      <dgm:spPr/>
    </dgm:pt>
    <dgm:pt modelId="{32AD43D1-69D2-4E20-BE9D-6AD5EA7A8787}" type="pres">
      <dgm:prSet presAssocID="{791D8921-B152-440A-BB5A-2410C6A5BA5E}" presName="spacer" presStyleCnt="0"/>
      <dgm:spPr/>
    </dgm:pt>
    <dgm:pt modelId="{53656642-37FF-436D-829C-B503DBFF7947}" type="pres">
      <dgm:prSet presAssocID="{1B631B60-55AE-4F14-8397-45EB10CEB920}" presName="parentText" presStyleLbl="node1" presStyleIdx="2" presStyleCnt="5">
        <dgm:presLayoutVars>
          <dgm:chMax val="0"/>
          <dgm:bulletEnabled val="1"/>
        </dgm:presLayoutVars>
      </dgm:prSet>
      <dgm:spPr/>
    </dgm:pt>
    <dgm:pt modelId="{955B0EA9-0610-4B39-A9E1-FB7F299B9AFF}" type="pres">
      <dgm:prSet presAssocID="{E9E1AA63-9041-4191-85CF-06E7FFFD1BEE}" presName="spacer" presStyleCnt="0"/>
      <dgm:spPr/>
    </dgm:pt>
    <dgm:pt modelId="{3B91C373-D8D9-4D14-B1BA-123095EF12B5}" type="pres">
      <dgm:prSet presAssocID="{73FD907F-6505-4684-B160-5B52168D0DC6}" presName="parentText" presStyleLbl="node1" presStyleIdx="3" presStyleCnt="5">
        <dgm:presLayoutVars>
          <dgm:chMax val="0"/>
          <dgm:bulletEnabled val="1"/>
        </dgm:presLayoutVars>
      </dgm:prSet>
      <dgm:spPr/>
    </dgm:pt>
    <dgm:pt modelId="{AA7C1695-3324-464A-B112-8CA9F345ACEB}" type="pres">
      <dgm:prSet presAssocID="{82B79E04-30B9-42F0-9536-5FA1A29AE330}" presName="spacer" presStyleCnt="0"/>
      <dgm:spPr/>
    </dgm:pt>
    <dgm:pt modelId="{B8380033-5C26-4F9D-9E47-529400585427}" type="pres">
      <dgm:prSet presAssocID="{2F8EA4A7-537E-4BED-82A6-1C7BD45B4042}" presName="parentText" presStyleLbl="node1" presStyleIdx="4" presStyleCnt="5">
        <dgm:presLayoutVars>
          <dgm:chMax val="0"/>
          <dgm:bulletEnabled val="1"/>
        </dgm:presLayoutVars>
      </dgm:prSet>
      <dgm:spPr/>
    </dgm:pt>
  </dgm:ptLst>
  <dgm:cxnLst>
    <dgm:cxn modelId="{79883E2D-6A14-4CF4-94FE-705E3649A83F}" srcId="{DB286076-94E6-4CB9-97A1-365C342EE14A}" destId="{2F8EA4A7-537E-4BED-82A6-1C7BD45B4042}" srcOrd="4" destOrd="0" parTransId="{9E4F3D2E-8FE5-49CE-B71C-6441897665CB}" sibTransId="{3DA3F5D7-8D95-4B34-9622-896A4B67163C}"/>
    <dgm:cxn modelId="{92830035-0A10-4027-AE24-757C3AD23DE8}" type="presOf" srcId="{73FD907F-6505-4684-B160-5B52168D0DC6}" destId="{3B91C373-D8D9-4D14-B1BA-123095EF12B5}" srcOrd="0" destOrd="0" presId="urn:microsoft.com/office/officeart/2005/8/layout/vList2"/>
    <dgm:cxn modelId="{AFD0E34B-D288-4E75-B000-5EB586332458}" srcId="{DB286076-94E6-4CB9-97A1-365C342EE14A}" destId="{DBCB6905-A766-4203-A2E5-8F48404E4239}" srcOrd="1" destOrd="0" parTransId="{8C9925A9-5CC0-4497-BDE0-0F16D2C6D687}" sibTransId="{791D8921-B152-440A-BB5A-2410C6A5BA5E}"/>
    <dgm:cxn modelId="{4FA65D72-1203-4D14-82D0-0F83AC9CDD5E}" type="presOf" srcId="{DB286076-94E6-4CB9-97A1-365C342EE14A}" destId="{2396092B-EE69-4EF2-AD8F-49D8BD7725AD}" srcOrd="0" destOrd="0" presId="urn:microsoft.com/office/officeart/2005/8/layout/vList2"/>
    <dgm:cxn modelId="{7CD68774-F14E-4761-A56D-767047F74301}" type="presOf" srcId="{DBCB6905-A766-4203-A2E5-8F48404E4239}" destId="{5CDE8D0D-1703-4D3C-A216-CFC34073CEE3}" srcOrd="0" destOrd="0" presId="urn:microsoft.com/office/officeart/2005/8/layout/vList2"/>
    <dgm:cxn modelId="{A6BDA690-520B-47DD-BEB5-261C29623DA3}" type="presOf" srcId="{E89D31B9-18E6-40CF-860B-5BAD9E3EDB83}" destId="{4F93F040-CA33-4724-8EF9-C97FBADF05B2}" srcOrd="0" destOrd="0" presId="urn:microsoft.com/office/officeart/2005/8/layout/vList2"/>
    <dgm:cxn modelId="{DB202F98-2C4C-456B-A8E4-8F96C3D45DF0}" type="presOf" srcId="{1B631B60-55AE-4F14-8397-45EB10CEB920}" destId="{53656642-37FF-436D-829C-B503DBFF7947}" srcOrd="0" destOrd="0" presId="urn:microsoft.com/office/officeart/2005/8/layout/vList2"/>
    <dgm:cxn modelId="{D1B9D0D5-5A1C-46D6-BF69-CDA65CEEE9DB}" srcId="{DB286076-94E6-4CB9-97A1-365C342EE14A}" destId="{73FD907F-6505-4684-B160-5B52168D0DC6}" srcOrd="3" destOrd="0" parTransId="{F7E9A9BF-2CCC-45E2-8F7C-B8B258058604}" sibTransId="{82B79E04-30B9-42F0-9536-5FA1A29AE330}"/>
    <dgm:cxn modelId="{DA237DD9-1428-4C45-B364-E33832AF53E1}" srcId="{DB286076-94E6-4CB9-97A1-365C342EE14A}" destId="{E89D31B9-18E6-40CF-860B-5BAD9E3EDB83}" srcOrd="0" destOrd="0" parTransId="{335EF656-499A-408B-A2C3-2F792B456099}" sibTransId="{CC2F26BF-FBA3-44DD-9078-4E97343EAEDC}"/>
    <dgm:cxn modelId="{E14E62E8-542D-4FF1-84DC-003317EDF981}" type="presOf" srcId="{2F8EA4A7-537E-4BED-82A6-1C7BD45B4042}" destId="{B8380033-5C26-4F9D-9E47-529400585427}" srcOrd="0" destOrd="0" presId="urn:microsoft.com/office/officeart/2005/8/layout/vList2"/>
    <dgm:cxn modelId="{A9BBCEF8-88CB-492C-895F-747F3E2D6DD0}" srcId="{DB286076-94E6-4CB9-97A1-365C342EE14A}" destId="{1B631B60-55AE-4F14-8397-45EB10CEB920}" srcOrd="2" destOrd="0" parTransId="{D0B884D5-3C82-435E-8602-2AE526B3950E}" sibTransId="{E9E1AA63-9041-4191-85CF-06E7FFFD1BEE}"/>
    <dgm:cxn modelId="{E34BB433-F711-4EE7-BAB3-027C3B5FC234}" type="presParOf" srcId="{2396092B-EE69-4EF2-AD8F-49D8BD7725AD}" destId="{4F93F040-CA33-4724-8EF9-C97FBADF05B2}" srcOrd="0" destOrd="0" presId="urn:microsoft.com/office/officeart/2005/8/layout/vList2"/>
    <dgm:cxn modelId="{0E423B2B-24DB-45C1-A16C-2406704B8CE4}" type="presParOf" srcId="{2396092B-EE69-4EF2-AD8F-49D8BD7725AD}" destId="{D7016F29-53FA-4DC3-8899-5350C27EDC14}" srcOrd="1" destOrd="0" presId="urn:microsoft.com/office/officeart/2005/8/layout/vList2"/>
    <dgm:cxn modelId="{EBFC78D5-BD58-4C49-958D-A008EE03C0E4}" type="presParOf" srcId="{2396092B-EE69-4EF2-AD8F-49D8BD7725AD}" destId="{5CDE8D0D-1703-4D3C-A216-CFC34073CEE3}" srcOrd="2" destOrd="0" presId="urn:microsoft.com/office/officeart/2005/8/layout/vList2"/>
    <dgm:cxn modelId="{1D339B98-342D-4606-BEC6-1E89AFFA48FE}" type="presParOf" srcId="{2396092B-EE69-4EF2-AD8F-49D8BD7725AD}" destId="{32AD43D1-69D2-4E20-BE9D-6AD5EA7A8787}" srcOrd="3" destOrd="0" presId="urn:microsoft.com/office/officeart/2005/8/layout/vList2"/>
    <dgm:cxn modelId="{875D5FF2-1BEA-43B1-9DA3-348F0966B3D7}" type="presParOf" srcId="{2396092B-EE69-4EF2-AD8F-49D8BD7725AD}" destId="{53656642-37FF-436D-829C-B503DBFF7947}" srcOrd="4" destOrd="0" presId="urn:microsoft.com/office/officeart/2005/8/layout/vList2"/>
    <dgm:cxn modelId="{89CDC01E-E61F-4048-B944-67E79EFBE1EF}" type="presParOf" srcId="{2396092B-EE69-4EF2-AD8F-49D8BD7725AD}" destId="{955B0EA9-0610-4B39-A9E1-FB7F299B9AFF}" srcOrd="5" destOrd="0" presId="urn:microsoft.com/office/officeart/2005/8/layout/vList2"/>
    <dgm:cxn modelId="{3DBA5AE8-6E7A-4027-8B87-B9259DC94E4B}" type="presParOf" srcId="{2396092B-EE69-4EF2-AD8F-49D8BD7725AD}" destId="{3B91C373-D8D9-4D14-B1BA-123095EF12B5}" srcOrd="6" destOrd="0" presId="urn:microsoft.com/office/officeart/2005/8/layout/vList2"/>
    <dgm:cxn modelId="{3C9B0090-F3F3-4B3F-BE1A-4E2DCD5F643F}" type="presParOf" srcId="{2396092B-EE69-4EF2-AD8F-49D8BD7725AD}" destId="{AA7C1695-3324-464A-B112-8CA9F345ACEB}" srcOrd="7" destOrd="0" presId="urn:microsoft.com/office/officeart/2005/8/layout/vList2"/>
    <dgm:cxn modelId="{A7985835-EB74-4D17-9619-FA3D1634FC89}" type="presParOf" srcId="{2396092B-EE69-4EF2-AD8F-49D8BD7725AD}" destId="{B8380033-5C26-4F9D-9E47-529400585427}" srcOrd="8"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99EE286-7CA5-412A-85A3-34E7E6F3759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86383A0-9C00-4EF3-99CF-E359111987C7}">
      <dgm:prSet/>
      <dgm:spPr/>
      <dgm:t>
        <a:bodyPr/>
        <a:lstStyle/>
        <a:p>
          <a:r>
            <a:rPr lang="en-US"/>
            <a:t>Quite often we have a list of items of the lines in a file - effectively a finite set of things</a:t>
          </a:r>
        </a:p>
      </dgm:t>
    </dgm:pt>
    <dgm:pt modelId="{330B37DD-7CA3-4449-B990-0258AD3A14E3}" type="parTrans" cxnId="{6CF82F23-8020-461B-BD15-727944BFA641}">
      <dgm:prSet/>
      <dgm:spPr/>
      <dgm:t>
        <a:bodyPr/>
        <a:lstStyle/>
        <a:p>
          <a:endParaRPr lang="en-US"/>
        </a:p>
      </dgm:t>
    </dgm:pt>
    <dgm:pt modelId="{3B1DCF2E-9C15-4061-B323-27EA367B9CEE}" type="sibTrans" cxnId="{6CF82F23-8020-461B-BD15-727944BFA641}">
      <dgm:prSet/>
      <dgm:spPr/>
      <dgm:t>
        <a:bodyPr/>
        <a:lstStyle/>
        <a:p>
          <a:endParaRPr lang="en-US"/>
        </a:p>
      </dgm:t>
    </dgm:pt>
    <dgm:pt modelId="{633D289C-5DB2-4B67-AB36-A3CAED9A42E0}">
      <dgm:prSet/>
      <dgm:spPr/>
      <dgm:t>
        <a:bodyPr/>
        <a:lstStyle/>
        <a:p>
          <a:r>
            <a:rPr lang="en-US"/>
            <a:t>We can write a loop to run the loop once for each of the items in a set using the Python for construct</a:t>
          </a:r>
        </a:p>
      </dgm:t>
    </dgm:pt>
    <dgm:pt modelId="{77F632BB-8F6C-4F87-8D62-5842A81D185E}" type="parTrans" cxnId="{1FFE007D-E0E2-412A-BA49-DB061BD6EE07}">
      <dgm:prSet/>
      <dgm:spPr/>
      <dgm:t>
        <a:bodyPr/>
        <a:lstStyle/>
        <a:p>
          <a:endParaRPr lang="en-US"/>
        </a:p>
      </dgm:t>
    </dgm:pt>
    <dgm:pt modelId="{F9FE106B-9E42-40BE-A0C5-C5F69A9B8EBC}" type="sibTrans" cxnId="{1FFE007D-E0E2-412A-BA49-DB061BD6EE07}">
      <dgm:prSet/>
      <dgm:spPr/>
      <dgm:t>
        <a:bodyPr/>
        <a:lstStyle/>
        <a:p>
          <a:endParaRPr lang="en-US"/>
        </a:p>
      </dgm:t>
    </dgm:pt>
    <dgm:pt modelId="{8E14F818-6E5A-4BF2-A73B-1354C1560AA5}">
      <dgm:prSet/>
      <dgm:spPr/>
      <dgm:t>
        <a:bodyPr/>
        <a:lstStyle/>
        <a:p>
          <a:r>
            <a:rPr lang="en-US"/>
            <a:t>These loops are called “definite loops” because they execute an exact number of times</a:t>
          </a:r>
        </a:p>
      </dgm:t>
    </dgm:pt>
    <dgm:pt modelId="{D592EE6E-3F92-4777-A70D-2156B5DCE377}" type="parTrans" cxnId="{DDFB2AC4-89BB-4561-8C18-22B41E8D6BA0}">
      <dgm:prSet/>
      <dgm:spPr/>
      <dgm:t>
        <a:bodyPr/>
        <a:lstStyle/>
        <a:p>
          <a:endParaRPr lang="en-US"/>
        </a:p>
      </dgm:t>
    </dgm:pt>
    <dgm:pt modelId="{1D665E1E-7D1A-4133-A308-50A218D454DA}" type="sibTrans" cxnId="{DDFB2AC4-89BB-4561-8C18-22B41E8D6BA0}">
      <dgm:prSet/>
      <dgm:spPr/>
      <dgm:t>
        <a:bodyPr/>
        <a:lstStyle/>
        <a:p>
          <a:endParaRPr lang="en-US"/>
        </a:p>
      </dgm:t>
    </dgm:pt>
    <dgm:pt modelId="{C3906D3C-2C09-4555-9BDF-6162EE2BAFD1}">
      <dgm:prSet/>
      <dgm:spPr/>
      <dgm:t>
        <a:bodyPr/>
        <a:lstStyle/>
        <a:p>
          <a:r>
            <a:rPr lang="en-US"/>
            <a:t>We say that “definite loops iterate through the members of a set”</a:t>
          </a:r>
        </a:p>
      </dgm:t>
    </dgm:pt>
    <dgm:pt modelId="{0E4A51CD-9AFF-4D38-9BAD-104EF7A98A77}" type="parTrans" cxnId="{4910E9CD-69EE-47A0-9941-8C0DBCBD5728}">
      <dgm:prSet/>
      <dgm:spPr/>
      <dgm:t>
        <a:bodyPr/>
        <a:lstStyle/>
        <a:p>
          <a:endParaRPr lang="en-US"/>
        </a:p>
      </dgm:t>
    </dgm:pt>
    <dgm:pt modelId="{13772579-2ECD-4539-AEAA-E436E0A8802E}" type="sibTrans" cxnId="{4910E9CD-69EE-47A0-9941-8C0DBCBD5728}">
      <dgm:prSet/>
      <dgm:spPr/>
      <dgm:t>
        <a:bodyPr/>
        <a:lstStyle/>
        <a:p>
          <a:endParaRPr lang="en-US"/>
        </a:p>
      </dgm:t>
    </dgm:pt>
    <dgm:pt modelId="{298D502E-A851-4B08-A51C-3D048027124A}" type="pres">
      <dgm:prSet presAssocID="{999EE286-7CA5-412A-85A3-34E7E6F37594}" presName="linear" presStyleCnt="0">
        <dgm:presLayoutVars>
          <dgm:animLvl val="lvl"/>
          <dgm:resizeHandles val="exact"/>
        </dgm:presLayoutVars>
      </dgm:prSet>
      <dgm:spPr/>
    </dgm:pt>
    <dgm:pt modelId="{FBB5D546-93A9-4E26-AFDF-29FB598F4A50}" type="pres">
      <dgm:prSet presAssocID="{A86383A0-9C00-4EF3-99CF-E359111987C7}" presName="parentText" presStyleLbl="node1" presStyleIdx="0" presStyleCnt="4">
        <dgm:presLayoutVars>
          <dgm:chMax val="0"/>
          <dgm:bulletEnabled val="1"/>
        </dgm:presLayoutVars>
      </dgm:prSet>
      <dgm:spPr/>
    </dgm:pt>
    <dgm:pt modelId="{EC04CCD2-BF8F-41FA-971B-50C56A291A3F}" type="pres">
      <dgm:prSet presAssocID="{3B1DCF2E-9C15-4061-B323-27EA367B9CEE}" presName="spacer" presStyleCnt="0"/>
      <dgm:spPr/>
    </dgm:pt>
    <dgm:pt modelId="{A4F57AEE-6CB7-4AC3-B38D-3C899F58913C}" type="pres">
      <dgm:prSet presAssocID="{633D289C-5DB2-4B67-AB36-A3CAED9A42E0}" presName="parentText" presStyleLbl="node1" presStyleIdx="1" presStyleCnt="4">
        <dgm:presLayoutVars>
          <dgm:chMax val="0"/>
          <dgm:bulletEnabled val="1"/>
        </dgm:presLayoutVars>
      </dgm:prSet>
      <dgm:spPr/>
    </dgm:pt>
    <dgm:pt modelId="{12EBB6A2-CECE-4EC1-B830-1BE51BD46E51}" type="pres">
      <dgm:prSet presAssocID="{F9FE106B-9E42-40BE-A0C5-C5F69A9B8EBC}" presName="spacer" presStyleCnt="0"/>
      <dgm:spPr/>
    </dgm:pt>
    <dgm:pt modelId="{EDAC669C-AF67-44DB-9E7B-1A245474F1AB}" type="pres">
      <dgm:prSet presAssocID="{8E14F818-6E5A-4BF2-A73B-1354C1560AA5}" presName="parentText" presStyleLbl="node1" presStyleIdx="2" presStyleCnt="4">
        <dgm:presLayoutVars>
          <dgm:chMax val="0"/>
          <dgm:bulletEnabled val="1"/>
        </dgm:presLayoutVars>
      </dgm:prSet>
      <dgm:spPr/>
    </dgm:pt>
    <dgm:pt modelId="{70E75801-8466-40C3-BC9F-83243591607A}" type="pres">
      <dgm:prSet presAssocID="{1D665E1E-7D1A-4133-A308-50A218D454DA}" presName="spacer" presStyleCnt="0"/>
      <dgm:spPr/>
    </dgm:pt>
    <dgm:pt modelId="{BA3BE819-03AC-4D27-A395-5AFD50F09CD2}" type="pres">
      <dgm:prSet presAssocID="{C3906D3C-2C09-4555-9BDF-6162EE2BAFD1}" presName="parentText" presStyleLbl="node1" presStyleIdx="3" presStyleCnt="4">
        <dgm:presLayoutVars>
          <dgm:chMax val="0"/>
          <dgm:bulletEnabled val="1"/>
        </dgm:presLayoutVars>
      </dgm:prSet>
      <dgm:spPr/>
    </dgm:pt>
  </dgm:ptLst>
  <dgm:cxnLst>
    <dgm:cxn modelId="{6CF82F23-8020-461B-BD15-727944BFA641}" srcId="{999EE286-7CA5-412A-85A3-34E7E6F37594}" destId="{A86383A0-9C00-4EF3-99CF-E359111987C7}" srcOrd="0" destOrd="0" parTransId="{330B37DD-7CA3-4449-B990-0258AD3A14E3}" sibTransId="{3B1DCF2E-9C15-4061-B323-27EA367B9CEE}"/>
    <dgm:cxn modelId="{9B70CF4B-A32E-4D5F-A0AE-2347E96E0AF4}" type="presOf" srcId="{C3906D3C-2C09-4555-9BDF-6162EE2BAFD1}" destId="{BA3BE819-03AC-4D27-A395-5AFD50F09CD2}" srcOrd="0" destOrd="0" presId="urn:microsoft.com/office/officeart/2005/8/layout/vList2"/>
    <dgm:cxn modelId="{03702D72-F61D-462C-A0A1-5E4458C17F1C}" type="presOf" srcId="{633D289C-5DB2-4B67-AB36-A3CAED9A42E0}" destId="{A4F57AEE-6CB7-4AC3-B38D-3C899F58913C}" srcOrd="0" destOrd="0" presId="urn:microsoft.com/office/officeart/2005/8/layout/vList2"/>
    <dgm:cxn modelId="{1FFE007D-E0E2-412A-BA49-DB061BD6EE07}" srcId="{999EE286-7CA5-412A-85A3-34E7E6F37594}" destId="{633D289C-5DB2-4B67-AB36-A3CAED9A42E0}" srcOrd="1" destOrd="0" parTransId="{77F632BB-8F6C-4F87-8D62-5842A81D185E}" sibTransId="{F9FE106B-9E42-40BE-A0C5-C5F69A9B8EBC}"/>
    <dgm:cxn modelId="{1740D480-F655-46AD-9339-80DB2E65452B}" type="presOf" srcId="{999EE286-7CA5-412A-85A3-34E7E6F37594}" destId="{298D502E-A851-4B08-A51C-3D048027124A}" srcOrd="0" destOrd="0" presId="urn:microsoft.com/office/officeart/2005/8/layout/vList2"/>
    <dgm:cxn modelId="{B4146AA6-21FF-48CB-BD10-3D738DE3E932}" type="presOf" srcId="{A86383A0-9C00-4EF3-99CF-E359111987C7}" destId="{FBB5D546-93A9-4E26-AFDF-29FB598F4A50}" srcOrd="0" destOrd="0" presId="urn:microsoft.com/office/officeart/2005/8/layout/vList2"/>
    <dgm:cxn modelId="{DDFB2AC4-89BB-4561-8C18-22B41E8D6BA0}" srcId="{999EE286-7CA5-412A-85A3-34E7E6F37594}" destId="{8E14F818-6E5A-4BF2-A73B-1354C1560AA5}" srcOrd="2" destOrd="0" parTransId="{D592EE6E-3F92-4777-A70D-2156B5DCE377}" sibTransId="{1D665E1E-7D1A-4133-A308-50A218D454DA}"/>
    <dgm:cxn modelId="{74F34CC4-B108-47D7-88A2-46EA099987CD}" type="presOf" srcId="{8E14F818-6E5A-4BF2-A73B-1354C1560AA5}" destId="{EDAC669C-AF67-44DB-9E7B-1A245474F1AB}" srcOrd="0" destOrd="0" presId="urn:microsoft.com/office/officeart/2005/8/layout/vList2"/>
    <dgm:cxn modelId="{4910E9CD-69EE-47A0-9941-8C0DBCBD5728}" srcId="{999EE286-7CA5-412A-85A3-34E7E6F37594}" destId="{C3906D3C-2C09-4555-9BDF-6162EE2BAFD1}" srcOrd="3" destOrd="0" parTransId="{0E4A51CD-9AFF-4D38-9BAD-104EF7A98A77}" sibTransId="{13772579-2ECD-4539-AEAA-E436E0A8802E}"/>
    <dgm:cxn modelId="{0F7B9682-B568-421B-A9D3-63587E4C540E}" type="presParOf" srcId="{298D502E-A851-4B08-A51C-3D048027124A}" destId="{FBB5D546-93A9-4E26-AFDF-29FB598F4A50}" srcOrd="0" destOrd="0" presId="urn:microsoft.com/office/officeart/2005/8/layout/vList2"/>
    <dgm:cxn modelId="{43410CEB-53C6-4661-A1BE-A0BDD1E6E67F}" type="presParOf" srcId="{298D502E-A851-4B08-A51C-3D048027124A}" destId="{EC04CCD2-BF8F-41FA-971B-50C56A291A3F}" srcOrd="1" destOrd="0" presId="urn:microsoft.com/office/officeart/2005/8/layout/vList2"/>
    <dgm:cxn modelId="{B4ADD9D2-3727-4983-A161-579A96771002}" type="presParOf" srcId="{298D502E-A851-4B08-A51C-3D048027124A}" destId="{A4F57AEE-6CB7-4AC3-B38D-3C899F58913C}" srcOrd="2" destOrd="0" presId="urn:microsoft.com/office/officeart/2005/8/layout/vList2"/>
    <dgm:cxn modelId="{13C6E6BB-DEC0-4B66-93F2-B3BA3CD963AA}" type="presParOf" srcId="{298D502E-A851-4B08-A51C-3D048027124A}" destId="{12EBB6A2-CECE-4EC1-B830-1BE51BD46E51}" srcOrd="3" destOrd="0" presId="urn:microsoft.com/office/officeart/2005/8/layout/vList2"/>
    <dgm:cxn modelId="{3AC8A3BC-279E-4A62-B2BC-CE5CC768D809}" type="presParOf" srcId="{298D502E-A851-4B08-A51C-3D048027124A}" destId="{EDAC669C-AF67-44DB-9E7B-1A245474F1AB}" srcOrd="4" destOrd="0" presId="urn:microsoft.com/office/officeart/2005/8/layout/vList2"/>
    <dgm:cxn modelId="{9E1D34C4-D151-4445-9D02-0D476325611A}" type="presParOf" srcId="{298D502E-A851-4B08-A51C-3D048027124A}" destId="{70E75801-8466-40C3-BC9F-83243591607A}" srcOrd="5" destOrd="0" presId="urn:microsoft.com/office/officeart/2005/8/layout/vList2"/>
    <dgm:cxn modelId="{81ABFDEC-B691-44D7-848A-E74FE32C3307}" type="presParOf" srcId="{298D502E-A851-4B08-A51C-3D048027124A}" destId="{BA3BE819-03AC-4D27-A395-5AFD50F09CD2}" srcOrd="6"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3CC5C2-7A67-4595-BAB2-C83B57D5EECA}">
      <dsp:nvSpPr>
        <dsp:cNvPr id="0" name=""/>
        <dsp:cNvSpPr/>
      </dsp:nvSpPr>
      <dsp:spPr>
        <a:xfrm>
          <a:off x="0" y="316"/>
          <a:ext cx="7940877" cy="353808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A function is a block of organized, reusable code that is used to perform a single, related action. Functions provides better modularity for your application and a high degree of code reusing.</a:t>
          </a:r>
        </a:p>
      </dsp:txBody>
      <dsp:txXfrm>
        <a:off x="172715" y="173031"/>
        <a:ext cx="7595447" cy="3192650"/>
      </dsp:txXfrm>
    </dsp:sp>
    <dsp:sp modelId="{01C30695-15AD-437A-9A28-ABC6E045B29C}">
      <dsp:nvSpPr>
        <dsp:cNvPr id="0" name=""/>
        <dsp:cNvSpPr/>
      </dsp:nvSpPr>
      <dsp:spPr>
        <a:xfrm>
          <a:off x="0" y="3642076"/>
          <a:ext cx="7940877" cy="3538080"/>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a:t>As you already know, Python gives you many built-in functions like print() etc. but you can also create your own functions. These functions are called </a:t>
          </a:r>
          <a:r>
            <a:rPr lang="en-US" sz="3600" i="1" kern="1200"/>
            <a:t>user-defined functions.</a:t>
          </a:r>
          <a:endParaRPr lang="en-US" sz="3600" kern="1200"/>
        </a:p>
      </dsp:txBody>
      <dsp:txXfrm>
        <a:off x="172715" y="3814791"/>
        <a:ext cx="7595447" cy="31926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07244-71D5-4C84-93F4-BFB4FB78FD01}">
      <dsp:nvSpPr>
        <dsp:cNvPr id="0" name=""/>
        <dsp:cNvSpPr/>
      </dsp:nvSpPr>
      <dsp:spPr>
        <a:xfrm>
          <a:off x="0" y="18363"/>
          <a:ext cx="8348133" cy="1474199"/>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Syntax:</a:t>
          </a:r>
          <a:endParaRPr lang="en-US" sz="2800" kern="1200"/>
        </a:p>
      </dsp:txBody>
      <dsp:txXfrm>
        <a:off x="71964" y="90327"/>
        <a:ext cx="8204205" cy="1330271"/>
      </dsp:txXfrm>
    </dsp:sp>
    <dsp:sp modelId="{3FEA90AC-8F7A-44FA-B4A3-19089F9A58FF}">
      <dsp:nvSpPr>
        <dsp:cNvPr id="0" name=""/>
        <dsp:cNvSpPr/>
      </dsp:nvSpPr>
      <dsp:spPr>
        <a:xfrm>
          <a:off x="0" y="1492563"/>
          <a:ext cx="8348133"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05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def functionname( parameters ): </a:t>
          </a:r>
        </a:p>
        <a:p>
          <a:pPr marL="457200" lvl="2" indent="-228600" algn="l" defTabSz="977900">
            <a:lnSpc>
              <a:spcPct val="90000"/>
            </a:lnSpc>
            <a:spcBef>
              <a:spcPct val="0"/>
            </a:spcBef>
            <a:spcAft>
              <a:spcPct val="20000"/>
            </a:spcAft>
            <a:buChar char="•"/>
          </a:pPr>
          <a:r>
            <a:rPr lang="en-US" sz="2200" kern="1200"/>
            <a:t>"function_docstring" </a:t>
          </a:r>
        </a:p>
        <a:p>
          <a:pPr marL="457200" lvl="2" indent="-228600" algn="l" defTabSz="977900">
            <a:lnSpc>
              <a:spcPct val="90000"/>
            </a:lnSpc>
            <a:spcBef>
              <a:spcPct val="0"/>
            </a:spcBef>
            <a:spcAft>
              <a:spcPct val="20000"/>
            </a:spcAft>
            <a:buChar char="•"/>
          </a:pPr>
          <a:r>
            <a:rPr lang="en-US" sz="2200" kern="1200"/>
            <a:t>function_suite </a:t>
          </a:r>
        </a:p>
        <a:p>
          <a:pPr marL="457200" lvl="2" indent="-228600" algn="l" defTabSz="977900">
            <a:lnSpc>
              <a:spcPct val="90000"/>
            </a:lnSpc>
            <a:spcBef>
              <a:spcPct val="0"/>
            </a:spcBef>
            <a:spcAft>
              <a:spcPct val="20000"/>
            </a:spcAft>
            <a:buChar char="•"/>
          </a:pPr>
          <a:r>
            <a:rPr lang="en-US" sz="2200" kern="1200"/>
            <a:t>return [expression] </a:t>
          </a:r>
        </a:p>
      </dsp:txBody>
      <dsp:txXfrm>
        <a:off x="0" y="1492563"/>
        <a:ext cx="8348133" cy="1449000"/>
      </dsp:txXfrm>
    </dsp:sp>
    <dsp:sp modelId="{14039E42-2B0C-47E7-9F19-4BA4AE9A5809}">
      <dsp:nvSpPr>
        <dsp:cNvPr id="0" name=""/>
        <dsp:cNvSpPr/>
      </dsp:nvSpPr>
      <dsp:spPr>
        <a:xfrm>
          <a:off x="0" y="2941563"/>
          <a:ext cx="8348133" cy="1474199"/>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By default, parameters have a positional behavior, and you need to inform them in the same order that they were defined.</a:t>
          </a:r>
        </a:p>
      </dsp:txBody>
      <dsp:txXfrm>
        <a:off x="71964" y="3013527"/>
        <a:ext cx="8204205" cy="1330271"/>
      </dsp:txXfrm>
    </dsp:sp>
    <dsp:sp modelId="{1B9ED38C-02ED-42AF-BD1A-8FCD64AF1106}">
      <dsp:nvSpPr>
        <dsp:cNvPr id="0" name=""/>
        <dsp:cNvSpPr/>
      </dsp:nvSpPr>
      <dsp:spPr>
        <a:xfrm>
          <a:off x="0" y="4496403"/>
          <a:ext cx="8348133" cy="1474199"/>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Example:</a:t>
          </a:r>
          <a:endParaRPr lang="en-US" sz="2800" kern="1200"/>
        </a:p>
      </dsp:txBody>
      <dsp:txXfrm>
        <a:off x="71964" y="4568367"/>
        <a:ext cx="8204205" cy="1330271"/>
      </dsp:txXfrm>
    </dsp:sp>
    <dsp:sp modelId="{73DCF22D-2788-4DEB-A6FB-7C49ED294DAC}">
      <dsp:nvSpPr>
        <dsp:cNvPr id="0" name=""/>
        <dsp:cNvSpPr/>
      </dsp:nvSpPr>
      <dsp:spPr>
        <a:xfrm>
          <a:off x="0" y="5970603"/>
          <a:ext cx="8348133"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053" tIns="35560" rIns="199136" bIns="35560" numCol="1" spcCol="1270" anchor="t" anchorCtr="0">
          <a:noAutofit/>
        </a:bodyPr>
        <a:lstStyle/>
        <a:p>
          <a:pPr marL="228600" lvl="1" indent="-228600" algn="l" defTabSz="977900">
            <a:lnSpc>
              <a:spcPct val="90000"/>
            </a:lnSpc>
            <a:spcBef>
              <a:spcPct val="0"/>
            </a:spcBef>
            <a:spcAft>
              <a:spcPct val="20000"/>
            </a:spcAft>
            <a:buChar char="•"/>
          </a:pPr>
          <a:r>
            <a:rPr lang="en-US" sz="2200" kern="1200"/>
            <a:t>def printme( str ): </a:t>
          </a:r>
        </a:p>
        <a:p>
          <a:pPr marL="457200" lvl="2" indent="-228600" algn="l" defTabSz="977900">
            <a:lnSpc>
              <a:spcPct val="90000"/>
            </a:lnSpc>
            <a:spcBef>
              <a:spcPct val="0"/>
            </a:spcBef>
            <a:spcAft>
              <a:spcPct val="20000"/>
            </a:spcAft>
            <a:buChar char="•"/>
          </a:pPr>
          <a:r>
            <a:rPr lang="en-US" sz="2200" kern="1200"/>
            <a:t>"This prints a passed string function" </a:t>
          </a:r>
        </a:p>
        <a:p>
          <a:pPr marL="457200" lvl="2" indent="-228600" algn="l" defTabSz="977900">
            <a:lnSpc>
              <a:spcPct val="90000"/>
            </a:lnSpc>
            <a:spcBef>
              <a:spcPct val="0"/>
            </a:spcBef>
            <a:spcAft>
              <a:spcPct val="20000"/>
            </a:spcAft>
            <a:buChar char="•"/>
          </a:pPr>
          <a:r>
            <a:rPr lang="en-US" sz="2200" kern="1200"/>
            <a:t>print str </a:t>
          </a:r>
        </a:p>
        <a:p>
          <a:pPr marL="457200" lvl="2" indent="-228600" algn="l" defTabSz="977900">
            <a:lnSpc>
              <a:spcPct val="90000"/>
            </a:lnSpc>
            <a:spcBef>
              <a:spcPct val="0"/>
            </a:spcBef>
            <a:spcAft>
              <a:spcPct val="20000"/>
            </a:spcAft>
            <a:buChar char="•"/>
          </a:pPr>
          <a:r>
            <a:rPr lang="en-US" sz="2200" kern="1200"/>
            <a:t>return </a:t>
          </a:r>
        </a:p>
      </dsp:txBody>
      <dsp:txXfrm>
        <a:off x="0" y="5970603"/>
        <a:ext cx="8348133" cy="1449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E3C0EE-D9D5-41C7-9503-B426AC8B2841}">
      <dsp:nvSpPr>
        <dsp:cNvPr id="0" name=""/>
        <dsp:cNvSpPr/>
      </dsp:nvSpPr>
      <dsp:spPr>
        <a:xfrm>
          <a:off x="0" y="63757"/>
          <a:ext cx="8348133" cy="150579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Following is the example to call printme() function:</a:t>
          </a:r>
        </a:p>
      </dsp:txBody>
      <dsp:txXfrm>
        <a:off x="73507" y="137264"/>
        <a:ext cx="8201119" cy="1358776"/>
      </dsp:txXfrm>
    </dsp:sp>
    <dsp:sp modelId="{63D95C4D-7C7B-4275-A269-A72697ED73EE}">
      <dsp:nvSpPr>
        <dsp:cNvPr id="0" name=""/>
        <dsp:cNvSpPr/>
      </dsp:nvSpPr>
      <dsp:spPr>
        <a:xfrm>
          <a:off x="0" y="1569547"/>
          <a:ext cx="8348133" cy="3309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053"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def printme( str ): "This is a print function“</a:t>
          </a:r>
        </a:p>
        <a:p>
          <a:pPr marL="571500" lvl="2" indent="-285750" algn="l" defTabSz="1333500">
            <a:lnSpc>
              <a:spcPct val="90000"/>
            </a:lnSpc>
            <a:spcBef>
              <a:spcPct val="0"/>
            </a:spcBef>
            <a:spcAft>
              <a:spcPct val="20000"/>
            </a:spcAft>
            <a:buChar char="•"/>
          </a:pPr>
          <a:r>
            <a:rPr lang="en-US" sz="3000" kern="1200"/>
            <a:t>print str; </a:t>
          </a:r>
        </a:p>
        <a:p>
          <a:pPr marL="571500" lvl="2" indent="-285750" algn="l" defTabSz="1333500">
            <a:lnSpc>
              <a:spcPct val="90000"/>
            </a:lnSpc>
            <a:spcBef>
              <a:spcPct val="0"/>
            </a:spcBef>
            <a:spcAft>
              <a:spcPct val="20000"/>
            </a:spcAft>
            <a:buChar char="•"/>
          </a:pPr>
          <a:r>
            <a:rPr lang="en-US" sz="3000" kern="1200"/>
            <a:t>return; </a:t>
          </a:r>
        </a:p>
        <a:p>
          <a:pPr marL="285750" lvl="1" indent="-285750" algn="l" defTabSz="1333500">
            <a:lnSpc>
              <a:spcPct val="90000"/>
            </a:lnSpc>
            <a:spcBef>
              <a:spcPct val="0"/>
            </a:spcBef>
            <a:spcAft>
              <a:spcPct val="20000"/>
            </a:spcAft>
            <a:buChar char="•"/>
          </a:pPr>
          <a:r>
            <a:rPr lang="en-US" sz="3000" kern="1200"/>
            <a:t>printme("I'm first call to user defined function!"); </a:t>
          </a:r>
        </a:p>
        <a:p>
          <a:pPr marL="285750" lvl="1" indent="-285750" algn="l" defTabSz="1333500">
            <a:lnSpc>
              <a:spcPct val="90000"/>
            </a:lnSpc>
            <a:spcBef>
              <a:spcPct val="0"/>
            </a:spcBef>
            <a:spcAft>
              <a:spcPct val="20000"/>
            </a:spcAft>
            <a:buChar char="•"/>
          </a:pPr>
          <a:r>
            <a:rPr lang="en-US" sz="3000" kern="1200"/>
            <a:t>printme("Again second call to the same function");</a:t>
          </a:r>
        </a:p>
      </dsp:txBody>
      <dsp:txXfrm>
        <a:off x="0" y="1569547"/>
        <a:ext cx="8348133" cy="3309930"/>
      </dsp:txXfrm>
    </dsp:sp>
    <dsp:sp modelId="{42B358B2-B920-4AA7-8A18-24BA7EEEF58D}">
      <dsp:nvSpPr>
        <dsp:cNvPr id="0" name=""/>
        <dsp:cNvSpPr/>
      </dsp:nvSpPr>
      <dsp:spPr>
        <a:xfrm>
          <a:off x="0" y="4879477"/>
          <a:ext cx="8348133" cy="1505790"/>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This would produce following result:</a:t>
          </a:r>
        </a:p>
      </dsp:txBody>
      <dsp:txXfrm>
        <a:off x="73507" y="4952984"/>
        <a:ext cx="8201119" cy="1358776"/>
      </dsp:txXfrm>
    </dsp:sp>
    <dsp:sp modelId="{95B77AD4-4682-4305-8B02-CB955794F5BC}">
      <dsp:nvSpPr>
        <dsp:cNvPr id="0" name=""/>
        <dsp:cNvSpPr/>
      </dsp:nvSpPr>
      <dsp:spPr>
        <a:xfrm>
          <a:off x="0" y="6385267"/>
          <a:ext cx="8348133" cy="988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053"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a:t>I'm first call to user defined function! </a:t>
          </a:r>
        </a:p>
        <a:p>
          <a:pPr marL="285750" lvl="1" indent="-285750" algn="l" defTabSz="1333500">
            <a:lnSpc>
              <a:spcPct val="90000"/>
            </a:lnSpc>
            <a:spcBef>
              <a:spcPct val="0"/>
            </a:spcBef>
            <a:spcAft>
              <a:spcPct val="20000"/>
            </a:spcAft>
            <a:buChar char="•"/>
          </a:pPr>
          <a:r>
            <a:rPr lang="en-US" sz="3000" kern="1200"/>
            <a:t>Again second call to the same function </a:t>
          </a:r>
        </a:p>
      </dsp:txBody>
      <dsp:txXfrm>
        <a:off x="0" y="6385267"/>
        <a:ext cx="8348133" cy="98894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4873D7-2CC8-4BED-AD4B-48AFAB3F0577}">
      <dsp:nvSpPr>
        <dsp:cNvPr id="0" name=""/>
        <dsp:cNvSpPr/>
      </dsp:nvSpPr>
      <dsp:spPr>
        <a:xfrm>
          <a:off x="0" y="52743"/>
          <a:ext cx="8348133" cy="16848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Following example gives more clear picture. Note, here order of the parameter does not matter:</a:t>
          </a:r>
        </a:p>
      </dsp:txBody>
      <dsp:txXfrm>
        <a:off x="82245" y="134988"/>
        <a:ext cx="8183643" cy="1520310"/>
      </dsp:txXfrm>
    </dsp:sp>
    <dsp:sp modelId="{C8169D07-CABE-4458-BDBB-27BCE3ABC313}">
      <dsp:nvSpPr>
        <dsp:cNvPr id="0" name=""/>
        <dsp:cNvSpPr/>
      </dsp:nvSpPr>
      <dsp:spPr>
        <a:xfrm>
          <a:off x="0" y="1737543"/>
          <a:ext cx="8348133"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053"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def printinfo( name, age ): "Test function" </a:t>
          </a:r>
        </a:p>
        <a:p>
          <a:pPr marL="457200" lvl="2" indent="-228600" algn="l" defTabSz="1111250">
            <a:lnSpc>
              <a:spcPct val="90000"/>
            </a:lnSpc>
            <a:spcBef>
              <a:spcPct val="0"/>
            </a:spcBef>
            <a:spcAft>
              <a:spcPct val="20000"/>
            </a:spcAft>
            <a:buChar char="•"/>
          </a:pPr>
          <a:r>
            <a:rPr lang="en-US" sz="2500" kern="1200"/>
            <a:t>print "Name: ", name; </a:t>
          </a:r>
        </a:p>
        <a:p>
          <a:pPr marL="457200" lvl="2" indent="-228600" algn="l" defTabSz="1111250">
            <a:lnSpc>
              <a:spcPct val="90000"/>
            </a:lnSpc>
            <a:spcBef>
              <a:spcPct val="0"/>
            </a:spcBef>
            <a:spcAft>
              <a:spcPct val="20000"/>
            </a:spcAft>
            <a:buChar char="•"/>
          </a:pPr>
          <a:r>
            <a:rPr lang="en-US" sz="2500" kern="1200"/>
            <a:t>print "Age ", age; </a:t>
          </a:r>
        </a:p>
        <a:p>
          <a:pPr marL="457200" lvl="2" indent="-228600" algn="l" defTabSz="1111250">
            <a:lnSpc>
              <a:spcPct val="90000"/>
            </a:lnSpc>
            <a:spcBef>
              <a:spcPct val="0"/>
            </a:spcBef>
            <a:spcAft>
              <a:spcPct val="20000"/>
            </a:spcAft>
            <a:buChar char="•"/>
          </a:pPr>
          <a:r>
            <a:rPr lang="en-US" sz="2500" kern="1200"/>
            <a:t>return; </a:t>
          </a:r>
        </a:p>
      </dsp:txBody>
      <dsp:txXfrm>
        <a:off x="0" y="1737543"/>
        <a:ext cx="8348133" cy="1656000"/>
      </dsp:txXfrm>
    </dsp:sp>
    <dsp:sp modelId="{E32A22F6-EF04-4AF0-9589-B9F1E20C4348}">
      <dsp:nvSpPr>
        <dsp:cNvPr id="0" name=""/>
        <dsp:cNvSpPr/>
      </dsp:nvSpPr>
      <dsp:spPr>
        <a:xfrm>
          <a:off x="0" y="3393543"/>
          <a:ext cx="8348133" cy="1684800"/>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printinfo( age=50, name="miki" ); </a:t>
          </a:r>
        </a:p>
      </dsp:txBody>
      <dsp:txXfrm>
        <a:off x="82245" y="3475788"/>
        <a:ext cx="8183643" cy="1520310"/>
      </dsp:txXfrm>
    </dsp:sp>
    <dsp:sp modelId="{87806411-740A-4926-B6B9-3FD59FF3E7F2}">
      <dsp:nvSpPr>
        <dsp:cNvPr id="0" name=""/>
        <dsp:cNvSpPr/>
      </dsp:nvSpPr>
      <dsp:spPr>
        <a:xfrm>
          <a:off x="0" y="5170503"/>
          <a:ext cx="8348133" cy="1684800"/>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This would produce following result:</a:t>
          </a:r>
        </a:p>
      </dsp:txBody>
      <dsp:txXfrm>
        <a:off x="82245" y="5252748"/>
        <a:ext cx="8183643" cy="1520310"/>
      </dsp:txXfrm>
    </dsp:sp>
    <dsp:sp modelId="{C69B8FE4-9599-4855-93EB-F7F121BD14B9}">
      <dsp:nvSpPr>
        <dsp:cNvPr id="0" name=""/>
        <dsp:cNvSpPr/>
      </dsp:nvSpPr>
      <dsp:spPr>
        <a:xfrm>
          <a:off x="0" y="6855303"/>
          <a:ext cx="8348133"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053"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a:t>Name: miki Age 50 </a:t>
          </a:r>
        </a:p>
      </dsp:txBody>
      <dsp:txXfrm>
        <a:off x="0" y="6855303"/>
        <a:ext cx="8348133" cy="529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CA8AF0-20E2-45E8-93BE-79DB4A695FFD}">
      <dsp:nvSpPr>
        <dsp:cNvPr id="0" name=""/>
        <dsp:cNvSpPr/>
      </dsp:nvSpPr>
      <dsp:spPr>
        <a:xfrm>
          <a:off x="0" y="3722"/>
          <a:ext cx="3005327" cy="1790487"/>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b="1" kern="1200"/>
            <a:t>Default arguments:</a:t>
          </a:r>
          <a:endParaRPr lang="en-US" sz="1900" kern="1200"/>
        </a:p>
      </dsp:txBody>
      <dsp:txXfrm>
        <a:off x="87404" y="91126"/>
        <a:ext cx="2830519" cy="1615679"/>
      </dsp:txXfrm>
    </dsp:sp>
    <dsp:sp modelId="{4D86286E-3A3B-437E-B0E4-D78F03778624}">
      <dsp:nvSpPr>
        <dsp:cNvPr id="0" name=""/>
        <dsp:cNvSpPr/>
      </dsp:nvSpPr>
      <dsp:spPr>
        <a:xfrm>
          <a:off x="0" y="1883734"/>
          <a:ext cx="3005327" cy="1790487"/>
        </a:xfrm>
        <a:prstGeom prst="roundRect">
          <a:avLst/>
        </a:prstGeom>
        <a:gradFill rotWithShape="0">
          <a:gsLst>
            <a:gs pos="0">
              <a:schemeClr val="accent2">
                <a:hueOff val="1847440"/>
                <a:satOff val="-318"/>
                <a:lumOff val="-3268"/>
                <a:alphaOff val="0"/>
                <a:tint val="94000"/>
                <a:satMod val="103000"/>
                <a:lumMod val="102000"/>
              </a:schemeClr>
            </a:gs>
            <a:gs pos="50000">
              <a:schemeClr val="accent2">
                <a:hueOff val="1847440"/>
                <a:satOff val="-318"/>
                <a:lumOff val="-3268"/>
                <a:alphaOff val="0"/>
                <a:shade val="100000"/>
                <a:satMod val="110000"/>
                <a:lumMod val="100000"/>
              </a:schemeClr>
            </a:gs>
            <a:gs pos="100000">
              <a:schemeClr val="accent2">
                <a:hueOff val="1847440"/>
                <a:satOff val="-318"/>
                <a:lumOff val="-3268"/>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A default argument is an argument that assumes a default value if a value is not provided in the function call for that argument.</a:t>
          </a:r>
        </a:p>
      </dsp:txBody>
      <dsp:txXfrm>
        <a:off x="87404" y="1971138"/>
        <a:ext cx="2830519" cy="1615679"/>
      </dsp:txXfrm>
    </dsp:sp>
    <dsp:sp modelId="{2BBFD4C6-B2A8-4797-8EF3-FC2C4EB9C0FE}">
      <dsp:nvSpPr>
        <dsp:cNvPr id="0" name=""/>
        <dsp:cNvSpPr/>
      </dsp:nvSpPr>
      <dsp:spPr>
        <a:xfrm rot="5400000">
          <a:off x="4960535" y="1987586"/>
          <a:ext cx="1432389" cy="5342805"/>
        </a:xfrm>
        <a:prstGeom prst="round2Same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def printinfo( name, age = 35 ): “Test function" </a:t>
          </a:r>
        </a:p>
        <a:p>
          <a:pPr marL="228600" lvl="2" indent="-114300" algn="l" defTabSz="577850">
            <a:lnSpc>
              <a:spcPct val="90000"/>
            </a:lnSpc>
            <a:spcBef>
              <a:spcPct val="0"/>
            </a:spcBef>
            <a:spcAft>
              <a:spcPct val="15000"/>
            </a:spcAft>
            <a:buChar char="•"/>
          </a:pPr>
          <a:r>
            <a:rPr lang="en-US" sz="1300" kern="1200"/>
            <a:t>print "Name: ", name; </a:t>
          </a:r>
        </a:p>
        <a:p>
          <a:pPr marL="228600" lvl="2" indent="-114300" algn="l" defTabSz="577850">
            <a:lnSpc>
              <a:spcPct val="90000"/>
            </a:lnSpc>
            <a:spcBef>
              <a:spcPct val="0"/>
            </a:spcBef>
            <a:spcAft>
              <a:spcPct val="15000"/>
            </a:spcAft>
            <a:buChar char="•"/>
          </a:pPr>
          <a:r>
            <a:rPr lang="en-US" sz="1300" kern="1200"/>
            <a:t>print "Age ", age; </a:t>
          </a:r>
        </a:p>
        <a:p>
          <a:pPr marL="228600" lvl="2" indent="-114300" algn="l" defTabSz="577850">
            <a:lnSpc>
              <a:spcPct val="90000"/>
            </a:lnSpc>
            <a:spcBef>
              <a:spcPct val="0"/>
            </a:spcBef>
            <a:spcAft>
              <a:spcPct val="15000"/>
            </a:spcAft>
            <a:buChar char="•"/>
          </a:pPr>
          <a:r>
            <a:rPr lang="en-US" sz="1300" kern="1200"/>
            <a:t>return; </a:t>
          </a:r>
        </a:p>
        <a:p>
          <a:pPr marL="114300" lvl="1" indent="-114300" algn="l" defTabSz="577850">
            <a:lnSpc>
              <a:spcPct val="90000"/>
            </a:lnSpc>
            <a:spcBef>
              <a:spcPct val="0"/>
            </a:spcBef>
            <a:spcAft>
              <a:spcPct val="15000"/>
            </a:spcAft>
            <a:buChar char="•"/>
          </a:pPr>
          <a:r>
            <a:rPr lang="en-US" sz="1300" kern="1200"/>
            <a:t>printinfo( age=50, name="miki" ); </a:t>
          </a:r>
        </a:p>
        <a:p>
          <a:pPr marL="114300" lvl="1" indent="-114300" algn="l" defTabSz="577850">
            <a:lnSpc>
              <a:spcPct val="90000"/>
            </a:lnSpc>
            <a:spcBef>
              <a:spcPct val="0"/>
            </a:spcBef>
            <a:spcAft>
              <a:spcPct val="15000"/>
            </a:spcAft>
            <a:buChar char="•"/>
          </a:pPr>
          <a:r>
            <a:rPr lang="en-US" sz="1300" kern="1200"/>
            <a:t>printinfo( name="miki" ); </a:t>
          </a:r>
        </a:p>
      </dsp:txBody>
      <dsp:txXfrm rot="-5400000">
        <a:off x="3005328" y="4012717"/>
        <a:ext cx="5272882" cy="1292543"/>
      </dsp:txXfrm>
    </dsp:sp>
    <dsp:sp modelId="{EF362B91-CABD-49EB-9D80-0B013956612F}">
      <dsp:nvSpPr>
        <dsp:cNvPr id="0" name=""/>
        <dsp:cNvSpPr/>
      </dsp:nvSpPr>
      <dsp:spPr>
        <a:xfrm>
          <a:off x="0" y="3763745"/>
          <a:ext cx="3005327" cy="1790487"/>
        </a:xfrm>
        <a:prstGeom prst="roundRect">
          <a:avLst/>
        </a:prstGeom>
        <a:gradFill rotWithShape="0">
          <a:gsLst>
            <a:gs pos="0">
              <a:schemeClr val="accent2">
                <a:hueOff val="3694879"/>
                <a:satOff val="-635"/>
                <a:lumOff val="-6536"/>
                <a:alphaOff val="0"/>
                <a:tint val="94000"/>
                <a:satMod val="103000"/>
                <a:lumMod val="102000"/>
              </a:schemeClr>
            </a:gs>
            <a:gs pos="50000">
              <a:schemeClr val="accent2">
                <a:hueOff val="3694879"/>
                <a:satOff val="-635"/>
                <a:lumOff val="-6536"/>
                <a:alphaOff val="0"/>
                <a:shade val="100000"/>
                <a:satMod val="110000"/>
                <a:lumMod val="100000"/>
              </a:schemeClr>
            </a:gs>
            <a:gs pos="100000">
              <a:schemeClr val="accent2">
                <a:hueOff val="3694879"/>
                <a:satOff val="-635"/>
                <a:lumOff val="-6536"/>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Following example gives idea on default arguments, it would print default age if it is not passed:</a:t>
          </a:r>
        </a:p>
      </dsp:txBody>
      <dsp:txXfrm>
        <a:off x="87404" y="3851149"/>
        <a:ext cx="2830519" cy="1615679"/>
      </dsp:txXfrm>
    </dsp:sp>
    <dsp:sp modelId="{5F0019B6-ECAA-4176-AD78-B070D27A6192}">
      <dsp:nvSpPr>
        <dsp:cNvPr id="0" name=""/>
        <dsp:cNvSpPr/>
      </dsp:nvSpPr>
      <dsp:spPr>
        <a:xfrm rot="5400000">
          <a:off x="4960535" y="3867598"/>
          <a:ext cx="1432389" cy="5342805"/>
        </a:xfrm>
        <a:prstGeom prst="round2SameRect">
          <a:avLst/>
        </a:prstGeom>
        <a:solidFill>
          <a:schemeClr val="accent2">
            <a:tint val="40000"/>
            <a:alpha val="90000"/>
            <a:hueOff val="5291884"/>
            <a:satOff val="-5406"/>
            <a:lumOff val="-1925"/>
            <a:alphaOff val="0"/>
          </a:schemeClr>
        </a:solidFill>
        <a:ln w="9525" cap="flat" cmpd="sng" algn="ctr">
          <a:solidFill>
            <a:schemeClr val="accent2">
              <a:tint val="40000"/>
              <a:alpha val="90000"/>
              <a:hueOff val="5291884"/>
              <a:satOff val="-5406"/>
              <a:lumOff val="-1925"/>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Name: miki Age 50 Name: miki Age 35 </a:t>
          </a:r>
        </a:p>
      </dsp:txBody>
      <dsp:txXfrm rot="-5400000">
        <a:off x="3005328" y="5892729"/>
        <a:ext cx="5272882" cy="1292543"/>
      </dsp:txXfrm>
    </dsp:sp>
    <dsp:sp modelId="{6E3F8FCD-A8FF-4992-8D11-901A0705D79F}">
      <dsp:nvSpPr>
        <dsp:cNvPr id="0" name=""/>
        <dsp:cNvSpPr/>
      </dsp:nvSpPr>
      <dsp:spPr>
        <a:xfrm>
          <a:off x="0" y="5643757"/>
          <a:ext cx="3005327" cy="1790487"/>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This would produce following result:</a:t>
          </a:r>
        </a:p>
      </dsp:txBody>
      <dsp:txXfrm>
        <a:off x="87404" y="5731161"/>
        <a:ext cx="2830519" cy="161567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131D6-65BE-4A85-A3DB-0602B0DAB1CF}">
      <dsp:nvSpPr>
        <dsp:cNvPr id="0" name=""/>
        <dsp:cNvSpPr/>
      </dsp:nvSpPr>
      <dsp:spPr>
        <a:xfrm>
          <a:off x="0" y="27813"/>
          <a:ext cx="8348133" cy="2000699"/>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a:t>Variable-length arguments:</a:t>
          </a:r>
          <a:endParaRPr lang="en-US" sz="2400" kern="1200"/>
        </a:p>
      </dsp:txBody>
      <dsp:txXfrm>
        <a:off x="97666" y="125479"/>
        <a:ext cx="8152801" cy="1805367"/>
      </dsp:txXfrm>
    </dsp:sp>
    <dsp:sp modelId="{43CF17B0-4DE8-464E-8049-1BFDEBD099CB}">
      <dsp:nvSpPr>
        <dsp:cNvPr id="0" name=""/>
        <dsp:cNvSpPr/>
      </dsp:nvSpPr>
      <dsp:spPr>
        <a:xfrm>
          <a:off x="0" y="2097633"/>
          <a:ext cx="8348133" cy="2000699"/>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You may need to process a function for more arguments than you specified while defining the function. These arguments are called </a:t>
          </a:r>
          <a:r>
            <a:rPr lang="en-US" sz="2400" i="1" kern="1200"/>
            <a:t>variable-length</a:t>
          </a:r>
          <a:r>
            <a:rPr lang="en-US" sz="2400" kern="1200"/>
            <a:t> arguments and are not named in the function definition, unlike required and default arguments.</a:t>
          </a:r>
        </a:p>
      </dsp:txBody>
      <dsp:txXfrm>
        <a:off x="97666" y="2195299"/>
        <a:ext cx="8152801" cy="1805367"/>
      </dsp:txXfrm>
    </dsp:sp>
    <dsp:sp modelId="{C7FAE094-8335-4165-8C78-954C9922E0B6}">
      <dsp:nvSpPr>
        <dsp:cNvPr id="0" name=""/>
        <dsp:cNvSpPr/>
      </dsp:nvSpPr>
      <dsp:spPr>
        <a:xfrm>
          <a:off x="0" y="4167453"/>
          <a:ext cx="8348133" cy="2000699"/>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general syntax for a function with non-keyword variable arguments is this:</a:t>
          </a:r>
        </a:p>
      </dsp:txBody>
      <dsp:txXfrm>
        <a:off x="97666" y="4265119"/>
        <a:ext cx="8152801" cy="1805367"/>
      </dsp:txXfrm>
    </dsp:sp>
    <dsp:sp modelId="{2D6B10F7-D443-4966-A36F-DFA6D4469469}">
      <dsp:nvSpPr>
        <dsp:cNvPr id="0" name=""/>
        <dsp:cNvSpPr/>
      </dsp:nvSpPr>
      <dsp:spPr>
        <a:xfrm>
          <a:off x="0" y="6168153"/>
          <a:ext cx="8348133"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505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def functionname([formal_args,] *var_args_tuple ):</a:t>
          </a:r>
        </a:p>
        <a:p>
          <a:pPr marL="342900" lvl="2" indent="-171450" algn="l" defTabSz="844550">
            <a:lnSpc>
              <a:spcPct val="90000"/>
            </a:lnSpc>
            <a:spcBef>
              <a:spcPct val="0"/>
            </a:spcBef>
            <a:spcAft>
              <a:spcPct val="20000"/>
            </a:spcAft>
            <a:buChar char="•"/>
          </a:pPr>
          <a:r>
            <a:rPr lang="en-US" sz="1900" kern="1200"/>
            <a:t>"function_docstring" </a:t>
          </a:r>
        </a:p>
        <a:p>
          <a:pPr marL="342900" lvl="2" indent="-171450" algn="l" defTabSz="844550">
            <a:lnSpc>
              <a:spcPct val="90000"/>
            </a:lnSpc>
            <a:spcBef>
              <a:spcPct val="0"/>
            </a:spcBef>
            <a:spcAft>
              <a:spcPct val="20000"/>
            </a:spcAft>
            <a:buChar char="•"/>
          </a:pPr>
          <a:r>
            <a:rPr lang="en-US" sz="1900" kern="1200"/>
            <a:t>function_suite </a:t>
          </a:r>
        </a:p>
        <a:p>
          <a:pPr marL="342900" lvl="2" indent="-171450" algn="l" defTabSz="844550">
            <a:lnSpc>
              <a:spcPct val="90000"/>
            </a:lnSpc>
            <a:spcBef>
              <a:spcPct val="0"/>
            </a:spcBef>
            <a:spcAft>
              <a:spcPct val="20000"/>
            </a:spcAft>
            <a:buChar char="•"/>
          </a:pPr>
          <a:r>
            <a:rPr lang="en-US" sz="1900" kern="1200"/>
            <a:t>return [expression] </a:t>
          </a:r>
        </a:p>
      </dsp:txBody>
      <dsp:txXfrm>
        <a:off x="0" y="6168153"/>
        <a:ext cx="8348133" cy="1242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5C5CA-5BDC-4E31-BC4D-D3C59702D8FC}">
      <dsp:nvSpPr>
        <dsp:cNvPr id="0" name=""/>
        <dsp:cNvSpPr/>
      </dsp:nvSpPr>
      <dsp:spPr>
        <a:xfrm>
          <a:off x="2616215" y="1993"/>
          <a:ext cx="2367582" cy="15389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Boolean expressions ask a question and produce a Yes or No result which we use to control program flow</a:t>
          </a:r>
        </a:p>
      </dsp:txBody>
      <dsp:txXfrm>
        <a:off x="2691339" y="77117"/>
        <a:ext cx="2217334" cy="1388680"/>
      </dsp:txXfrm>
    </dsp:sp>
    <dsp:sp modelId="{10A39C7A-972F-4502-AEC2-5B255A4D2A65}">
      <dsp:nvSpPr>
        <dsp:cNvPr id="0" name=""/>
        <dsp:cNvSpPr/>
      </dsp:nvSpPr>
      <dsp:spPr>
        <a:xfrm>
          <a:off x="1749444" y="771457"/>
          <a:ext cx="4101124" cy="4101124"/>
        </a:xfrm>
        <a:custGeom>
          <a:avLst/>
          <a:gdLst/>
          <a:ahLst/>
          <a:cxnLst/>
          <a:rect l="0" t="0" r="0" b="0"/>
          <a:pathLst>
            <a:path>
              <a:moveTo>
                <a:pt x="3551432" y="653353"/>
              </a:moveTo>
              <a:arcTo wR="2050562" hR="2050562" stAng="19022912" swAng="229982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1D5C907-B9F7-4E94-91EA-320E31D13463}">
      <dsp:nvSpPr>
        <dsp:cNvPr id="0" name=""/>
        <dsp:cNvSpPr/>
      </dsp:nvSpPr>
      <dsp:spPr>
        <a:xfrm>
          <a:off x="4392054" y="3077836"/>
          <a:ext cx="2367582" cy="15389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Boolean expressions using comparison operators evaluate to True / False or Yes / No</a:t>
          </a:r>
        </a:p>
      </dsp:txBody>
      <dsp:txXfrm>
        <a:off x="4467178" y="3152960"/>
        <a:ext cx="2217334" cy="1388680"/>
      </dsp:txXfrm>
    </dsp:sp>
    <dsp:sp modelId="{75F26794-8FED-4D93-BAD2-245598C73C07}">
      <dsp:nvSpPr>
        <dsp:cNvPr id="0" name=""/>
        <dsp:cNvSpPr/>
      </dsp:nvSpPr>
      <dsp:spPr>
        <a:xfrm>
          <a:off x="1749444" y="771457"/>
          <a:ext cx="4101124" cy="4101124"/>
        </a:xfrm>
        <a:custGeom>
          <a:avLst/>
          <a:gdLst/>
          <a:ahLst/>
          <a:cxnLst/>
          <a:rect l="0" t="0" r="0" b="0"/>
          <a:pathLst>
            <a:path>
              <a:moveTo>
                <a:pt x="2678801" y="4002515"/>
              </a:moveTo>
              <a:arcTo wR="2050562" hR="2050562" stAng="4329549" swAng="2140902"/>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F281C999-9F53-4121-8ED4-7ED40A35E6B4}">
      <dsp:nvSpPr>
        <dsp:cNvPr id="0" name=""/>
        <dsp:cNvSpPr/>
      </dsp:nvSpPr>
      <dsp:spPr>
        <a:xfrm>
          <a:off x="840376" y="3077836"/>
          <a:ext cx="2367582" cy="153892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Comparison operators look at variables but do not change the variables</a:t>
          </a:r>
        </a:p>
      </dsp:txBody>
      <dsp:txXfrm>
        <a:off x="915500" y="3152960"/>
        <a:ext cx="2217334" cy="1388680"/>
      </dsp:txXfrm>
    </dsp:sp>
    <dsp:sp modelId="{07A8F1FC-3AC4-4C69-8331-038DE383B987}">
      <dsp:nvSpPr>
        <dsp:cNvPr id="0" name=""/>
        <dsp:cNvSpPr/>
      </dsp:nvSpPr>
      <dsp:spPr>
        <a:xfrm>
          <a:off x="1749444" y="771457"/>
          <a:ext cx="4101124" cy="4101124"/>
        </a:xfrm>
        <a:custGeom>
          <a:avLst/>
          <a:gdLst/>
          <a:ahLst/>
          <a:cxnLst/>
          <a:rect l="0" t="0" r="0" b="0"/>
          <a:pathLst>
            <a:path>
              <a:moveTo>
                <a:pt x="6665" y="1885358"/>
              </a:moveTo>
              <a:arcTo wR="2050562" hR="2050562" stAng="11077263" swAng="2299825"/>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93F040-CA33-4724-8EF9-C97FBADF05B2}">
      <dsp:nvSpPr>
        <dsp:cNvPr id="0" name=""/>
        <dsp:cNvSpPr/>
      </dsp:nvSpPr>
      <dsp:spPr>
        <a:xfrm>
          <a:off x="0" y="930826"/>
          <a:ext cx="7940877" cy="100386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Increase indent indent after an if statement or for statement (after : )</a:t>
          </a:r>
        </a:p>
      </dsp:txBody>
      <dsp:txXfrm>
        <a:off x="49004" y="979830"/>
        <a:ext cx="7842869" cy="905852"/>
      </dsp:txXfrm>
    </dsp:sp>
    <dsp:sp modelId="{5CDE8D0D-1703-4D3C-A216-CFC34073CEE3}">
      <dsp:nvSpPr>
        <dsp:cNvPr id="0" name=""/>
        <dsp:cNvSpPr/>
      </dsp:nvSpPr>
      <dsp:spPr>
        <a:xfrm>
          <a:off x="0" y="2009566"/>
          <a:ext cx="7940877" cy="1003860"/>
        </a:xfrm>
        <a:prstGeom prst="roundRect">
          <a:avLst/>
        </a:prstGeom>
        <a:gradFill rotWithShape="0">
          <a:gsLst>
            <a:gs pos="0">
              <a:schemeClr val="accent2">
                <a:hueOff val="1385580"/>
                <a:satOff val="-238"/>
                <a:lumOff val="-2451"/>
                <a:alphaOff val="0"/>
                <a:tint val="94000"/>
                <a:satMod val="103000"/>
                <a:lumMod val="102000"/>
              </a:schemeClr>
            </a:gs>
            <a:gs pos="50000">
              <a:schemeClr val="accent2">
                <a:hueOff val="1385580"/>
                <a:satOff val="-238"/>
                <a:lumOff val="-2451"/>
                <a:alphaOff val="0"/>
                <a:shade val="100000"/>
                <a:satMod val="110000"/>
                <a:lumMod val="100000"/>
              </a:schemeClr>
            </a:gs>
            <a:gs pos="100000">
              <a:schemeClr val="accent2">
                <a:hueOff val="1385580"/>
                <a:satOff val="-238"/>
                <a:lumOff val="-2451"/>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Maintain indent to indicate the scope of the block (which lines are affected by the if/for)</a:t>
          </a:r>
        </a:p>
      </dsp:txBody>
      <dsp:txXfrm>
        <a:off x="49004" y="2058570"/>
        <a:ext cx="7842869" cy="905852"/>
      </dsp:txXfrm>
    </dsp:sp>
    <dsp:sp modelId="{53656642-37FF-436D-829C-B503DBFF7947}">
      <dsp:nvSpPr>
        <dsp:cNvPr id="0" name=""/>
        <dsp:cNvSpPr/>
      </dsp:nvSpPr>
      <dsp:spPr>
        <a:xfrm>
          <a:off x="0" y="3088306"/>
          <a:ext cx="7940877" cy="1003860"/>
        </a:xfrm>
        <a:prstGeom prst="roundRect">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Reduce indent back to the level of the if statement or for statement to indicate the end of the block</a:t>
          </a:r>
        </a:p>
      </dsp:txBody>
      <dsp:txXfrm>
        <a:off x="49004" y="3137310"/>
        <a:ext cx="7842869" cy="905852"/>
      </dsp:txXfrm>
    </dsp:sp>
    <dsp:sp modelId="{3B91C373-D8D9-4D14-B1BA-123095EF12B5}">
      <dsp:nvSpPr>
        <dsp:cNvPr id="0" name=""/>
        <dsp:cNvSpPr/>
      </dsp:nvSpPr>
      <dsp:spPr>
        <a:xfrm>
          <a:off x="0" y="4167046"/>
          <a:ext cx="7940877" cy="1003860"/>
        </a:xfrm>
        <a:prstGeom prst="roundRect">
          <a:avLst/>
        </a:prstGeom>
        <a:gradFill rotWithShape="0">
          <a:gsLst>
            <a:gs pos="0">
              <a:schemeClr val="accent2">
                <a:hueOff val="4156739"/>
                <a:satOff val="-715"/>
                <a:lumOff val="-7353"/>
                <a:alphaOff val="0"/>
                <a:tint val="94000"/>
                <a:satMod val="103000"/>
                <a:lumMod val="102000"/>
              </a:schemeClr>
            </a:gs>
            <a:gs pos="50000">
              <a:schemeClr val="accent2">
                <a:hueOff val="4156739"/>
                <a:satOff val="-715"/>
                <a:lumOff val="-7353"/>
                <a:alphaOff val="0"/>
                <a:shade val="100000"/>
                <a:satMod val="110000"/>
                <a:lumMod val="100000"/>
              </a:schemeClr>
            </a:gs>
            <a:gs pos="100000">
              <a:schemeClr val="accent2">
                <a:hueOff val="4156739"/>
                <a:satOff val="-715"/>
                <a:lumOff val="-7353"/>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Blank lines are ignored - they do not affect indentation</a:t>
          </a:r>
        </a:p>
      </dsp:txBody>
      <dsp:txXfrm>
        <a:off x="49004" y="4216050"/>
        <a:ext cx="7842869" cy="905852"/>
      </dsp:txXfrm>
    </dsp:sp>
    <dsp:sp modelId="{B8380033-5C26-4F9D-9E47-529400585427}">
      <dsp:nvSpPr>
        <dsp:cNvPr id="0" name=""/>
        <dsp:cNvSpPr/>
      </dsp:nvSpPr>
      <dsp:spPr>
        <a:xfrm>
          <a:off x="0" y="5245786"/>
          <a:ext cx="7940877" cy="1003860"/>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Comments on a line by themselves are ignored with regard to indentation</a:t>
          </a:r>
        </a:p>
      </dsp:txBody>
      <dsp:txXfrm>
        <a:off x="49004" y="5294790"/>
        <a:ext cx="7842869" cy="9058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5D546-93A9-4E26-AFDF-29FB598F4A50}">
      <dsp:nvSpPr>
        <dsp:cNvPr id="0" name=""/>
        <dsp:cNvSpPr/>
      </dsp:nvSpPr>
      <dsp:spPr>
        <a:xfrm>
          <a:off x="0" y="82395"/>
          <a:ext cx="7940877" cy="1684800"/>
        </a:xfrm>
        <a:prstGeom prst="round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Quite often we have a list of items of the lines in a file - effectively a finite set of things</a:t>
          </a:r>
        </a:p>
      </dsp:txBody>
      <dsp:txXfrm>
        <a:off x="82245" y="164640"/>
        <a:ext cx="7776387" cy="1520310"/>
      </dsp:txXfrm>
    </dsp:sp>
    <dsp:sp modelId="{A4F57AEE-6CB7-4AC3-B38D-3C899F58913C}">
      <dsp:nvSpPr>
        <dsp:cNvPr id="0" name=""/>
        <dsp:cNvSpPr/>
      </dsp:nvSpPr>
      <dsp:spPr>
        <a:xfrm>
          <a:off x="0" y="1859356"/>
          <a:ext cx="7940877" cy="1684800"/>
        </a:xfrm>
        <a:prstGeom prst="roundRect">
          <a:avLst/>
        </a:prstGeom>
        <a:gradFill rotWithShape="0">
          <a:gsLst>
            <a:gs pos="0">
              <a:schemeClr val="accent2">
                <a:hueOff val="1847440"/>
                <a:satOff val="-318"/>
                <a:lumOff val="-3268"/>
                <a:alphaOff val="0"/>
                <a:tint val="94000"/>
                <a:satMod val="103000"/>
                <a:lumMod val="102000"/>
              </a:schemeClr>
            </a:gs>
            <a:gs pos="50000">
              <a:schemeClr val="accent2">
                <a:hueOff val="1847440"/>
                <a:satOff val="-318"/>
                <a:lumOff val="-3268"/>
                <a:alphaOff val="0"/>
                <a:shade val="100000"/>
                <a:satMod val="110000"/>
                <a:lumMod val="100000"/>
              </a:schemeClr>
            </a:gs>
            <a:gs pos="100000">
              <a:schemeClr val="accent2">
                <a:hueOff val="1847440"/>
                <a:satOff val="-318"/>
                <a:lumOff val="-3268"/>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We can write a loop to run the loop once for each of the items in a set using the Python for construct</a:t>
          </a:r>
        </a:p>
      </dsp:txBody>
      <dsp:txXfrm>
        <a:off x="82245" y="1941601"/>
        <a:ext cx="7776387" cy="1520310"/>
      </dsp:txXfrm>
    </dsp:sp>
    <dsp:sp modelId="{EDAC669C-AF67-44DB-9E7B-1A245474F1AB}">
      <dsp:nvSpPr>
        <dsp:cNvPr id="0" name=""/>
        <dsp:cNvSpPr/>
      </dsp:nvSpPr>
      <dsp:spPr>
        <a:xfrm>
          <a:off x="0" y="3636316"/>
          <a:ext cx="7940877" cy="1684800"/>
        </a:xfrm>
        <a:prstGeom prst="roundRect">
          <a:avLst/>
        </a:prstGeom>
        <a:gradFill rotWithShape="0">
          <a:gsLst>
            <a:gs pos="0">
              <a:schemeClr val="accent2">
                <a:hueOff val="3694879"/>
                <a:satOff val="-635"/>
                <a:lumOff val="-6536"/>
                <a:alphaOff val="0"/>
                <a:tint val="94000"/>
                <a:satMod val="103000"/>
                <a:lumMod val="102000"/>
              </a:schemeClr>
            </a:gs>
            <a:gs pos="50000">
              <a:schemeClr val="accent2">
                <a:hueOff val="3694879"/>
                <a:satOff val="-635"/>
                <a:lumOff val="-6536"/>
                <a:alphaOff val="0"/>
                <a:shade val="100000"/>
                <a:satMod val="110000"/>
                <a:lumMod val="100000"/>
              </a:schemeClr>
            </a:gs>
            <a:gs pos="100000">
              <a:schemeClr val="accent2">
                <a:hueOff val="3694879"/>
                <a:satOff val="-635"/>
                <a:lumOff val="-6536"/>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These loops are called “definite loops” because they execute an exact number of times</a:t>
          </a:r>
        </a:p>
      </dsp:txBody>
      <dsp:txXfrm>
        <a:off x="82245" y="3718561"/>
        <a:ext cx="7776387" cy="1520310"/>
      </dsp:txXfrm>
    </dsp:sp>
    <dsp:sp modelId="{BA3BE819-03AC-4D27-A395-5AFD50F09CD2}">
      <dsp:nvSpPr>
        <dsp:cNvPr id="0" name=""/>
        <dsp:cNvSpPr/>
      </dsp:nvSpPr>
      <dsp:spPr>
        <a:xfrm>
          <a:off x="0" y="5413276"/>
          <a:ext cx="7940877" cy="1684800"/>
        </a:xfrm>
        <a:prstGeom prst="roundRect">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We say that “definite loops iterate through the members of a set”</a:t>
          </a:r>
        </a:p>
      </dsp:txBody>
      <dsp:txXfrm>
        <a:off x="82245" y="5495521"/>
        <a:ext cx="7776387" cy="152031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247190269"/>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Shape 23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lang="en-US" dirty="0">
              <a:solidFill>
                <a:schemeClr val="dk2"/>
              </a:solidFill>
            </a:endParaRPr>
          </a:p>
        </p:txBody>
      </p:sp>
      <p:sp>
        <p:nvSpPr>
          <p:cNvPr id="240" name="Shape 2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34777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97475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6735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Shape 46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3" name="Shape 4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285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10" name="Shape 2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442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6665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Shape 2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38" name="Shape 2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998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Shape 2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0" name="Shape 2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904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Shape 29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8" name="Shape 2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0970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8" name="Shape 3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13616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Shape 3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38" name="Shape 3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2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A9FE90AD-2A11-4515-86E6-CB8D03CBA7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CBA13803-1D2E-483A-8290-1A12CD6D0F0D}" type="slidenum">
              <a:rPr lang="en-US" altLang="en-US" smtClean="0">
                <a:latin typeface="Times" panose="02020603050405020304" pitchFamily="18" charset="0"/>
                <a:cs typeface="Lucida Sans Unicode" panose="020B0602030504020204" pitchFamily="34" charset="0"/>
              </a:rPr>
              <a:pPr fontAlgn="base">
                <a:spcBef>
                  <a:spcPct val="0"/>
                </a:spcBef>
                <a:spcAft>
                  <a:spcPct val="0"/>
                </a:spcAft>
              </a:pPr>
              <a:t>2</a:t>
            </a:fld>
            <a:endParaRPr lang="en-US" altLang="en-US">
              <a:latin typeface="Times" panose="02020603050405020304" pitchFamily="18" charset="0"/>
              <a:cs typeface="Lucida Sans Unicode" panose="020B0602030504020204" pitchFamily="34" charset="0"/>
            </a:endParaRPr>
          </a:p>
        </p:txBody>
      </p:sp>
      <p:sp>
        <p:nvSpPr>
          <p:cNvPr id="21507" name="Rectangle 2">
            <a:extLst>
              <a:ext uri="{FF2B5EF4-FFF2-40B4-BE49-F238E27FC236}">
                <a16:creationId xmlns:a16="http://schemas.microsoft.com/office/drawing/2014/main" id="{B1EF50E7-7051-4DE3-9B5A-B79DAF63D48F}"/>
              </a:ext>
            </a:extLst>
          </p:cNvPr>
          <p:cNvSpPr>
            <a:spLocks noGrp="1" noRot="1" noChangeAspect="1" noChangeArrowheads="1" noTextEdit="1"/>
          </p:cNvSpPr>
          <p:nvPr>
            <p:ph type="sldImg"/>
          </p:nvPr>
        </p:nvSpPr>
        <p:spPr>
          <a:xfrm>
            <a:off x="381000" y="685800"/>
            <a:ext cx="6096000" cy="3429000"/>
          </a:xfrm>
          <a:ln/>
        </p:spPr>
      </p:sp>
      <p:sp>
        <p:nvSpPr>
          <p:cNvPr id="21508" name="Rectangle 3">
            <a:extLst>
              <a:ext uri="{FF2B5EF4-FFF2-40B4-BE49-F238E27FC236}">
                <a16:creationId xmlns:a16="http://schemas.microsoft.com/office/drawing/2014/main" id="{221238DA-B62A-4860-BD37-40827C2751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Shape 34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46" name="Shape 34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50449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Shape 35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56" name="Shape 35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687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Shape 38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84" name="Shape 3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618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Shape 38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0" name="Shape 39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2372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02655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Shape 402"/>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03" name="Shape 40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55679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Shape 41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14" name="Shape 4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068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Shape 43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38" name="Shape 4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0461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Shape 4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49" name="Shape 4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65045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Shape 4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470" name="Shape 4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354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Shape 56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r>
              <a:rPr lang="en-US" dirty="0"/>
              <a:t>Flowchart of Conditional Operations</a:t>
            </a:r>
            <a:endParaRPr dirty="0"/>
          </a:p>
        </p:txBody>
      </p:sp>
      <p:sp>
        <p:nvSpPr>
          <p:cNvPr id="565" name="Shape 5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25757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20" name="Shape 5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11616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Shape 52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530" name="Shape 53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71059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Shape 66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0" name="Shape 6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03023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Shape 67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78" name="Shape 67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4400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4"/>
        <p:cNvGrpSpPr/>
        <p:nvPr/>
      </p:nvGrpSpPr>
      <p:grpSpPr>
        <a:xfrm>
          <a:off x="0" y="0"/>
          <a:ext cx="0" cy="0"/>
          <a:chOff x="0" y="0"/>
          <a:chExt cx="0" cy="0"/>
        </a:xfrm>
      </p:grpSpPr>
      <p:sp>
        <p:nvSpPr>
          <p:cNvPr id="685" name="Shape 68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86" name="Shape 6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64748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Shape 69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694" name="Shape 6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1738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Shape 70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02" name="Shape 7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169591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Shape 709"/>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10" name="Shape 7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313299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6"/>
        <p:cNvGrpSpPr/>
        <p:nvPr/>
      </p:nvGrpSpPr>
      <p:grpSpPr>
        <a:xfrm>
          <a:off x="0" y="0"/>
          <a:ext cx="0" cy="0"/>
          <a:chOff x="0" y="0"/>
          <a:chExt cx="0" cy="0"/>
        </a:xfrm>
      </p:grpSpPr>
      <p:sp>
        <p:nvSpPr>
          <p:cNvPr id="717" name="Shape 71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18" name="Shape 7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544698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Shape 74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749" name="Shape 7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1345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Shape 27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79" name="Shape 2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9851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296" name="Shape 2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4072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Shape 303"/>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04" name="Shape 30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96608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Shape 31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9982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Shape 3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lvl="0">
              <a:spcBef>
                <a:spcPts val="0"/>
              </a:spcBef>
              <a:buNone/>
            </a:pPr>
            <a:endParaRPr/>
          </a:p>
        </p:txBody>
      </p:sp>
      <p:sp>
        <p:nvSpPr>
          <p:cNvPr id="321" name="Shape 3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3374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Shape 31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9" name="Shape 3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768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166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Shape 3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41" name="Shape 3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12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7287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Shape 3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2" name="Shape 3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45714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657135"/>
            <a:ext cx="11957445" cy="367923"/>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48955" y="5658460"/>
            <a:ext cx="4102811" cy="369253"/>
          </a:xfrm>
          <a:prstGeom prst="rect">
            <a:avLst/>
          </a:prstGeom>
        </p:spPr>
      </p:pic>
      <p:sp>
        <p:nvSpPr>
          <p:cNvPr id="9" name="Rectangle 8"/>
          <p:cNvSpPr/>
          <p:nvPr/>
        </p:nvSpPr>
        <p:spPr bwMode="ltGray">
          <a:xfrm>
            <a:off x="1" y="3453437"/>
            <a:ext cx="11957447" cy="2213776"/>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2148954" y="3453437"/>
            <a:ext cx="4102812" cy="22137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907096" y="3644945"/>
            <a:ext cx="10858845" cy="1830760"/>
          </a:xfrm>
        </p:spPr>
        <p:txBody>
          <a:bodyPr anchor="b">
            <a:noAutofit/>
          </a:bodyPr>
          <a:lstStyle>
            <a:lvl1pPr algn="r">
              <a:defRPr sz="7200"/>
            </a:lvl1pPr>
          </a:lstStyle>
          <a:p>
            <a:r>
              <a:rPr lang="en-US"/>
              <a:t>Click to edit Master title style</a:t>
            </a:r>
            <a:endParaRPr lang="en-US" dirty="0"/>
          </a:p>
        </p:txBody>
      </p:sp>
      <p:sp>
        <p:nvSpPr>
          <p:cNvPr id="3" name="Subtitle 2"/>
          <p:cNvSpPr>
            <a:spLocks noGrp="1"/>
          </p:cNvSpPr>
          <p:nvPr>
            <p:ph type="subTitle" idx="1"/>
          </p:nvPr>
        </p:nvSpPr>
        <p:spPr>
          <a:xfrm>
            <a:off x="907096" y="5858720"/>
            <a:ext cx="10858845" cy="1490249"/>
          </a:xfrm>
        </p:spPr>
        <p:txBody>
          <a:bodyPr>
            <a:normAutofit/>
          </a:bodyPr>
          <a:lstStyle>
            <a:lvl1pPr marL="0" indent="0" algn="r">
              <a:buNone/>
              <a:defRPr sz="2667"/>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9545F4-D339-48F4-AACF-662A40A968E7}" type="datetime1">
              <a:rPr lang="en-US" smtClean="0"/>
              <a:t>3/1/2024</a:t>
            </a:fld>
            <a:endParaRPr lang="en-US" dirty="0"/>
          </a:p>
        </p:txBody>
      </p:sp>
      <p:sp>
        <p:nvSpPr>
          <p:cNvPr id="5" name="Footer Placeholder 4"/>
          <p:cNvSpPr>
            <a:spLocks noGrp="1"/>
          </p:cNvSpPr>
          <p:nvPr>
            <p:ph type="ftr" sz="quarter" idx="11"/>
          </p:nvPr>
        </p:nvSpPr>
        <p:spPr/>
        <p:txBody>
          <a:bodyPr/>
          <a:lstStyle/>
          <a:p>
            <a:r>
              <a:rPr lang="en-US"/>
              <a:t>Prof J.W. MUTEBA MWAMBA</a:t>
            </a:r>
            <a:endParaRPr lang="en-US" dirty="0"/>
          </a:p>
        </p:txBody>
      </p:sp>
      <p:sp>
        <p:nvSpPr>
          <p:cNvPr id="6" name="Slide Number Placeholder 5"/>
          <p:cNvSpPr>
            <a:spLocks noGrp="1"/>
          </p:cNvSpPr>
          <p:nvPr>
            <p:ph type="sldNum" sz="quarter" idx="12"/>
          </p:nvPr>
        </p:nvSpPr>
        <p:spPr>
          <a:xfrm>
            <a:off x="12340462" y="3667116"/>
            <a:ext cx="1562517" cy="18085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694677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904837"/>
            <a:ext cx="13917083" cy="428219"/>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6" y="7906163"/>
            <a:ext cx="2137329" cy="192360"/>
          </a:xfrm>
          <a:prstGeom prst="rect">
            <a:avLst/>
          </a:prstGeom>
        </p:spPr>
      </p:pic>
      <p:sp>
        <p:nvSpPr>
          <p:cNvPr id="10" name="Rectangle 9"/>
          <p:cNvSpPr/>
          <p:nvPr/>
        </p:nvSpPr>
        <p:spPr bwMode="ltGray">
          <a:xfrm>
            <a:off x="0" y="6090651"/>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4114437" y="6090651"/>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097" y="6282155"/>
            <a:ext cx="12818479" cy="60406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07097" y="812797"/>
            <a:ext cx="12818479" cy="4786100"/>
          </a:xfrm>
          <a:noFill/>
          <a:ln>
            <a:noFill/>
          </a:ln>
          <a:effectLst>
            <a:outerShdw blurRad="76200" dist="63500" dir="5040000" algn="tl" rotWithShape="0">
              <a:srgbClr val="000000">
                <a:alpha val="41000"/>
              </a:srgbClr>
            </a:outerShdw>
          </a:effectLst>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907092" y="6892778"/>
            <a:ext cx="12818483" cy="830628"/>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71435BFC-38A1-4608-AF78-CCFB57D8E2EE}" type="datetime1">
              <a:rPr lang="en-US" smtClean="0"/>
              <a:t>3/1/2024</a:t>
            </a:fld>
            <a:endParaRPr lang="en-US" dirty="0"/>
          </a:p>
        </p:txBody>
      </p:sp>
      <p:sp>
        <p:nvSpPr>
          <p:cNvPr id="6" name="Footer Placeholder 5"/>
          <p:cNvSpPr>
            <a:spLocks noGrp="1"/>
          </p:cNvSpPr>
          <p:nvPr>
            <p:ph type="ftr" sz="quarter" idx="11"/>
          </p:nvPr>
        </p:nvSpPr>
        <p:spPr/>
        <p:txBody>
          <a:bodyPr/>
          <a:lstStyle/>
          <a:p>
            <a:r>
              <a:rPr lang="en-US"/>
              <a:t>Prof J.W. MUTEBA MWAMBA</a:t>
            </a:r>
            <a:endParaRPr lang="en-US" dirty="0"/>
          </a:p>
        </p:txBody>
      </p:sp>
      <p:sp>
        <p:nvSpPr>
          <p:cNvPr id="7" name="Slide Number Placeholder 6"/>
          <p:cNvSpPr>
            <a:spLocks noGrp="1"/>
          </p:cNvSpPr>
          <p:nvPr>
            <p:ph type="sldNum" sz="quarter" idx="12"/>
          </p:nvPr>
        </p:nvSpPr>
        <p:spPr>
          <a:xfrm>
            <a:off x="14305941" y="6281746"/>
            <a:ext cx="1538868" cy="145438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102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904837"/>
            <a:ext cx="13917083" cy="428219"/>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6" y="7906163"/>
            <a:ext cx="2137329" cy="192360"/>
          </a:xfrm>
          <a:prstGeom prst="rect">
            <a:avLst/>
          </a:prstGeom>
        </p:spPr>
      </p:pic>
      <p:sp>
        <p:nvSpPr>
          <p:cNvPr id="10" name="Rectangle 9"/>
          <p:cNvSpPr/>
          <p:nvPr/>
        </p:nvSpPr>
        <p:spPr bwMode="ltGray">
          <a:xfrm>
            <a:off x="0" y="6090651"/>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4114437" y="6090651"/>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096" y="812796"/>
            <a:ext cx="12818477" cy="4790333"/>
          </a:xfrm>
        </p:spPr>
        <p:txBody>
          <a:bodyPr anchor="ctr"/>
          <a:lstStyle>
            <a:lvl1pPr>
              <a:defRPr sz="4267"/>
            </a:lvl1pPr>
          </a:lstStyle>
          <a:p>
            <a:r>
              <a:rPr lang="en-US"/>
              <a:t>Click to edit Master title style</a:t>
            </a:r>
            <a:endParaRPr lang="en-US" dirty="0"/>
          </a:p>
        </p:txBody>
      </p:sp>
      <p:sp>
        <p:nvSpPr>
          <p:cNvPr id="4" name="Text Placeholder 3"/>
          <p:cNvSpPr>
            <a:spLocks noGrp="1"/>
          </p:cNvSpPr>
          <p:nvPr>
            <p:ph type="body" sz="half" idx="2"/>
          </p:nvPr>
        </p:nvSpPr>
        <p:spPr>
          <a:xfrm>
            <a:off x="907097" y="6282154"/>
            <a:ext cx="12818479" cy="1454385"/>
          </a:xfrm>
        </p:spPr>
        <p:txBody>
          <a:bodyPr anchor="ct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8573CF83-0749-441F-8FE9-CC32C1A9E358}" type="datetime1">
              <a:rPr lang="en-US" smtClean="0"/>
              <a:t>3/1/2024</a:t>
            </a:fld>
            <a:endParaRPr lang="en-US" dirty="0"/>
          </a:p>
        </p:txBody>
      </p:sp>
      <p:sp>
        <p:nvSpPr>
          <p:cNvPr id="6" name="Footer Placeholder 5"/>
          <p:cNvSpPr>
            <a:spLocks noGrp="1"/>
          </p:cNvSpPr>
          <p:nvPr>
            <p:ph type="ftr" sz="quarter" idx="11"/>
          </p:nvPr>
        </p:nvSpPr>
        <p:spPr/>
        <p:txBody>
          <a:bodyPr/>
          <a:lstStyle/>
          <a:p>
            <a:r>
              <a:rPr lang="en-US"/>
              <a:t>Prof J.W. MUTEBA MWAMBA</a:t>
            </a:r>
            <a:endParaRPr lang="en-US" dirty="0"/>
          </a:p>
        </p:txBody>
      </p:sp>
      <p:sp>
        <p:nvSpPr>
          <p:cNvPr id="7" name="Slide Number Placeholder 6"/>
          <p:cNvSpPr>
            <a:spLocks noGrp="1"/>
          </p:cNvSpPr>
          <p:nvPr>
            <p:ph type="sldNum" sz="quarter" idx="12"/>
          </p:nvPr>
        </p:nvSpPr>
        <p:spPr>
          <a:xfrm>
            <a:off x="14305941" y="6282154"/>
            <a:ext cx="1538868" cy="145438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67460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904837"/>
            <a:ext cx="13917083" cy="428219"/>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6" y="7906163"/>
            <a:ext cx="2137329" cy="192360"/>
          </a:xfrm>
          <a:prstGeom prst="rect">
            <a:avLst/>
          </a:prstGeom>
        </p:spPr>
      </p:pic>
      <p:sp>
        <p:nvSpPr>
          <p:cNvPr id="14" name="Rectangle 13"/>
          <p:cNvSpPr/>
          <p:nvPr/>
        </p:nvSpPr>
        <p:spPr bwMode="ltGray">
          <a:xfrm>
            <a:off x="0" y="6090651"/>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4114437" y="6090651"/>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503809" y="812798"/>
            <a:ext cx="11625169" cy="4048081"/>
          </a:xfrm>
        </p:spPr>
        <p:txBody>
          <a:bodyPr anchor="ctr"/>
          <a:lstStyle>
            <a:lvl1pPr>
              <a:defRPr sz="4267"/>
            </a:lvl1pPr>
          </a:lstStyle>
          <a:p>
            <a:r>
              <a:rPr lang="en-US"/>
              <a:t>Click to edit Master title style</a:t>
            </a:r>
            <a:endParaRPr lang="en-US" dirty="0"/>
          </a:p>
        </p:txBody>
      </p:sp>
      <p:sp>
        <p:nvSpPr>
          <p:cNvPr id="12" name="Text Placeholder 3"/>
          <p:cNvSpPr>
            <a:spLocks noGrp="1"/>
          </p:cNvSpPr>
          <p:nvPr>
            <p:ph type="body" sz="half" idx="13"/>
          </p:nvPr>
        </p:nvSpPr>
        <p:spPr>
          <a:xfrm>
            <a:off x="1869718" y="4871172"/>
            <a:ext cx="10875439" cy="731957"/>
          </a:xfrm>
        </p:spPr>
        <p:txBody>
          <a:bodyPr anchor="t">
            <a:normAutofit/>
          </a:bodyPr>
          <a:lstStyle>
            <a:lvl1pPr marL="0" indent="0">
              <a:buNone/>
              <a:defRPr sz="1867"/>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4" name="Text Placeholder 3"/>
          <p:cNvSpPr>
            <a:spLocks noGrp="1"/>
          </p:cNvSpPr>
          <p:nvPr>
            <p:ph type="body" sz="half" idx="2"/>
          </p:nvPr>
        </p:nvSpPr>
        <p:spPr>
          <a:xfrm>
            <a:off x="907097" y="6282154"/>
            <a:ext cx="12818479" cy="1454385"/>
          </a:xfrm>
        </p:spPr>
        <p:txBody>
          <a:bodyPr anchor="ctr">
            <a:normAutofit/>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B9A333C0-A681-4803-8C69-F9D8A5156D41}" type="datetime1">
              <a:rPr lang="en-US" smtClean="0"/>
              <a:t>3/1/2024</a:t>
            </a:fld>
            <a:endParaRPr lang="en-US" dirty="0"/>
          </a:p>
        </p:txBody>
      </p:sp>
      <p:sp>
        <p:nvSpPr>
          <p:cNvPr id="6" name="Footer Placeholder 5"/>
          <p:cNvSpPr>
            <a:spLocks noGrp="1"/>
          </p:cNvSpPr>
          <p:nvPr>
            <p:ph type="ftr" sz="quarter" idx="11"/>
          </p:nvPr>
        </p:nvSpPr>
        <p:spPr/>
        <p:txBody>
          <a:bodyPr/>
          <a:lstStyle/>
          <a:p>
            <a:r>
              <a:rPr lang="en-US"/>
              <a:t>Prof J.W. MUTEBA MWAMBA</a:t>
            </a:r>
            <a:endParaRPr lang="en-US" dirty="0"/>
          </a:p>
        </p:txBody>
      </p:sp>
      <p:sp>
        <p:nvSpPr>
          <p:cNvPr id="7" name="Slide Number Placeholder 6"/>
          <p:cNvSpPr>
            <a:spLocks noGrp="1"/>
          </p:cNvSpPr>
          <p:nvPr>
            <p:ph type="sldNum" sz="quarter" idx="12"/>
          </p:nvPr>
        </p:nvSpPr>
        <p:spPr>
          <a:xfrm>
            <a:off x="14305941" y="6279901"/>
            <a:ext cx="1538868" cy="1454385"/>
          </a:xfrm>
        </p:spPr>
        <p:txBody>
          <a:bodyPr/>
          <a:lstStyle/>
          <a:p>
            <a:fld id="{6D22F896-40B5-4ADD-8801-0D06FADFA095}" type="slidenum">
              <a:rPr lang="en-US" dirty="0"/>
              <a:t>‹#›</a:t>
            </a:fld>
            <a:endParaRPr lang="en-US" dirty="0"/>
          </a:p>
        </p:txBody>
      </p:sp>
      <p:sp>
        <p:nvSpPr>
          <p:cNvPr id="16" name="TextBox 15"/>
          <p:cNvSpPr txBox="1"/>
          <p:nvPr/>
        </p:nvSpPr>
        <p:spPr>
          <a:xfrm>
            <a:off x="778096" y="997488"/>
            <a:ext cx="812800" cy="779701"/>
          </a:xfrm>
          <a:prstGeom prst="rect">
            <a:avLst/>
          </a:prstGeom>
        </p:spPr>
        <p:txBody>
          <a:bodyPr vert="horz" lIns="121920" tIns="60960" rIns="121920" bIns="609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7" name="TextBox 16"/>
          <p:cNvSpPr txBox="1"/>
          <p:nvPr/>
        </p:nvSpPr>
        <p:spPr>
          <a:xfrm>
            <a:off x="12883745" y="4044699"/>
            <a:ext cx="812800" cy="779701"/>
          </a:xfrm>
          <a:prstGeom prst="rect">
            <a:avLst/>
          </a:prstGeom>
        </p:spPr>
        <p:txBody>
          <a:bodyPr vert="horz" lIns="121920" tIns="60960" rIns="121920" bIns="6096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3349274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904837"/>
            <a:ext cx="13917083" cy="428219"/>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6" y="7906163"/>
            <a:ext cx="2137329" cy="192360"/>
          </a:xfrm>
          <a:prstGeom prst="rect">
            <a:avLst/>
          </a:prstGeom>
        </p:spPr>
      </p:pic>
      <p:sp>
        <p:nvSpPr>
          <p:cNvPr id="11" name="Rectangle 10"/>
          <p:cNvSpPr/>
          <p:nvPr/>
        </p:nvSpPr>
        <p:spPr bwMode="ltGray">
          <a:xfrm>
            <a:off x="0" y="6090651"/>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4114437" y="6090651"/>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092" y="6282154"/>
            <a:ext cx="12818483" cy="784713"/>
          </a:xfrm>
        </p:spPr>
        <p:txBody>
          <a:bodyPr anchor="b"/>
          <a:lstStyle>
            <a:lvl1pPr>
              <a:defRPr sz="4267"/>
            </a:lvl1pPr>
          </a:lstStyle>
          <a:p>
            <a:r>
              <a:rPr lang="en-US"/>
              <a:t>Click to edit Master title style</a:t>
            </a:r>
            <a:endParaRPr lang="en-US" dirty="0"/>
          </a:p>
        </p:txBody>
      </p:sp>
      <p:sp>
        <p:nvSpPr>
          <p:cNvPr id="4" name="Text Placeholder 3"/>
          <p:cNvSpPr>
            <a:spLocks noGrp="1"/>
          </p:cNvSpPr>
          <p:nvPr>
            <p:ph type="body" sz="half" idx="2"/>
          </p:nvPr>
        </p:nvSpPr>
        <p:spPr>
          <a:xfrm>
            <a:off x="907093" y="7066866"/>
            <a:ext cx="12818483" cy="669673"/>
          </a:xfrm>
        </p:spPr>
        <p:txBody>
          <a:bodyPr anchor="t"/>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394DB7C9-0002-4DD0-B825-A3EF02DBE7C1}" type="datetime1">
              <a:rPr lang="en-US" smtClean="0"/>
              <a:t>3/1/2024</a:t>
            </a:fld>
            <a:endParaRPr lang="en-US" dirty="0"/>
          </a:p>
        </p:txBody>
      </p:sp>
      <p:sp>
        <p:nvSpPr>
          <p:cNvPr id="6" name="Footer Placeholder 5"/>
          <p:cNvSpPr>
            <a:spLocks noGrp="1"/>
          </p:cNvSpPr>
          <p:nvPr>
            <p:ph type="ftr" sz="quarter" idx="11"/>
          </p:nvPr>
        </p:nvSpPr>
        <p:spPr/>
        <p:txBody>
          <a:bodyPr/>
          <a:lstStyle/>
          <a:p>
            <a:r>
              <a:rPr lang="en-US"/>
              <a:t>Prof J.W. MUTEBA MWAMBA</a:t>
            </a:r>
            <a:endParaRPr lang="en-US" dirty="0"/>
          </a:p>
        </p:txBody>
      </p:sp>
      <p:sp>
        <p:nvSpPr>
          <p:cNvPr id="7" name="Slide Number Placeholder 6"/>
          <p:cNvSpPr>
            <a:spLocks noGrp="1"/>
          </p:cNvSpPr>
          <p:nvPr>
            <p:ph type="sldNum" sz="quarter" idx="12"/>
          </p:nvPr>
        </p:nvSpPr>
        <p:spPr>
          <a:xfrm>
            <a:off x="14305941" y="6279901"/>
            <a:ext cx="1538868" cy="145438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26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26987"/>
            <a:ext cx="13917083" cy="428219"/>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6" y="2628312"/>
            <a:ext cx="2137329" cy="192360"/>
          </a:xfrm>
          <a:prstGeom prst="rect">
            <a:avLst/>
          </a:prstGeom>
        </p:spPr>
      </p:pic>
      <p:sp>
        <p:nvSpPr>
          <p:cNvPr id="16" name="Rectangle 15"/>
          <p:cNvSpPr/>
          <p:nvPr/>
        </p:nvSpPr>
        <p:spPr bwMode="ltGray">
          <a:xfrm>
            <a:off x="0" y="812800"/>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4114437" y="812800"/>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892296" y="1004304"/>
            <a:ext cx="12833280" cy="1441251"/>
          </a:xfrm>
        </p:spPr>
        <p:txBody>
          <a:bodyPr/>
          <a:lstStyle/>
          <a:p>
            <a:r>
              <a:rPr lang="en-US"/>
              <a:t>Click to edit Master title style</a:t>
            </a:r>
            <a:endParaRPr lang="en-US" dirty="0"/>
          </a:p>
        </p:txBody>
      </p:sp>
      <p:sp>
        <p:nvSpPr>
          <p:cNvPr id="7" name="Text Placeholder 2"/>
          <p:cNvSpPr>
            <a:spLocks noGrp="1"/>
          </p:cNvSpPr>
          <p:nvPr>
            <p:ph type="body" idx="1"/>
          </p:nvPr>
        </p:nvSpPr>
        <p:spPr>
          <a:xfrm>
            <a:off x="881261" y="3115831"/>
            <a:ext cx="4093379" cy="768349"/>
          </a:xfrm>
        </p:spPr>
        <p:txBody>
          <a:bodyPr anchor="b">
            <a:noAutofit/>
          </a:bodyPr>
          <a:lstStyle>
            <a:lvl1pPr marL="0" indent="0">
              <a:buNone/>
              <a:defRPr sz="3200" b="0">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8" name="Text Placeholder 3"/>
          <p:cNvSpPr>
            <a:spLocks noGrp="1"/>
          </p:cNvSpPr>
          <p:nvPr>
            <p:ph type="body" sz="half" idx="15"/>
          </p:nvPr>
        </p:nvSpPr>
        <p:spPr>
          <a:xfrm>
            <a:off x="907096" y="4030231"/>
            <a:ext cx="4066269" cy="38846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9" name="Text Placeholder 4"/>
          <p:cNvSpPr>
            <a:spLocks noGrp="1"/>
          </p:cNvSpPr>
          <p:nvPr>
            <p:ph type="body" sz="quarter" idx="3"/>
          </p:nvPr>
        </p:nvSpPr>
        <p:spPr>
          <a:xfrm>
            <a:off x="5274700" y="3115831"/>
            <a:ext cx="4084320" cy="768349"/>
          </a:xfrm>
        </p:spPr>
        <p:txBody>
          <a:bodyPr anchor="b">
            <a:noAutofit/>
          </a:bodyPr>
          <a:lstStyle>
            <a:lvl1pPr marL="0" indent="0">
              <a:buNone/>
              <a:defRPr sz="3200" b="0">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0" name="Text Placeholder 3"/>
          <p:cNvSpPr>
            <a:spLocks noGrp="1"/>
          </p:cNvSpPr>
          <p:nvPr>
            <p:ph type="body" sz="half" idx="16"/>
          </p:nvPr>
        </p:nvSpPr>
        <p:spPr>
          <a:xfrm>
            <a:off x="5260627" y="4030231"/>
            <a:ext cx="4084320" cy="38846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11" name="Text Placeholder 4"/>
          <p:cNvSpPr>
            <a:spLocks noGrp="1"/>
          </p:cNvSpPr>
          <p:nvPr>
            <p:ph type="body" sz="quarter" idx="13"/>
          </p:nvPr>
        </p:nvSpPr>
        <p:spPr>
          <a:xfrm>
            <a:off x="9632209" y="3115831"/>
            <a:ext cx="4093367" cy="768349"/>
          </a:xfrm>
        </p:spPr>
        <p:txBody>
          <a:bodyPr anchor="b">
            <a:noAutofit/>
          </a:bodyPr>
          <a:lstStyle>
            <a:lvl1pPr marL="0" indent="0">
              <a:buNone/>
              <a:defRPr sz="3200" b="0">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12" name="Text Placeholder 3"/>
          <p:cNvSpPr>
            <a:spLocks noGrp="1"/>
          </p:cNvSpPr>
          <p:nvPr>
            <p:ph type="body" sz="half" idx="17"/>
          </p:nvPr>
        </p:nvSpPr>
        <p:spPr>
          <a:xfrm>
            <a:off x="9632209" y="4030231"/>
            <a:ext cx="4093367" cy="3884684"/>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3" name="Date Placeholder 2"/>
          <p:cNvSpPr>
            <a:spLocks noGrp="1"/>
          </p:cNvSpPr>
          <p:nvPr>
            <p:ph type="dt" sz="half" idx="10"/>
          </p:nvPr>
        </p:nvSpPr>
        <p:spPr/>
        <p:txBody>
          <a:bodyPr/>
          <a:lstStyle/>
          <a:p>
            <a:fld id="{C4A18166-DBA6-4D63-BD2C-158883C7823D}" type="datetime1">
              <a:rPr lang="en-US" smtClean="0"/>
              <a:t>3/1/2024</a:t>
            </a:fld>
            <a:endParaRPr lang="en-US" dirty="0"/>
          </a:p>
        </p:txBody>
      </p:sp>
      <p:sp>
        <p:nvSpPr>
          <p:cNvPr id="4" name="Footer Placeholder 3"/>
          <p:cNvSpPr>
            <a:spLocks noGrp="1"/>
          </p:cNvSpPr>
          <p:nvPr>
            <p:ph type="ftr" sz="quarter" idx="11"/>
          </p:nvPr>
        </p:nvSpPr>
        <p:spPr/>
        <p:txBody>
          <a:bodyPr/>
          <a:lstStyle/>
          <a:p>
            <a:r>
              <a:rPr lang="en-US"/>
              <a:t>Prof J.W. MUTEBA MWAMBA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009403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26987"/>
            <a:ext cx="13917083" cy="428219"/>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6" y="2628312"/>
            <a:ext cx="2137329" cy="192360"/>
          </a:xfrm>
          <a:prstGeom prst="rect">
            <a:avLst/>
          </a:prstGeom>
        </p:spPr>
      </p:pic>
      <p:sp>
        <p:nvSpPr>
          <p:cNvPr id="17" name="Rectangle 16"/>
          <p:cNvSpPr/>
          <p:nvPr/>
        </p:nvSpPr>
        <p:spPr bwMode="ltGray">
          <a:xfrm>
            <a:off x="0" y="812800"/>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4114437" y="812800"/>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907096" y="1004304"/>
            <a:ext cx="12818480" cy="1441251"/>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07092" y="5730004"/>
            <a:ext cx="4066273" cy="768349"/>
          </a:xfrm>
        </p:spPr>
        <p:txBody>
          <a:bodyPr anchor="b">
            <a:noAutofit/>
          </a:bodyPr>
          <a:lstStyle>
            <a:lvl1pPr marL="0" indent="0">
              <a:buNone/>
              <a:defRPr sz="3200" b="0">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20" name="Picture Placeholder 2"/>
          <p:cNvSpPr>
            <a:spLocks noGrp="1" noChangeAspect="1"/>
          </p:cNvSpPr>
          <p:nvPr>
            <p:ph type="pic" idx="15"/>
          </p:nvPr>
        </p:nvSpPr>
        <p:spPr>
          <a:xfrm>
            <a:off x="907092" y="3115831"/>
            <a:ext cx="4066273" cy="2032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21" name="Text Placeholder 3"/>
          <p:cNvSpPr>
            <a:spLocks noGrp="1"/>
          </p:cNvSpPr>
          <p:nvPr>
            <p:ph type="body" sz="half" idx="18"/>
          </p:nvPr>
        </p:nvSpPr>
        <p:spPr>
          <a:xfrm>
            <a:off x="907092" y="6498353"/>
            <a:ext cx="4066273" cy="1416563"/>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22" name="Text Placeholder 4"/>
          <p:cNvSpPr>
            <a:spLocks noGrp="1"/>
          </p:cNvSpPr>
          <p:nvPr>
            <p:ph type="body" sz="quarter" idx="3"/>
          </p:nvPr>
        </p:nvSpPr>
        <p:spPr>
          <a:xfrm>
            <a:off x="5260628" y="5730004"/>
            <a:ext cx="4084320" cy="768349"/>
          </a:xfrm>
        </p:spPr>
        <p:txBody>
          <a:bodyPr anchor="b">
            <a:noAutofit/>
          </a:bodyPr>
          <a:lstStyle>
            <a:lvl1pPr marL="0" indent="0">
              <a:buNone/>
              <a:defRPr sz="3200" b="0">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23" name="Picture Placeholder 2"/>
          <p:cNvSpPr>
            <a:spLocks noGrp="1" noChangeAspect="1"/>
          </p:cNvSpPr>
          <p:nvPr>
            <p:ph type="pic" idx="21"/>
          </p:nvPr>
        </p:nvSpPr>
        <p:spPr>
          <a:xfrm>
            <a:off x="5260627" y="3115831"/>
            <a:ext cx="4084320" cy="2032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24" name="Text Placeholder 3"/>
          <p:cNvSpPr>
            <a:spLocks noGrp="1"/>
          </p:cNvSpPr>
          <p:nvPr>
            <p:ph type="body" sz="half" idx="19"/>
          </p:nvPr>
        </p:nvSpPr>
        <p:spPr>
          <a:xfrm>
            <a:off x="5258824" y="6498352"/>
            <a:ext cx="4089729" cy="1416563"/>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25" name="Text Placeholder 4"/>
          <p:cNvSpPr>
            <a:spLocks noGrp="1"/>
          </p:cNvSpPr>
          <p:nvPr>
            <p:ph type="body" sz="quarter" idx="13"/>
          </p:nvPr>
        </p:nvSpPr>
        <p:spPr>
          <a:xfrm>
            <a:off x="9640905" y="5730004"/>
            <a:ext cx="4084673" cy="768349"/>
          </a:xfrm>
        </p:spPr>
        <p:txBody>
          <a:bodyPr anchor="b">
            <a:noAutofit/>
          </a:bodyPr>
          <a:lstStyle>
            <a:lvl1pPr marL="0" indent="0">
              <a:buNone/>
              <a:defRPr sz="3200" b="0">
                <a:solidFill>
                  <a:schemeClr val="tx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26" name="Picture Placeholder 2"/>
          <p:cNvSpPr>
            <a:spLocks noGrp="1" noChangeAspect="1"/>
          </p:cNvSpPr>
          <p:nvPr>
            <p:ph type="pic" idx="22"/>
          </p:nvPr>
        </p:nvSpPr>
        <p:spPr>
          <a:xfrm>
            <a:off x="9640904" y="3115831"/>
            <a:ext cx="4084673" cy="2032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r>
              <a:rPr lang="en-US"/>
              <a:t>Click icon to add picture</a:t>
            </a:r>
            <a:endParaRPr lang="en-US" dirty="0"/>
          </a:p>
        </p:txBody>
      </p:sp>
      <p:sp>
        <p:nvSpPr>
          <p:cNvPr id="27" name="Text Placeholder 3"/>
          <p:cNvSpPr>
            <a:spLocks noGrp="1"/>
          </p:cNvSpPr>
          <p:nvPr>
            <p:ph type="body" sz="half" idx="20"/>
          </p:nvPr>
        </p:nvSpPr>
        <p:spPr>
          <a:xfrm>
            <a:off x="9640738" y="6498349"/>
            <a:ext cx="4090084" cy="1416563"/>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3" name="Date Placeholder 2"/>
          <p:cNvSpPr>
            <a:spLocks noGrp="1"/>
          </p:cNvSpPr>
          <p:nvPr>
            <p:ph type="dt" sz="half" idx="10"/>
          </p:nvPr>
        </p:nvSpPr>
        <p:spPr/>
        <p:txBody>
          <a:bodyPr/>
          <a:lstStyle/>
          <a:p>
            <a:fld id="{C0398A73-7C12-4154-9D47-B53B5F7BBBFF}" type="datetime1">
              <a:rPr lang="en-US" smtClean="0"/>
              <a:t>3/1/2024</a:t>
            </a:fld>
            <a:endParaRPr lang="en-US" dirty="0"/>
          </a:p>
        </p:txBody>
      </p:sp>
      <p:sp>
        <p:nvSpPr>
          <p:cNvPr id="4" name="Footer Placeholder 3"/>
          <p:cNvSpPr>
            <a:spLocks noGrp="1"/>
          </p:cNvSpPr>
          <p:nvPr>
            <p:ph type="ftr" sz="quarter" idx="11"/>
          </p:nvPr>
        </p:nvSpPr>
        <p:spPr/>
        <p:txBody>
          <a:bodyPr/>
          <a:lstStyle/>
          <a:p>
            <a:r>
              <a:rPr lang="en-US"/>
              <a:t>Prof J.W. MUTEBA MWAMBA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981760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26987"/>
            <a:ext cx="13917083" cy="428219"/>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6" y="2628312"/>
            <a:ext cx="2137329" cy="192360"/>
          </a:xfrm>
          <a:prstGeom prst="rect">
            <a:avLst/>
          </a:prstGeom>
        </p:spPr>
      </p:pic>
      <p:sp>
        <p:nvSpPr>
          <p:cNvPr id="9" name="Rectangle 8"/>
          <p:cNvSpPr/>
          <p:nvPr/>
        </p:nvSpPr>
        <p:spPr bwMode="ltGray">
          <a:xfrm>
            <a:off x="0" y="812800"/>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4114437" y="812800"/>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E95128-80AA-4041-BBAD-3F10B6A5CB69}" type="datetime1">
              <a:rPr lang="en-US" smtClean="0"/>
              <a:t>3/1/2024</a:t>
            </a:fld>
            <a:endParaRPr lang="en-US" dirty="0"/>
          </a:p>
        </p:txBody>
      </p:sp>
      <p:sp>
        <p:nvSpPr>
          <p:cNvPr id="5" name="Footer Placeholder 4"/>
          <p:cNvSpPr>
            <a:spLocks noGrp="1"/>
          </p:cNvSpPr>
          <p:nvPr>
            <p:ph type="ftr" sz="quarter" idx="11"/>
          </p:nvPr>
        </p:nvSpPr>
        <p:spPr/>
        <p:txBody>
          <a:bodyPr/>
          <a:lstStyle/>
          <a:p>
            <a:r>
              <a:rPr lang="en-US"/>
              <a:t>Prof J.W. MUTEBA MWAMBA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18190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10821610" y="2492527"/>
            <a:ext cx="6809317"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13157604" y="7163204"/>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505641" y="812796"/>
            <a:ext cx="1431736" cy="58050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07096" y="812797"/>
            <a:ext cx="11826672" cy="71021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076168" y="7914917"/>
            <a:ext cx="3657600" cy="486833"/>
          </a:xfrm>
        </p:spPr>
        <p:txBody>
          <a:bodyPr/>
          <a:lstStyle/>
          <a:p>
            <a:fld id="{FFDD5050-F46D-408D-BE7A-29E96696F880}" type="datetime1">
              <a:rPr lang="en-US" smtClean="0"/>
              <a:t>3/1/2024</a:t>
            </a:fld>
            <a:endParaRPr lang="en-US" dirty="0"/>
          </a:p>
        </p:txBody>
      </p:sp>
      <p:sp>
        <p:nvSpPr>
          <p:cNvPr id="5" name="Footer Placeholder 4"/>
          <p:cNvSpPr>
            <a:spLocks noGrp="1"/>
          </p:cNvSpPr>
          <p:nvPr>
            <p:ph type="ftr" sz="quarter" idx="11"/>
          </p:nvPr>
        </p:nvSpPr>
        <p:spPr>
          <a:xfrm>
            <a:off x="907096" y="7914918"/>
            <a:ext cx="8169073" cy="486833"/>
          </a:xfrm>
        </p:spPr>
        <p:txBody>
          <a:bodyPr/>
          <a:lstStyle/>
          <a:p>
            <a:r>
              <a:rPr lang="en-US"/>
              <a:t>Prof J.W. MUTEBA MWAMBA</a:t>
            </a:r>
            <a:endParaRPr lang="en-US" dirty="0"/>
          </a:p>
        </p:txBody>
      </p:sp>
      <p:sp>
        <p:nvSpPr>
          <p:cNvPr id="6" name="Slide Number Placeholder 5"/>
          <p:cNvSpPr>
            <a:spLocks noGrp="1"/>
          </p:cNvSpPr>
          <p:nvPr>
            <p:ph type="sldNum" sz="quarter" idx="12"/>
          </p:nvPr>
        </p:nvSpPr>
        <p:spPr>
          <a:xfrm>
            <a:off x="13463401" y="7198178"/>
            <a:ext cx="1538868" cy="1454385"/>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24407277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Shape 232"/>
        <p:cNvGrpSpPr/>
        <p:nvPr/>
      </p:nvGrpSpPr>
      <p:grpSpPr>
        <a:xfrm>
          <a:off x="0" y="0"/>
          <a:ext cx="0" cy="0"/>
          <a:chOff x="0" y="0"/>
          <a:chExt cx="0" cy="0"/>
        </a:xfrm>
      </p:grpSpPr>
      <p:sp>
        <p:nvSpPr>
          <p:cNvPr id="233" name="Shape 233"/>
          <p:cNvSpPr txBox="1">
            <a:spLocks noGrp="1"/>
          </p:cNvSpPr>
          <p:nvPr>
            <p:ph type="title"/>
          </p:nvPr>
        </p:nvSpPr>
        <p:spPr>
          <a:xfrm>
            <a:off x="1155700" y="745588"/>
            <a:ext cx="13932000" cy="1794312"/>
          </a:xfrm>
          <a:prstGeom prst="rect">
            <a:avLst/>
          </a:prstGeom>
          <a:noFill/>
          <a:ln>
            <a:noFill/>
          </a:ln>
        </p:spPr>
        <p:txBody>
          <a:bodyPr lIns="91425" tIns="91425" rIns="91425" bIns="91425" anchor="ctr"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499681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Shape 232"/>
        <p:cNvGrpSpPr/>
        <p:nvPr/>
      </p:nvGrpSpPr>
      <p:grpSpPr>
        <a:xfrm>
          <a:off x="0" y="0"/>
          <a:ext cx="0" cy="0"/>
          <a:chOff x="0" y="0"/>
          <a:chExt cx="0" cy="0"/>
        </a:xfrm>
      </p:grpSpPr>
    </p:spTree>
    <p:extLst>
      <p:ext uri="{BB962C8B-B14F-4D97-AF65-F5344CB8AC3E}">
        <p14:creationId xmlns:p14="http://schemas.microsoft.com/office/powerpoint/2010/main" val="615895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26987"/>
            <a:ext cx="13917083" cy="428219"/>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6" y="2628312"/>
            <a:ext cx="2137329" cy="192360"/>
          </a:xfrm>
          <a:prstGeom prst="rect">
            <a:avLst/>
          </a:prstGeom>
        </p:spPr>
      </p:pic>
      <p:sp>
        <p:nvSpPr>
          <p:cNvPr id="17" name="Rectangle 16"/>
          <p:cNvSpPr/>
          <p:nvPr/>
        </p:nvSpPr>
        <p:spPr bwMode="ltGray">
          <a:xfrm>
            <a:off x="0" y="812800"/>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4114437" y="812800"/>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201F5-3F6D-42AD-8DB8-5328EFA85C6F}" type="datetime1">
              <a:rPr lang="en-US" smtClean="0"/>
              <a:t>3/1/2024</a:t>
            </a:fld>
            <a:endParaRPr lang="en-US" dirty="0"/>
          </a:p>
        </p:txBody>
      </p:sp>
      <p:sp>
        <p:nvSpPr>
          <p:cNvPr id="5" name="Footer Placeholder 4"/>
          <p:cNvSpPr>
            <a:spLocks noGrp="1"/>
          </p:cNvSpPr>
          <p:nvPr>
            <p:ph type="ftr" sz="quarter" idx="11"/>
          </p:nvPr>
        </p:nvSpPr>
        <p:spPr/>
        <p:txBody>
          <a:bodyPr/>
          <a:lstStyle/>
          <a:p>
            <a:r>
              <a:rPr lang="en-US"/>
              <a:t>Prof J.W. MUTEBA MWAMBA</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53358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p:spTree>
      <p:nvGrpSpPr>
        <p:cNvPr id="1" name="Shape 193"/>
        <p:cNvGrpSpPr/>
        <p:nvPr/>
      </p:nvGrpSpPr>
      <p:grpSpPr>
        <a:xfrm>
          <a:off x="0" y="0"/>
          <a:ext cx="0" cy="0"/>
          <a:chOff x="0" y="0"/>
          <a:chExt cx="0" cy="0"/>
        </a:xfrm>
      </p:grpSpPr>
      <p:sp>
        <p:nvSpPr>
          <p:cNvPr id="194" name="Shape 194"/>
          <p:cNvSpPr txBox="1">
            <a:spLocks noGrp="1"/>
          </p:cNvSpPr>
          <p:nvPr>
            <p:ph type="title"/>
          </p:nvPr>
        </p:nvSpPr>
        <p:spPr>
          <a:xfrm>
            <a:off x="1155700" y="817418"/>
            <a:ext cx="13932000" cy="1722482"/>
          </a:xfrm>
          <a:prstGeom prst="rect">
            <a:avLst/>
          </a:prstGeom>
          <a:noFill/>
          <a:ln>
            <a:noFill/>
          </a:ln>
        </p:spPr>
        <p:txBody>
          <a:bodyPr lIns="91425" tIns="91425" rIns="91425" bIns="91425" anchor="ctr" anchorCtr="0"/>
          <a:lstStyle>
            <a:lvl1pPr lvl="0" algn="ctr" rtl="0">
              <a:spcBef>
                <a:spcPts val="0"/>
              </a:spcBef>
              <a:spcAft>
                <a:spcPts val="0"/>
              </a:spcAft>
              <a:defRPr>
                <a:solidFill>
                  <a:srgbClr val="FFFF00"/>
                </a:solidFill>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Tree>
    <p:extLst>
      <p:ext uri="{BB962C8B-B14F-4D97-AF65-F5344CB8AC3E}">
        <p14:creationId xmlns:p14="http://schemas.microsoft.com/office/powerpoint/2010/main" val="1866311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 y="5449209"/>
            <a:ext cx="13917083" cy="428219"/>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3" y="5450535"/>
            <a:ext cx="2137329" cy="192360"/>
          </a:xfrm>
          <a:prstGeom prst="rect">
            <a:avLst/>
          </a:prstGeom>
        </p:spPr>
      </p:pic>
      <p:sp>
        <p:nvSpPr>
          <p:cNvPr id="9" name="Rectangle 8"/>
          <p:cNvSpPr/>
          <p:nvPr/>
        </p:nvSpPr>
        <p:spPr bwMode="ltGray">
          <a:xfrm>
            <a:off x="-3" y="3635023"/>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4114434" y="3635023"/>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096" y="3826527"/>
            <a:ext cx="12818480" cy="1454384"/>
          </a:xfrm>
        </p:spPr>
        <p:txBody>
          <a:bodyPr anchor="ctr">
            <a:normAutofit/>
          </a:bodyPr>
          <a:lstStyle>
            <a:lvl1pPr algn="r">
              <a:defRPr sz="4800"/>
            </a:lvl1pPr>
          </a:lstStyle>
          <a:p>
            <a:r>
              <a:rPr lang="en-US"/>
              <a:t>Click to edit Master title style</a:t>
            </a:r>
            <a:endParaRPr lang="en-US" dirty="0"/>
          </a:p>
        </p:txBody>
      </p:sp>
      <p:sp>
        <p:nvSpPr>
          <p:cNvPr id="3" name="Text Placeholder 2"/>
          <p:cNvSpPr>
            <a:spLocks noGrp="1"/>
          </p:cNvSpPr>
          <p:nvPr>
            <p:ph type="body" idx="1"/>
          </p:nvPr>
        </p:nvSpPr>
        <p:spPr>
          <a:xfrm>
            <a:off x="907096" y="5642895"/>
            <a:ext cx="12818480" cy="2272023"/>
          </a:xfrm>
        </p:spPr>
        <p:txBody>
          <a:bodyPr>
            <a:normAutofit/>
          </a:bodyPr>
          <a:lstStyle>
            <a:lvl1pPr marL="0" indent="0" algn="r">
              <a:buNone/>
              <a:defRPr sz="2667">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E33AEE-7B1F-4F1E-88EB-B7D103946208}" type="datetime1">
              <a:rPr lang="en-US" smtClean="0"/>
              <a:t>3/1/2024</a:t>
            </a:fld>
            <a:endParaRPr lang="en-US" dirty="0"/>
          </a:p>
        </p:txBody>
      </p:sp>
      <p:sp>
        <p:nvSpPr>
          <p:cNvPr id="5" name="Footer Placeholder 4"/>
          <p:cNvSpPr>
            <a:spLocks noGrp="1"/>
          </p:cNvSpPr>
          <p:nvPr>
            <p:ph type="ftr" sz="quarter" idx="11"/>
          </p:nvPr>
        </p:nvSpPr>
        <p:spPr/>
        <p:txBody>
          <a:bodyPr/>
          <a:lstStyle/>
          <a:p>
            <a:r>
              <a:rPr lang="en-US"/>
              <a:t>Prof J.W. MUTEBA MWAMBA</a:t>
            </a:r>
            <a:endParaRPr lang="en-US" dirty="0"/>
          </a:p>
        </p:txBody>
      </p:sp>
      <p:sp>
        <p:nvSpPr>
          <p:cNvPr id="6" name="Slide Number Placeholder 5"/>
          <p:cNvSpPr>
            <a:spLocks noGrp="1"/>
          </p:cNvSpPr>
          <p:nvPr>
            <p:ph type="sldNum" sz="quarter" idx="12"/>
          </p:nvPr>
        </p:nvSpPr>
        <p:spPr>
          <a:xfrm>
            <a:off x="14305941" y="3826528"/>
            <a:ext cx="1538868" cy="1454385"/>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0039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26987"/>
            <a:ext cx="13917083" cy="428219"/>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6" y="2628312"/>
            <a:ext cx="2137329" cy="192360"/>
          </a:xfrm>
          <a:prstGeom prst="rect">
            <a:avLst/>
          </a:prstGeom>
        </p:spPr>
      </p:pic>
      <p:sp>
        <p:nvSpPr>
          <p:cNvPr id="10" name="Rectangle 9"/>
          <p:cNvSpPr/>
          <p:nvPr/>
        </p:nvSpPr>
        <p:spPr bwMode="ltGray">
          <a:xfrm>
            <a:off x="0" y="812800"/>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4114437" y="812800"/>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7094" y="3115831"/>
            <a:ext cx="6264477" cy="479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58831" y="3115831"/>
            <a:ext cx="6266744" cy="4799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F5FF29-B82F-49AF-8A31-BC8BCE55FC9B}" type="datetime1">
              <a:rPr lang="en-US" smtClean="0"/>
              <a:t>3/1/2024</a:t>
            </a:fld>
            <a:endParaRPr lang="en-US" dirty="0"/>
          </a:p>
        </p:txBody>
      </p:sp>
      <p:sp>
        <p:nvSpPr>
          <p:cNvPr id="6" name="Footer Placeholder 5"/>
          <p:cNvSpPr>
            <a:spLocks noGrp="1"/>
          </p:cNvSpPr>
          <p:nvPr>
            <p:ph type="ftr" sz="quarter" idx="11"/>
          </p:nvPr>
        </p:nvSpPr>
        <p:spPr/>
        <p:txBody>
          <a:bodyPr/>
          <a:lstStyle/>
          <a:p>
            <a:r>
              <a:rPr lang="en-US"/>
              <a:t>Prof J.W. MUTEBA MWAMBA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09635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26987"/>
            <a:ext cx="13917083" cy="428219"/>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6" y="2628312"/>
            <a:ext cx="2137329" cy="192360"/>
          </a:xfrm>
          <a:prstGeom prst="rect">
            <a:avLst/>
          </a:prstGeom>
        </p:spPr>
      </p:pic>
      <p:sp>
        <p:nvSpPr>
          <p:cNvPr id="12" name="Rectangle 11"/>
          <p:cNvSpPr/>
          <p:nvPr/>
        </p:nvSpPr>
        <p:spPr bwMode="ltGray">
          <a:xfrm>
            <a:off x="0" y="812800"/>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4114437" y="812800"/>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093" y="1004306"/>
            <a:ext cx="12818484" cy="144124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08467" y="3115831"/>
            <a:ext cx="5963103" cy="924180"/>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907097" y="4040012"/>
            <a:ext cx="6264473" cy="38749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760205" y="3115831"/>
            <a:ext cx="5965371" cy="922768"/>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7458832" y="4040012"/>
            <a:ext cx="6266745" cy="38749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A54E02-8A30-44A4-A317-C625485906AD}" type="datetime1">
              <a:rPr lang="en-US" smtClean="0"/>
              <a:t>3/1/2024</a:t>
            </a:fld>
            <a:endParaRPr lang="en-US" dirty="0"/>
          </a:p>
        </p:txBody>
      </p:sp>
      <p:sp>
        <p:nvSpPr>
          <p:cNvPr id="8" name="Footer Placeholder 7"/>
          <p:cNvSpPr>
            <a:spLocks noGrp="1"/>
          </p:cNvSpPr>
          <p:nvPr>
            <p:ph type="ftr" sz="quarter" idx="11"/>
          </p:nvPr>
        </p:nvSpPr>
        <p:spPr/>
        <p:txBody>
          <a:bodyPr/>
          <a:lstStyle/>
          <a:p>
            <a:r>
              <a:rPr lang="en-US"/>
              <a:t>Prof J.W. MUTEBA MWAMBA</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255149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26987"/>
            <a:ext cx="13917083" cy="428219"/>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6" y="2628312"/>
            <a:ext cx="2137329" cy="192360"/>
          </a:xfrm>
          <a:prstGeom prst="rect">
            <a:avLst/>
          </a:prstGeom>
        </p:spPr>
      </p:pic>
      <p:sp>
        <p:nvSpPr>
          <p:cNvPr id="8" name="Rectangle 7"/>
          <p:cNvSpPr/>
          <p:nvPr/>
        </p:nvSpPr>
        <p:spPr bwMode="ltGray">
          <a:xfrm>
            <a:off x="0" y="812800"/>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114437" y="812800"/>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3AF244-9768-4B6C-A733-DBE9F3A44234}" type="datetime1">
              <a:rPr lang="en-US" smtClean="0"/>
              <a:t>3/1/2024</a:t>
            </a:fld>
            <a:endParaRPr lang="en-US" dirty="0"/>
          </a:p>
        </p:txBody>
      </p:sp>
      <p:sp>
        <p:nvSpPr>
          <p:cNvPr id="4" name="Footer Placeholder 3"/>
          <p:cNvSpPr>
            <a:spLocks noGrp="1"/>
          </p:cNvSpPr>
          <p:nvPr>
            <p:ph type="ftr" sz="quarter" idx="11"/>
          </p:nvPr>
        </p:nvSpPr>
        <p:spPr/>
        <p:txBody>
          <a:bodyPr/>
          <a:lstStyle/>
          <a:p>
            <a:r>
              <a:rPr lang="en-US"/>
              <a:t>Prof J.W. MUTEBA MWAMBA</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109511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4436" y="2628312"/>
            <a:ext cx="2137329" cy="192360"/>
          </a:xfrm>
          <a:prstGeom prst="rect">
            <a:avLst/>
          </a:prstGeom>
        </p:spPr>
      </p:pic>
      <p:sp>
        <p:nvSpPr>
          <p:cNvPr id="6" name="Rectangle 5"/>
          <p:cNvSpPr/>
          <p:nvPr/>
        </p:nvSpPr>
        <p:spPr>
          <a:xfrm>
            <a:off x="14114437" y="812800"/>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681761D2-FB9B-4A8A-8D02-AAA3D2C1C774}" type="datetime1">
              <a:rPr lang="en-US" smtClean="0"/>
              <a:t>3/1/2024</a:t>
            </a:fld>
            <a:endParaRPr lang="en-US" dirty="0"/>
          </a:p>
        </p:txBody>
      </p:sp>
      <p:sp>
        <p:nvSpPr>
          <p:cNvPr id="3" name="Footer Placeholder 2"/>
          <p:cNvSpPr>
            <a:spLocks noGrp="1"/>
          </p:cNvSpPr>
          <p:nvPr>
            <p:ph type="ftr" sz="quarter" idx="11"/>
          </p:nvPr>
        </p:nvSpPr>
        <p:spPr/>
        <p:txBody>
          <a:bodyPr/>
          <a:lstStyle/>
          <a:p>
            <a:r>
              <a:rPr lang="en-US"/>
              <a:t>Prof J.W. MUTEBA MWAMBA</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0651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26987"/>
            <a:ext cx="13917083" cy="428219"/>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6" y="2628312"/>
            <a:ext cx="2137329" cy="192360"/>
          </a:xfrm>
          <a:prstGeom prst="rect">
            <a:avLst/>
          </a:prstGeom>
        </p:spPr>
      </p:pic>
      <p:sp>
        <p:nvSpPr>
          <p:cNvPr id="10" name="Rectangle 9"/>
          <p:cNvSpPr/>
          <p:nvPr/>
        </p:nvSpPr>
        <p:spPr bwMode="ltGray">
          <a:xfrm>
            <a:off x="0" y="812800"/>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4114437" y="812800"/>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095" y="1004303"/>
            <a:ext cx="12818479" cy="1441253"/>
          </a:xfrm>
        </p:spPr>
        <p:txBody>
          <a:bodyPr anchor="ctr">
            <a:normAutofit/>
          </a:bodyPr>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6247795" y="3115831"/>
            <a:ext cx="7477781" cy="47990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07096" y="3115830"/>
            <a:ext cx="5053437" cy="4799089"/>
          </a:xfrm>
        </p:spPr>
        <p:txBody>
          <a:bodyPr anchor="ct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449CE131-C27B-4814-8763-C603CF1CD5AD}" type="datetime1">
              <a:rPr lang="en-US" smtClean="0"/>
              <a:t>3/1/2024</a:t>
            </a:fld>
            <a:endParaRPr lang="en-US" dirty="0"/>
          </a:p>
        </p:txBody>
      </p:sp>
      <p:sp>
        <p:nvSpPr>
          <p:cNvPr id="6" name="Footer Placeholder 5"/>
          <p:cNvSpPr>
            <a:spLocks noGrp="1"/>
          </p:cNvSpPr>
          <p:nvPr>
            <p:ph type="ftr" sz="quarter" idx="11"/>
          </p:nvPr>
        </p:nvSpPr>
        <p:spPr/>
        <p:txBody>
          <a:bodyPr/>
          <a:lstStyle/>
          <a:p>
            <a:r>
              <a:rPr lang="en-US"/>
              <a:t>Prof J.W. MUTEBA MWAMBA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47283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626987"/>
            <a:ext cx="13917083" cy="428219"/>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14436" y="2628312"/>
            <a:ext cx="2137329" cy="192360"/>
          </a:xfrm>
          <a:prstGeom prst="rect">
            <a:avLst/>
          </a:prstGeom>
        </p:spPr>
      </p:pic>
      <p:sp>
        <p:nvSpPr>
          <p:cNvPr id="10" name="Rectangle 9"/>
          <p:cNvSpPr/>
          <p:nvPr/>
        </p:nvSpPr>
        <p:spPr bwMode="ltGray">
          <a:xfrm>
            <a:off x="0" y="812800"/>
            <a:ext cx="13917083"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4114437" y="812800"/>
            <a:ext cx="2137329" cy="18242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07098" y="1004304"/>
            <a:ext cx="12818476" cy="1441251"/>
          </a:xfrm>
        </p:spPr>
        <p:txBody>
          <a:bodyPr anchor="ctr">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491112" y="3115832"/>
            <a:ext cx="7234465" cy="4799083"/>
          </a:xfrm>
          <a:noFill/>
          <a:ln>
            <a:noFill/>
          </a:ln>
          <a:effectLst>
            <a:outerShdw blurRad="76200" dist="63500" dir="5040000" algn="tl" rotWithShape="0">
              <a:srgbClr val="000000">
                <a:alpha val="41000"/>
              </a:srgbClr>
            </a:outerShdw>
          </a:effectLst>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endParaRPr lang="en-US" dirty="0"/>
          </a:p>
        </p:txBody>
      </p:sp>
      <p:sp>
        <p:nvSpPr>
          <p:cNvPr id="4" name="Text Placeholder 3"/>
          <p:cNvSpPr>
            <a:spLocks noGrp="1"/>
          </p:cNvSpPr>
          <p:nvPr>
            <p:ph type="body" sz="half" idx="2"/>
          </p:nvPr>
        </p:nvSpPr>
        <p:spPr>
          <a:xfrm>
            <a:off x="907098" y="3115831"/>
            <a:ext cx="5168341" cy="4799087"/>
          </a:xfrm>
        </p:spPr>
        <p:txBody>
          <a:bodyPr anchor="ct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p:cNvSpPr>
            <a:spLocks noGrp="1"/>
          </p:cNvSpPr>
          <p:nvPr>
            <p:ph type="dt" sz="half" idx="10"/>
          </p:nvPr>
        </p:nvSpPr>
        <p:spPr/>
        <p:txBody>
          <a:bodyPr/>
          <a:lstStyle/>
          <a:p>
            <a:fld id="{C7F0F472-D72D-4495-8A9A-E055F51DC21F}" type="datetime1">
              <a:rPr lang="en-US" smtClean="0"/>
              <a:t>3/1/2024</a:t>
            </a:fld>
            <a:endParaRPr lang="en-US" dirty="0"/>
          </a:p>
        </p:txBody>
      </p:sp>
      <p:sp>
        <p:nvSpPr>
          <p:cNvPr id="6" name="Footer Placeholder 5"/>
          <p:cNvSpPr>
            <a:spLocks noGrp="1"/>
          </p:cNvSpPr>
          <p:nvPr>
            <p:ph type="ftr" sz="quarter" idx="11"/>
          </p:nvPr>
        </p:nvSpPr>
        <p:spPr/>
        <p:txBody>
          <a:bodyPr/>
          <a:lstStyle/>
          <a:p>
            <a:r>
              <a:rPr lang="en-US"/>
              <a:t>Prof J.W. MUTEBA MWAMBA</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316817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2">
            <a:alphaModFix amt="10000"/>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2" name="Title Placeholder 1"/>
          <p:cNvSpPr>
            <a:spLocks noGrp="1"/>
          </p:cNvSpPr>
          <p:nvPr>
            <p:ph type="title"/>
          </p:nvPr>
        </p:nvSpPr>
        <p:spPr>
          <a:xfrm>
            <a:off x="907096" y="1004304"/>
            <a:ext cx="12818481" cy="14412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07096" y="3115831"/>
            <a:ext cx="12818481" cy="47990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67975" y="7914917"/>
            <a:ext cx="3657600" cy="486833"/>
          </a:xfrm>
          <a:prstGeom prst="rect">
            <a:avLst/>
          </a:prstGeom>
        </p:spPr>
        <p:txBody>
          <a:bodyPr vert="horz" lIns="91440" tIns="45720" rIns="91440" bIns="45720" rtlCol="0" anchor="ctr"/>
          <a:lstStyle>
            <a:lvl1pPr algn="r">
              <a:defRPr sz="1400">
                <a:solidFill>
                  <a:schemeClr val="tx1">
                    <a:tint val="75000"/>
                  </a:schemeClr>
                </a:solidFill>
              </a:defRPr>
            </a:lvl1pPr>
          </a:lstStyle>
          <a:p>
            <a:fld id="{F57B7755-84F2-4165-ABCD-EB9A2F7B99AE}" type="datetime1">
              <a:rPr lang="en-US" smtClean="0"/>
              <a:t>3/1/2024</a:t>
            </a:fld>
            <a:endParaRPr lang="en-US" dirty="0"/>
          </a:p>
        </p:txBody>
      </p:sp>
      <p:sp>
        <p:nvSpPr>
          <p:cNvPr id="5" name="Footer Placeholder 4"/>
          <p:cNvSpPr>
            <a:spLocks noGrp="1"/>
          </p:cNvSpPr>
          <p:nvPr>
            <p:ph type="ftr" sz="quarter" idx="3"/>
          </p:nvPr>
        </p:nvSpPr>
        <p:spPr>
          <a:xfrm>
            <a:off x="907095" y="7914918"/>
            <a:ext cx="9160880" cy="486833"/>
          </a:xfrm>
          <a:prstGeom prst="rect">
            <a:avLst/>
          </a:prstGeom>
        </p:spPr>
        <p:txBody>
          <a:bodyPr vert="horz" lIns="91440" tIns="45720" rIns="91440" bIns="45720" rtlCol="0" anchor="ctr"/>
          <a:lstStyle>
            <a:lvl1pPr algn="l">
              <a:defRPr sz="1400">
                <a:solidFill>
                  <a:schemeClr val="tx1">
                    <a:tint val="75000"/>
                  </a:schemeClr>
                </a:solidFill>
              </a:defRPr>
            </a:lvl1pPr>
          </a:lstStyle>
          <a:p>
            <a:r>
              <a:rPr lang="en-US"/>
              <a:t>Prof J.W. MUTEBA MWAMBA</a:t>
            </a:r>
            <a:endParaRPr lang="en-US" dirty="0"/>
          </a:p>
        </p:txBody>
      </p:sp>
      <p:sp>
        <p:nvSpPr>
          <p:cNvPr id="6" name="Slide Number Placeholder 5"/>
          <p:cNvSpPr>
            <a:spLocks noGrp="1"/>
          </p:cNvSpPr>
          <p:nvPr>
            <p:ph type="sldNum" sz="quarter" idx="4"/>
          </p:nvPr>
        </p:nvSpPr>
        <p:spPr>
          <a:xfrm>
            <a:off x="14305941" y="1004304"/>
            <a:ext cx="1538868" cy="1454385"/>
          </a:xfrm>
          <a:prstGeom prst="rect">
            <a:avLst/>
          </a:prstGeom>
        </p:spPr>
        <p:txBody>
          <a:bodyPr vert="horz" lIns="91440" tIns="45720" rIns="91440" bIns="45720" rtlCol="0" anchor="ctr"/>
          <a:lstStyle>
            <a:lvl1pPr algn="l">
              <a:defRPr sz="4800">
                <a:solidFill>
                  <a:schemeClr val="tx1">
                    <a:tint val="75000"/>
                  </a:schemeClr>
                </a:solidFill>
              </a:defRPr>
            </a:lvl1pPr>
          </a:lstStyle>
          <a:p>
            <a:fld id="{6D22F896-40B5-4ADD-8801-0D06FADFA095}" type="slidenum">
              <a:rPr lang="en-US" dirty="0"/>
              <a:pPr/>
              <a:t>‹#›</a:t>
            </a:fld>
            <a:endParaRPr lang="en-US" dirty="0"/>
          </a:p>
        </p:txBody>
      </p:sp>
      <p:sp>
        <p:nvSpPr>
          <p:cNvPr id="8" name="Rectangle 7">
            <a:extLst>
              <a:ext uri="{FF2B5EF4-FFF2-40B4-BE49-F238E27FC236}">
                <a16:creationId xmlns:a16="http://schemas.microsoft.com/office/drawing/2014/main" id="{C8F61C29-32C0-4D7E-959A-B5B189FD93FC}"/>
              </a:ext>
            </a:extLst>
          </p:cNvPr>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9" name="Rectangle 3">
            <a:extLst>
              <a:ext uri="{FF2B5EF4-FFF2-40B4-BE49-F238E27FC236}">
                <a16:creationId xmlns:a16="http://schemas.microsoft.com/office/drawing/2014/main" id="{67F371BA-7519-4AD3-A2A9-49C6B24FAF40}"/>
              </a:ext>
            </a:extLst>
          </p:cNvPr>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extLst>
      <p:ext uri="{BB962C8B-B14F-4D97-AF65-F5344CB8AC3E}">
        <p14:creationId xmlns:p14="http://schemas.microsoft.com/office/powerpoint/2010/main" val="1235779221"/>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15" r:id="rId18"/>
    <p:sldLayoutId id="2147483716" r:id="rId19"/>
    <p:sldLayoutId id="2147483735" r:id="rId20"/>
  </p:sldLayoutIdLst>
  <p:hf sldNum="0" hdr="0" dt="0"/>
  <p:txStyles>
    <p:titleStyle>
      <a:lvl1pPr algn="l" defTabSz="1219170" rtl="0" eaLnBrk="1" latinLnBrk="0" hangingPunct="1">
        <a:lnSpc>
          <a:spcPct val="90000"/>
        </a:lnSpc>
        <a:spcBef>
          <a:spcPct val="0"/>
        </a:spcBef>
        <a:buNone/>
        <a:defRPr sz="4800"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200"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133"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133"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18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5.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png"/><Relationship Id="rId7" Type="http://schemas.openxmlformats.org/officeDocument/2006/relationships/diagramQuickStyle" Target="../diagrams/quickStyle8.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5.png"/><Relationship Id="rId9" Type="http://schemas.microsoft.com/office/2007/relationships/diagramDrawing" Target="../diagrams/drawing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6.jpeg"/></Relationships>
</file>

<file path=ppt/slides/_rels/slide37.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image" Target="../media/image1.png"/><Relationship Id="rId7" Type="http://schemas.openxmlformats.org/officeDocument/2006/relationships/diagramQuickStyle" Target="../diagrams/quickStyle9.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5.png"/><Relationship Id="rId9" Type="http://schemas.microsoft.com/office/2007/relationships/diagramDrawing" Target="../diagrams/drawing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pn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5.pn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Shape 242"/>
          <p:cNvSpPr txBox="1">
            <a:spLocks noGrp="1"/>
          </p:cNvSpPr>
          <p:nvPr>
            <p:ph type="title"/>
          </p:nvPr>
        </p:nvSpPr>
        <p:spPr>
          <a:xfrm>
            <a:off x="94130" y="1004304"/>
            <a:ext cx="14509376" cy="1441251"/>
          </a:xfrm>
          <a:prstGeom prst="rect">
            <a:avLst/>
          </a:prstGeom>
          <a:noFill/>
          <a:ln>
            <a:noFill/>
          </a:ln>
        </p:spPr>
        <p:txBody>
          <a:bodyPr lIns="38100" tIns="38100" rIns="38100" bIns="38100" anchor="b"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000" b="1" dirty="0">
                <a:effectLst/>
                <a:latin typeface="Cambria" panose="02040503050406030204" pitchFamily="18" charset="0"/>
                <a:ea typeface="Calibri" panose="020F0502020204030204" pitchFamily="34" charset="0"/>
                <a:cs typeface="Times New Roman" panose="02020603050405020304" pitchFamily="18" charset="0"/>
              </a:rPr>
              <a:t>INTRODUCTION TO CODING FOR DATA SCIENCE</a:t>
            </a:r>
            <a:endParaRPr lang="en-US" sz="6000" u="none" strike="noStrike" cap="none" dirty="0">
              <a:solidFill>
                <a:srgbClr val="FFD966"/>
              </a:solidFill>
              <a:latin typeface="Arial" charset="0"/>
              <a:ea typeface="Arial" charset="0"/>
              <a:cs typeface="Arial" charset="0"/>
              <a:sym typeface="Cabin"/>
            </a:endParaRPr>
          </a:p>
        </p:txBody>
      </p:sp>
      <p:sp>
        <p:nvSpPr>
          <p:cNvPr id="243" name="Shape 243"/>
          <p:cNvSpPr txBox="1">
            <a:spLocks noGrp="1"/>
          </p:cNvSpPr>
          <p:nvPr>
            <p:ph idx="1"/>
          </p:nvPr>
        </p:nvSpPr>
        <p:spPr>
          <a:prstGeom prst="rect">
            <a:avLst/>
          </a:prstGeom>
          <a:noFill/>
          <a:ln>
            <a:noFill/>
          </a:ln>
        </p:spPr>
        <p:txBody>
          <a:bodyPr lIns="38100" tIns="38100" rIns="38100" bIns="38100" anchor="t"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4800" b="1" dirty="0">
                <a:effectLst/>
                <a:latin typeface="Cambria" panose="02040503050406030204" pitchFamily="18" charset="0"/>
                <a:ea typeface="Calibri" panose="020F0502020204030204" pitchFamily="34" charset="0"/>
                <a:cs typeface="Times New Roman" panose="02020603050405020304" pitchFamily="18" charset="0"/>
              </a:rPr>
              <a:t>Week 2: Functions</a:t>
            </a:r>
            <a:r>
              <a:rPr lang="en-US" sz="4800" dirty="0">
                <a:effectLst/>
                <a:latin typeface="Cambria" panose="02040503050406030204" pitchFamily="18" charset="0"/>
                <a:ea typeface="Calibri" panose="020F0502020204030204" pitchFamily="34" charset="0"/>
                <a:cs typeface="Times New Roman" panose="02020603050405020304" pitchFamily="18" charset="0"/>
              </a:rPr>
              <a:t>, </a:t>
            </a:r>
            <a:r>
              <a:rPr lang="en-US" sz="4800" b="1" i="1" dirty="0">
                <a:effectLst/>
                <a:latin typeface="Cambria" panose="02040503050406030204" pitchFamily="18" charset="0"/>
                <a:ea typeface="Calibri" panose="020F0502020204030204" pitchFamily="34" charset="0"/>
                <a:cs typeface="Times New Roman" panose="02020603050405020304" pitchFamily="18" charset="0"/>
              </a:rPr>
              <a:t>Loops and Iterations</a:t>
            </a:r>
          </a:p>
          <a:p>
            <a:pPr marL="0" marR="0" lvl="0" indent="0" algn="ctr" rtl="0">
              <a:lnSpc>
                <a:spcPct val="100000"/>
              </a:lnSpc>
              <a:spcBef>
                <a:spcPts val="0"/>
              </a:spcBef>
              <a:spcAft>
                <a:spcPts val="0"/>
              </a:spcAft>
              <a:buClr>
                <a:schemeClr val="lt1"/>
              </a:buClr>
              <a:buSzPct val="25000"/>
              <a:buFont typeface="Cabin"/>
              <a:buNone/>
            </a:pPr>
            <a:endParaRPr lang="en-US" sz="4800" b="1" i="1" u="none" strike="noStrike" cap="none" dirty="0">
              <a:solidFill>
                <a:srgbClr val="FFFFFF"/>
              </a:solidFill>
              <a:latin typeface="Cambria" panose="02040503050406030204" pitchFamily="18" charset="0"/>
              <a:ea typeface="Arial" charset="0"/>
              <a:cs typeface="Times New Roman" panose="02020603050405020304" pitchFamily="18" charset="0"/>
              <a:sym typeface="Cabin"/>
            </a:endParaRPr>
          </a:p>
          <a:p>
            <a:pPr marL="0" marR="0" lvl="0" indent="0" algn="ctr" rtl="0">
              <a:lnSpc>
                <a:spcPct val="100000"/>
              </a:lnSpc>
              <a:spcBef>
                <a:spcPts val="0"/>
              </a:spcBef>
              <a:spcAft>
                <a:spcPts val="0"/>
              </a:spcAft>
              <a:buClr>
                <a:schemeClr val="lt1"/>
              </a:buClr>
              <a:buSzPct val="25000"/>
              <a:buFont typeface="Cabin"/>
              <a:buNone/>
            </a:pPr>
            <a:r>
              <a:rPr lang="en-US" u="none" strike="noStrike" cap="none" dirty="0">
                <a:solidFill>
                  <a:srgbClr val="FFFFFF"/>
                </a:solidFill>
                <a:latin typeface="Arial" charset="0"/>
                <a:ea typeface="Arial" charset="0"/>
                <a:cs typeface="Arial" charset="0"/>
                <a:sym typeface="Cabin"/>
              </a:rPr>
              <a:t>Prof</a:t>
            </a:r>
            <a:r>
              <a:rPr lang="en-US" dirty="0">
                <a:solidFill>
                  <a:srgbClr val="FFFFFF"/>
                </a:solidFill>
                <a:latin typeface="Arial" charset="0"/>
                <a:ea typeface="Arial" charset="0"/>
                <a:cs typeface="Arial" charset="0"/>
                <a:sym typeface="Cabin"/>
              </a:rPr>
              <a:t> John W MUTEBA MWAMBA</a:t>
            </a:r>
            <a:endParaRPr lang="en-US" u="none" strike="noStrike" cap="none" dirty="0">
              <a:solidFill>
                <a:srgbClr val="FFFFFF"/>
              </a:solidFill>
              <a:latin typeface="Arial" charset="0"/>
              <a:ea typeface="Arial" charset="0"/>
              <a:cs typeface="Arial" charset="0"/>
              <a:sym typeface="Cabin"/>
            </a:endParaRPr>
          </a:p>
        </p:txBody>
      </p:sp>
      <p:pic>
        <p:nvPicPr>
          <p:cNvPr id="1026" name="Picture 2" descr="See the source image">
            <a:extLst>
              <a:ext uri="{FF2B5EF4-FFF2-40B4-BE49-F238E27FC236}">
                <a16:creationId xmlns:a16="http://schemas.microsoft.com/office/drawing/2014/main" id="{F70C097A-BE22-40AC-9B36-40C10B2738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3024" y="5392271"/>
            <a:ext cx="6508376" cy="375172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268DBA0-317F-D071-7539-B8AE603871C2}"/>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176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76" name="Rectangle 75">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2702" y="0"/>
            <a:ext cx="10070592" cy="9144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6674726"/>
            <a:ext cx="6620256" cy="192891"/>
          </a:xfrm>
          <a:prstGeom prst="rect">
            <a:avLst/>
          </a:prstGeom>
        </p:spPr>
      </p:pic>
      <p:sp>
        <p:nvSpPr>
          <p:cNvPr id="80" name="Rectangle 79">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51685"/>
            <a:ext cx="6619422" cy="424063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31748" name="Content Placeholder 2">
            <a:extLst>
              <a:ext uri="{FF2B5EF4-FFF2-40B4-BE49-F238E27FC236}">
                <a16:creationId xmlns:a16="http://schemas.microsoft.com/office/drawing/2014/main" id="{C850E00D-D325-4B0F-8E96-7E566BEC5B72}"/>
              </a:ext>
            </a:extLst>
          </p:cNvPr>
          <p:cNvGraphicFramePr>
            <a:graphicFrameLocks noGrp="1"/>
          </p:cNvGraphicFramePr>
          <p:nvPr>
            <p:ph idx="1"/>
            <p:extLst>
              <p:ext uri="{D42A27DB-BD31-4B8C-83A1-F6EECF244321}">
                <p14:modId xmlns:p14="http://schemas.microsoft.com/office/powerpoint/2010/main" val="3333720113"/>
              </p:ext>
            </p:extLst>
          </p:nvPr>
        </p:nvGraphicFramePr>
        <p:xfrm>
          <a:off x="7046384" y="853017"/>
          <a:ext cx="8348133" cy="74379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Footer Placeholder 1">
            <a:extLst>
              <a:ext uri="{FF2B5EF4-FFF2-40B4-BE49-F238E27FC236}">
                <a16:creationId xmlns:a16="http://schemas.microsoft.com/office/drawing/2014/main" id="{05F8927D-426B-BB4E-566F-55CA6177250E}"/>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5EF9DD6-CAFA-447F-8009-55D9D5723803}"/>
              </a:ext>
            </a:extLst>
          </p:cNvPr>
          <p:cNvSpPr>
            <a:spLocks noChangeArrowheads="1"/>
          </p:cNvSpPr>
          <p:nvPr/>
        </p:nvSpPr>
        <p:spPr bwMode="auto">
          <a:xfrm>
            <a:off x="2032000" y="1422400"/>
            <a:ext cx="11887200" cy="4064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3200">
              <a:latin typeface="Times" panose="02020603050405020304" pitchFamily="18" charset="0"/>
              <a:cs typeface="Lucida Sans Unicode" panose="020B0602030504020204" pitchFamily="34" charset="0"/>
            </a:endParaRPr>
          </a:p>
        </p:txBody>
      </p:sp>
      <p:sp>
        <p:nvSpPr>
          <p:cNvPr id="33795" name="Content Placeholder 2">
            <a:extLst>
              <a:ext uri="{FF2B5EF4-FFF2-40B4-BE49-F238E27FC236}">
                <a16:creationId xmlns:a16="http://schemas.microsoft.com/office/drawing/2014/main" id="{D466D1B2-DF69-4AA0-BDD5-7C52B536AF93}"/>
              </a:ext>
            </a:extLst>
          </p:cNvPr>
          <p:cNvSpPr>
            <a:spLocks noGrp="1" noChangeArrowheads="1"/>
          </p:cNvSpPr>
          <p:nvPr>
            <p:ph idx="1"/>
          </p:nvPr>
        </p:nvSpPr>
        <p:spPr>
          <a:xfrm>
            <a:off x="121023" y="406400"/>
            <a:ext cx="15921317" cy="7823200"/>
          </a:xfrm>
        </p:spPr>
        <p:txBody>
          <a:bodyPr>
            <a:noAutofit/>
          </a:bodyPr>
          <a:lstStyle/>
          <a:p>
            <a:pPr>
              <a:buFontTx/>
              <a:buNone/>
            </a:pPr>
            <a:r>
              <a:rPr lang="en-US" altLang="en-US" b="1" dirty="0"/>
              <a:t>The </a:t>
            </a:r>
            <a:r>
              <a:rPr lang="en-US" altLang="en-US" b="1" i="1" dirty="0"/>
              <a:t>Anonymous</a:t>
            </a:r>
            <a:r>
              <a:rPr lang="en-US" altLang="en-US" b="1" dirty="0"/>
              <a:t> Functions:</a:t>
            </a:r>
          </a:p>
          <a:p>
            <a:pPr>
              <a:buFontTx/>
              <a:buNone/>
            </a:pPr>
            <a:r>
              <a:rPr lang="en-US" altLang="en-US" dirty="0"/>
              <a:t>You can use the </a:t>
            </a:r>
            <a:r>
              <a:rPr lang="en-US" altLang="en-US" i="1" dirty="0"/>
              <a:t>lambda</a:t>
            </a:r>
            <a:r>
              <a:rPr lang="en-US" altLang="en-US" dirty="0"/>
              <a:t> keyword to create small anonymous functions. These functions are called anonymous because they are not declared in the standard manner by using the </a:t>
            </a:r>
            <a:r>
              <a:rPr lang="en-US" altLang="en-US" i="1" dirty="0"/>
              <a:t>def</a:t>
            </a:r>
            <a:r>
              <a:rPr lang="en-US" altLang="en-US" dirty="0"/>
              <a:t> keyword.</a:t>
            </a:r>
          </a:p>
          <a:p>
            <a:r>
              <a:rPr lang="en-US" altLang="en-US" dirty="0"/>
              <a:t>Lambda forms can take any number of arguments but return just one value in the form of an expression. They cannot contain commands or multiple expressions.</a:t>
            </a:r>
          </a:p>
          <a:p>
            <a:r>
              <a:rPr lang="en-US" altLang="en-US" dirty="0"/>
              <a:t>An anonymous function cannot be a direct call to print because lambda requires an expression.</a:t>
            </a:r>
          </a:p>
          <a:p>
            <a:r>
              <a:rPr lang="en-US" altLang="en-US" dirty="0"/>
              <a:t>Lambda functions have their own local namespace and cannot access variables other than those in their parameter list and those in the global namespace.</a:t>
            </a:r>
          </a:p>
          <a:p>
            <a:r>
              <a:rPr lang="en-US" altLang="en-US" dirty="0"/>
              <a:t>Although it appears that lambda's are a one-line version of a function, they are not equivalent to </a:t>
            </a:r>
            <a:r>
              <a:rPr lang="en-US" altLang="en-US" i="1" dirty="0"/>
              <a:t>inline</a:t>
            </a:r>
            <a:r>
              <a:rPr lang="en-US" altLang="en-US" dirty="0"/>
              <a:t> statements in C or C++, whose purpose is by passing function stack allocation during invocation for performance reasons.</a:t>
            </a:r>
            <a:endParaRPr lang="en-US" altLang="en-US" b="1" dirty="0"/>
          </a:p>
          <a:p>
            <a:r>
              <a:rPr lang="en-US" altLang="en-US" b="1" dirty="0"/>
              <a:t>Syntax:</a:t>
            </a:r>
          </a:p>
          <a:p>
            <a:pPr lvl="1">
              <a:buFontTx/>
              <a:buNone/>
            </a:pPr>
            <a:r>
              <a:rPr lang="en-US" altLang="en-US" sz="3200" dirty="0">
                <a:latin typeface="Courier New" panose="02070309020205020404" pitchFamily="49" charset="0"/>
                <a:cs typeface="Courier New" panose="02070309020205020404" pitchFamily="49" charset="0"/>
              </a:rPr>
              <a:t>lambda [arg1 [,arg2,.....</a:t>
            </a:r>
            <a:r>
              <a:rPr lang="en-US" altLang="en-US" sz="3200" dirty="0" err="1">
                <a:latin typeface="Courier New" panose="02070309020205020404" pitchFamily="49" charset="0"/>
                <a:cs typeface="Courier New" panose="02070309020205020404" pitchFamily="49" charset="0"/>
              </a:rPr>
              <a:t>argn</a:t>
            </a:r>
            <a:r>
              <a:rPr lang="en-US" altLang="en-US" sz="3200" dirty="0">
                <a:latin typeface="Courier New" panose="02070309020205020404" pitchFamily="49" charset="0"/>
                <a:cs typeface="Courier New" panose="02070309020205020404" pitchFamily="49" charset="0"/>
              </a:rPr>
              <a:t>]]:expression </a:t>
            </a:r>
          </a:p>
        </p:txBody>
      </p:sp>
      <p:sp>
        <p:nvSpPr>
          <p:cNvPr id="2" name="Footer Placeholder 1">
            <a:extLst>
              <a:ext uri="{FF2B5EF4-FFF2-40B4-BE49-F238E27FC236}">
                <a16:creationId xmlns:a16="http://schemas.microsoft.com/office/drawing/2014/main" id="{BB9DABF4-5C0C-D79B-ECDA-F1931BA95D03}"/>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a:extLst>
              <a:ext uri="{FF2B5EF4-FFF2-40B4-BE49-F238E27FC236}">
                <a16:creationId xmlns:a16="http://schemas.microsoft.com/office/drawing/2014/main" id="{6E93596D-AFB5-43A9-BBCC-477D409219C6}"/>
              </a:ext>
            </a:extLst>
          </p:cNvPr>
          <p:cNvSpPr>
            <a:spLocks noChangeArrowheads="1"/>
          </p:cNvSpPr>
          <p:nvPr/>
        </p:nvSpPr>
        <p:spPr bwMode="auto">
          <a:xfrm>
            <a:off x="2336800" y="1320800"/>
            <a:ext cx="11887200" cy="8128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3200">
              <a:latin typeface="Times" panose="02020603050405020304" pitchFamily="18" charset="0"/>
              <a:cs typeface="Lucida Sans Unicode" panose="020B0602030504020204" pitchFamily="34" charset="0"/>
            </a:endParaRPr>
          </a:p>
        </p:txBody>
      </p:sp>
      <p:sp>
        <p:nvSpPr>
          <p:cNvPr id="34819" name="Content Placeholder 4">
            <a:extLst>
              <a:ext uri="{FF2B5EF4-FFF2-40B4-BE49-F238E27FC236}">
                <a16:creationId xmlns:a16="http://schemas.microsoft.com/office/drawing/2014/main" id="{67CA130A-2396-4D04-AFAC-D53081411EFD}"/>
              </a:ext>
            </a:extLst>
          </p:cNvPr>
          <p:cNvSpPr>
            <a:spLocks noGrp="1" noChangeArrowheads="1"/>
          </p:cNvSpPr>
          <p:nvPr>
            <p:ph idx="1"/>
          </p:nvPr>
        </p:nvSpPr>
        <p:spPr>
          <a:xfrm>
            <a:off x="94129" y="508000"/>
            <a:ext cx="15679271" cy="8128000"/>
          </a:xfrm>
        </p:spPr>
        <p:txBody>
          <a:bodyPr>
            <a:normAutofit/>
          </a:bodyPr>
          <a:lstStyle/>
          <a:p>
            <a:pPr>
              <a:buFontTx/>
              <a:buNone/>
            </a:pPr>
            <a:r>
              <a:rPr lang="en-US" altLang="en-US" sz="4000" b="1" dirty="0"/>
              <a:t>Example:</a:t>
            </a:r>
          </a:p>
          <a:p>
            <a:r>
              <a:rPr lang="en-US" altLang="en-US" sz="4000" dirty="0"/>
              <a:t>Following is the example to show how </a:t>
            </a:r>
            <a:r>
              <a:rPr lang="en-US" altLang="en-US" sz="4000" i="1" dirty="0" err="1"/>
              <a:t>lembda</a:t>
            </a:r>
            <a:r>
              <a:rPr lang="en-US" altLang="en-US" sz="4000" dirty="0"/>
              <a:t> form of function works:</a:t>
            </a:r>
          </a:p>
          <a:p>
            <a:pPr lvl="1">
              <a:buFontTx/>
              <a:buNone/>
            </a:pPr>
            <a:r>
              <a:rPr lang="en-US" altLang="en-US" sz="4000" dirty="0">
                <a:latin typeface="Courier New" panose="02070309020205020404" pitchFamily="49" charset="0"/>
                <a:cs typeface="Courier New" panose="02070309020205020404" pitchFamily="49" charset="0"/>
              </a:rPr>
              <a:t>sum = lambda arg1, arg2: arg1 + arg2;</a:t>
            </a:r>
          </a:p>
          <a:p>
            <a:pPr lvl="1">
              <a:buFontTx/>
              <a:buNone/>
            </a:pPr>
            <a:r>
              <a:rPr lang="en-US" altLang="en-US" sz="4000" dirty="0">
                <a:latin typeface="Courier New" panose="02070309020205020404" pitchFamily="49" charset="0"/>
                <a:cs typeface="Courier New" panose="02070309020205020404" pitchFamily="49" charset="0"/>
              </a:rPr>
              <a:t>print "Value of total : ", sum( 10, 20 ) </a:t>
            </a:r>
          </a:p>
          <a:p>
            <a:pPr lvl="1">
              <a:buFontTx/>
              <a:buNone/>
            </a:pPr>
            <a:r>
              <a:rPr lang="en-US" altLang="en-US" sz="4000" dirty="0">
                <a:latin typeface="Courier New" panose="02070309020205020404" pitchFamily="49" charset="0"/>
                <a:cs typeface="Courier New" panose="02070309020205020404" pitchFamily="49" charset="0"/>
              </a:rPr>
              <a:t>print "Value of total : ", sum( 20, 20 ) </a:t>
            </a:r>
          </a:p>
          <a:p>
            <a:r>
              <a:rPr lang="en-US" altLang="en-US" sz="4000" dirty="0"/>
              <a:t>This would produce following result:</a:t>
            </a:r>
          </a:p>
          <a:p>
            <a:pPr lvl="1">
              <a:buFontTx/>
              <a:buNone/>
            </a:pPr>
            <a:r>
              <a:rPr lang="en-US" altLang="en-US" sz="4000" dirty="0">
                <a:latin typeface="Courier New" panose="02070309020205020404" pitchFamily="49" charset="0"/>
                <a:cs typeface="Courier New" panose="02070309020205020404" pitchFamily="49" charset="0"/>
              </a:rPr>
              <a:t>Value of total : 30 </a:t>
            </a:r>
          </a:p>
          <a:p>
            <a:pPr lvl="1">
              <a:buFontTx/>
              <a:buNone/>
            </a:pPr>
            <a:r>
              <a:rPr lang="en-US" altLang="en-US" sz="4000" dirty="0">
                <a:latin typeface="Courier New" panose="02070309020205020404" pitchFamily="49" charset="0"/>
                <a:cs typeface="Courier New" panose="02070309020205020404" pitchFamily="49" charset="0"/>
              </a:rPr>
              <a:t>Value of total : 40</a:t>
            </a:r>
          </a:p>
        </p:txBody>
      </p:sp>
      <p:sp>
        <p:nvSpPr>
          <p:cNvPr id="2" name="Footer Placeholder 1">
            <a:extLst>
              <a:ext uri="{FF2B5EF4-FFF2-40B4-BE49-F238E27FC236}">
                <a16:creationId xmlns:a16="http://schemas.microsoft.com/office/drawing/2014/main" id="{DA25AEA9-9553-7BAF-45AB-451040B38963}"/>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176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76" name="Rectangle 75">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2702" y="0"/>
            <a:ext cx="10070592" cy="91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6674726"/>
            <a:ext cx="6620256" cy="192891"/>
          </a:xfrm>
          <a:prstGeom prst="rect">
            <a:avLst/>
          </a:prstGeom>
        </p:spPr>
      </p:pic>
      <p:sp>
        <p:nvSpPr>
          <p:cNvPr id="80" name="Rectangle 79">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51685"/>
            <a:ext cx="6619422" cy="4240631"/>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842" name="Title 1">
            <a:extLst>
              <a:ext uri="{FF2B5EF4-FFF2-40B4-BE49-F238E27FC236}">
                <a16:creationId xmlns:a16="http://schemas.microsoft.com/office/drawing/2014/main" id="{0348EA15-C351-4E72-A3E9-19FE0989C2EC}"/>
              </a:ext>
            </a:extLst>
          </p:cNvPr>
          <p:cNvSpPr>
            <a:spLocks noGrp="1" noChangeArrowheads="1"/>
          </p:cNvSpPr>
          <p:nvPr>
            <p:ph type="title"/>
          </p:nvPr>
        </p:nvSpPr>
        <p:spPr>
          <a:xfrm>
            <a:off x="907094" y="2751016"/>
            <a:ext cx="4985706" cy="3548069"/>
          </a:xfrm>
        </p:spPr>
        <p:txBody>
          <a:bodyPr>
            <a:normAutofit/>
          </a:bodyPr>
          <a:lstStyle/>
          <a:p>
            <a:pPr algn="r"/>
            <a:r>
              <a:rPr lang="en-US" altLang="en-US" sz="5900" b="1">
                <a:solidFill>
                  <a:srgbClr val="FFFFFF"/>
                </a:solidFill>
              </a:rPr>
              <a:t>Scope of Variables:</a:t>
            </a:r>
            <a:endParaRPr lang="en-US" altLang="en-US" sz="5900">
              <a:solidFill>
                <a:srgbClr val="FFFFFF"/>
              </a:solidFill>
            </a:endParaRPr>
          </a:p>
        </p:txBody>
      </p:sp>
      <p:sp>
        <p:nvSpPr>
          <p:cNvPr id="35843" name="Content Placeholder 4">
            <a:extLst>
              <a:ext uri="{FF2B5EF4-FFF2-40B4-BE49-F238E27FC236}">
                <a16:creationId xmlns:a16="http://schemas.microsoft.com/office/drawing/2014/main" id="{CC70C73C-5D38-4C50-AA3E-80908CC7B496}"/>
              </a:ext>
            </a:extLst>
          </p:cNvPr>
          <p:cNvSpPr>
            <a:spLocks noGrp="1" noChangeArrowheads="1"/>
          </p:cNvSpPr>
          <p:nvPr>
            <p:ph idx="1"/>
          </p:nvPr>
        </p:nvSpPr>
        <p:spPr>
          <a:xfrm>
            <a:off x="7050660" y="881474"/>
            <a:ext cx="8343149" cy="7337468"/>
          </a:xfrm>
        </p:spPr>
        <p:txBody>
          <a:bodyPr anchor="ctr">
            <a:normAutofit/>
          </a:bodyPr>
          <a:lstStyle/>
          <a:p>
            <a:r>
              <a:rPr lang="en-US" altLang="en-US" sz="2500">
                <a:solidFill>
                  <a:srgbClr val="FFFFFF"/>
                </a:solidFill>
              </a:rPr>
              <a:t>All variables in a program may not be accessible at all locations in that program. This depends on where you have declared a variable.</a:t>
            </a:r>
          </a:p>
          <a:p>
            <a:r>
              <a:rPr lang="en-US" altLang="en-US" sz="2500">
                <a:solidFill>
                  <a:srgbClr val="FFFFFF"/>
                </a:solidFill>
              </a:rPr>
              <a:t>The scope of a variable determines the portion of the program where you can access a particular identifier. There are two basic scopes of variables in Python:</a:t>
            </a:r>
          </a:p>
          <a:p>
            <a:pPr lvl="1">
              <a:buFontTx/>
              <a:buNone/>
            </a:pPr>
            <a:r>
              <a:rPr lang="en-US" altLang="en-US" sz="2500">
                <a:solidFill>
                  <a:srgbClr val="FFFFFF"/>
                </a:solidFill>
                <a:latin typeface="Courier New" panose="02070309020205020404" pitchFamily="49" charset="0"/>
                <a:cs typeface="Courier New" panose="02070309020205020404" pitchFamily="49" charset="0"/>
              </a:rPr>
              <a:t>Global variables</a:t>
            </a:r>
          </a:p>
          <a:p>
            <a:pPr lvl="1">
              <a:buFontTx/>
              <a:buNone/>
            </a:pPr>
            <a:r>
              <a:rPr lang="en-US" altLang="en-US" sz="2500">
                <a:solidFill>
                  <a:srgbClr val="FFFFFF"/>
                </a:solidFill>
                <a:latin typeface="Courier New" panose="02070309020205020404" pitchFamily="49" charset="0"/>
                <a:cs typeface="Courier New" panose="02070309020205020404" pitchFamily="49" charset="0"/>
              </a:rPr>
              <a:t>Local variables</a:t>
            </a:r>
          </a:p>
          <a:p>
            <a:r>
              <a:rPr lang="en-US" altLang="en-US" sz="2500" b="1">
                <a:solidFill>
                  <a:srgbClr val="FFFFFF"/>
                </a:solidFill>
              </a:rPr>
              <a:t>Global vs. Local variables:</a:t>
            </a:r>
          </a:p>
          <a:p>
            <a:r>
              <a:rPr lang="en-US" altLang="en-US" sz="2500">
                <a:solidFill>
                  <a:srgbClr val="FFFFFF"/>
                </a:solidFill>
              </a:rPr>
              <a:t>Variables that are defined inside a function body have a local scope, and those defined outside have a global scope.</a:t>
            </a:r>
          </a:p>
          <a:p>
            <a:r>
              <a:rPr lang="en-US" altLang="en-US" sz="2500">
                <a:solidFill>
                  <a:srgbClr val="FFFFFF"/>
                </a:solidFill>
              </a:rPr>
              <a:t>This means that local variables can be accessed only inside the function in which they are declared whereas global variables can be accessed throughout the program body by all functions. When you call a function, the variables declared inside it are brought into scope.</a:t>
            </a:r>
          </a:p>
          <a:p>
            <a:pPr>
              <a:buFontTx/>
              <a:buNone/>
            </a:pPr>
            <a:endParaRPr lang="en-US" altLang="en-US" sz="2500">
              <a:solidFill>
                <a:srgbClr val="FFFFFF"/>
              </a:solidFill>
            </a:endParaRPr>
          </a:p>
        </p:txBody>
      </p:sp>
      <p:sp>
        <p:nvSpPr>
          <p:cNvPr id="2" name="Footer Placeholder 1">
            <a:extLst>
              <a:ext uri="{FF2B5EF4-FFF2-40B4-BE49-F238E27FC236}">
                <a16:creationId xmlns:a16="http://schemas.microsoft.com/office/drawing/2014/main" id="{0C0969CB-BD6F-2E89-2BA1-E12F69BE5BD0}"/>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a:extLst>
              <a:ext uri="{FF2B5EF4-FFF2-40B4-BE49-F238E27FC236}">
                <a16:creationId xmlns:a16="http://schemas.microsoft.com/office/drawing/2014/main" id="{853D5317-AD01-4C2F-B400-AF98893438C1}"/>
              </a:ext>
            </a:extLst>
          </p:cNvPr>
          <p:cNvSpPr>
            <a:spLocks noChangeArrowheads="1"/>
          </p:cNvSpPr>
          <p:nvPr/>
        </p:nvSpPr>
        <p:spPr bwMode="auto">
          <a:xfrm>
            <a:off x="2336800" y="1422400"/>
            <a:ext cx="11887200" cy="4064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3200">
              <a:latin typeface="Times" panose="02020603050405020304" pitchFamily="18" charset="0"/>
              <a:cs typeface="Lucida Sans Unicode" panose="020B0602030504020204" pitchFamily="34" charset="0"/>
            </a:endParaRPr>
          </a:p>
        </p:txBody>
      </p:sp>
      <p:sp>
        <p:nvSpPr>
          <p:cNvPr id="36867" name="Content Placeholder 2">
            <a:extLst>
              <a:ext uri="{FF2B5EF4-FFF2-40B4-BE49-F238E27FC236}">
                <a16:creationId xmlns:a16="http://schemas.microsoft.com/office/drawing/2014/main" id="{0E16EF10-E03F-4879-89F9-C933D3C36C06}"/>
              </a:ext>
            </a:extLst>
          </p:cNvPr>
          <p:cNvSpPr>
            <a:spLocks noGrp="1" noChangeArrowheads="1"/>
          </p:cNvSpPr>
          <p:nvPr>
            <p:ph idx="1"/>
          </p:nvPr>
        </p:nvSpPr>
        <p:spPr>
          <a:xfrm>
            <a:off x="268941" y="406400"/>
            <a:ext cx="15275859" cy="7823200"/>
          </a:xfrm>
        </p:spPr>
        <p:txBody>
          <a:bodyPr>
            <a:normAutofit/>
          </a:bodyPr>
          <a:lstStyle/>
          <a:p>
            <a:r>
              <a:rPr lang="en-US" altLang="en-US" sz="3600" b="1" dirty="0"/>
              <a:t>Example:</a:t>
            </a:r>
          </a:p>
          <a:p>
            <a:pPr lvl="1">
              <a:buFontTx/>
              <a:buNone/>
            </a:pPr>
            <a:r>
              <a:rPr lang="en-US" altLang="en-US" sz="3600" dirty="0">
                <a:latin typeface="Courier New" panose="02070309020205020404" pitchFamily="49" charset="0"/>
                <a:cs typeface="Courier New" panose="02070309020205020404" pitchFamily="49" charset="0"/>
              </a:rPr>
              <a:t>total = 0; # This is global variable. </a:t>
            </a:r>
          </a:p>
          <a:p>
            <a:pPr lvl="1">
              <a:buFontTx/>
              <a:buNone/>
            </a:pPr>
            <a:r>
              <a:rPr lang="en-US" altLang="en-US" sz="3600" dirty="0">
                <a:latin typeface="Courier New" panose="02070309020205020404" pitchFamily="49" charset="0"/>
                <a:cs typeface="Courier New" panose="02070309020205020404" pitchFamily="49" charset="0"/>
              </a:rPr>
              <a:t>def sum( arg1, arg2 ): </a:t>
            </a:r>
          </a:p>
          <a:p>
            <a:pPr lvl="1">
              <a:buFontTx/>
              <a:buNone/>
            </a:pPr>
            <a:r>
              <a:rPr lang="en-US" altLang="en-US" sz="3600" dirty="0">
                <a:latin typeface="Courier New" panose="02070309020205020404" pitchFamily="49" charset="0"/>
                <a:cs typeface="Courier New" panose="02070309020205020404" pitchFamily="49" charset="0"/>
              </a:rPr>
              <a:t>	"Add both the parameters"</a:t>
            </a:r>
          </a:p>
          <a:p>
            <a:pPr lvl="1">
              <a:buFontTx/>
              <a:buNone/>
            </a:pPr>
            <a:r>
              <a:rPr lang="en-US" altLang="en-US" sz="3600" dirty="0">
                <a:latin typeface="Courier New" panose="02070309020205020404" pitchFamily="49" charset="0"/>
                <a:cs typeface="Courier New" panose="02070309020205020404" pitchFamily="49" charset="0"/>
              </a:rPr>
              <a:t>	total = arg1 + arg2; </a:t>
            </a:r>
          </a:p>
          <a:p>
            <a:pPr lvl="1">
              <a:buFontTx/>
              <a:buNone/>
            </a:pPr>
            <a:r>
              <a:rPr lang="en-US" altLang="en-US" sz="3600" dirty="0">
                <a:latin typeface="Courier New" panose="02070309020205020404" pitchFamily="49" charset="0"/>
                <a:cs typeface="Courier New" panose="02070309020205020404" pitchFamily="49" charset="0"/>
              </a:rPr>
              <a:t>	print "Inside the function local total : ", total </a:t>
            </a:r>
          </a:p>
          <a:p>
            <a:pPr lvl="1">
              <a:buFontTx/>
              <a:buNone/>
            </a:pPr>
            <a:r>
              <a:rPr lang="en-US" altLang="en-US" sz="3600" dirty="0">
                <a:latin typeface="Courier New" panose="02070309020205020404" pitchFamily="49" charset="0"/>
                <a:cs typeface="Courier New" panose="02070309020205020404" pitchFamily="49" charset="0"/>
              </a:rPr>
              <a:t>	return total; </a:t>
            </a:r>
          </a:p>
          <a:p>
            <a:pPr lvl="1">
              <a:buFontTx/>
              <a:buNone/>
            </a:pPr>
            <a:r>
              <a:rPr lang="en-US" altLang="en-US" sz="3600" dirty="0">
                <a:latin typeface="Courier New" panose="02070309020205020404" pitchFamily="49" charset="0"/>
                <a:cs typeface="Courier New" panose="02070309020205020404" pitchFamily="49" charset="0"/>
              </a:rPr>
              <a:t># Now you can call sum function </a:t>
            </a:r>
          </a:p>
          <a:p>
            <a:pPr lvl="1">
              <a:buFontTx/>
              <a:buNone/>
            </a:pPr>
            <a:r>
              <a:rPr lang="en-US" altLang="en-US" sz="3600" dirty="0">
                <a:latin typeface="Courier New" panose="02070309020205020404" pitchFamily="49" charset="0"/>
                <a:cs typeface="Courier New" panose="02070309020205020404" pitchFamily="49" charset="0"/>
              </a:rPr>
              <a:t>sum( 10, 20 ); </a:t>
            </a:r>
          </a:p>
          <a:p>
            <a:pPr lvl="1">
              <a:buFontTx/>
              <a:buNone/>
            </a:pPr>
            <a:r>
              <a:rPr lang="en-US" altLang="en-US" sz="3600" dirty="0">
                <a:latin typeface="Courier New" panose="02070309020205020404" pitchFamily="49" charset="0"/>
                <a:cs typeface="Courier New" panose="02070309020205020404" pitchFamily="49" charset="0"/>
              </a:rPr>
              <a:t>print "Outside the function global total : ", total</a:t>
            </a:r>
          </a:p>
          <a:p>
            <a:r>
              <a:rPr lang="en-US" altLang="en-US" sz="3600" dirty="0"/>
              <a:t> This would produce following result:</a:t>
            </a:r>
          </a:p>
          <a:p>
            <a:pPr lvl="1">
              <a:buFontTx/>
              <a:buNone/>
            </a:pPr>
            <a:r>
              <a:rPr lang="en-US" altLang="en-US" sz="3600" dirty="0">
                <a:latin typeface="Courier New" panose="02070309020205020404" pitchFamily="49" charset="0"/>
                <a:cs typeface="Courier New" panose="02070309020205020404" pitchFamily="49" charset="0"/>
              </a:rPr>
              <a:t>Inside the function local total : 30 </a:t>
            </a:r>
          </a:p>
          <a:p>
            <a:pPr lvl="1">
              <a:buFontTx/>
              <a:buNone/>
            </a:pPr>
            <a:r>
              <a:rPr lang="en-US" altLang="en-US" sz="3600" dirty="0">
                <a:latin typeface="Courier New" panose="02070309020205020404" pitchFamily="49" charset="0"/>
                <a:cs typeface="Courier New" panose="02070309020205020404" pitchFamily="49" charset="0"/>
              </a:rPr>
              <a:t>Outside the function global total : 0</a:t>
            </a:r>
          </a:p>
        </p:txBody>
      </p:sp>
      <p:sp>
        <p:nvSpPr>
          <p:cNvPr id="2" name="Footer Placeholder 1">
            <a:extLst>
              <a:ext uri="{FF2B5EF4-FFF2-40B4-BE49-F238E27FC236}">
                <a16:creationId xmlns:a16="http://schemas.microsoft.com/office/drawing/2014/main" id="{EA8B9F71-7C67-5DE3-9602-08259B4EC7C0}"/>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Shape 567"/>
          <p:cNvSpPr txBox="1">
            <a:spLocks noGrp="1"/>
          </p:cNvSpPr>
          <p:nvPr>
            <p:ph type="title"/>
          </p:nvPr>
        </p:nvSpPr>
        <p:spPr>
          <a:xfrm>
            <a:off x="5854700" y="768096"/>
            <a:ext cx="9588499" cy="1365504"/>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6000" b="1" dirty="0"/>
              <a:t>Conditional Operations: Iterations</a:t>
            </a:r>
            <a:endParaRPr lang="en-US" sz="6000" b="1" u="none" strike="noStrike" cap="none" dirty="0">
              <a:solidFill>
                <a:srgbClr val="FFD966"/>
              </a:solidFill>
              <a:latin typeface="Arial" charset="0"/>
              <a:ea typeface="Arial" charset="0"/>
              <a:cs typeface="Arial" charset="0"/>
              <a:sym typeface="Cabin"/>
            </a:endParaRPr>
          </a:p>
        </p:txBody>
      </p:sp>
      <p:sp>
        <p:nvSpPr>
          <p:cNvPr id="568" name="Shape 568"/>
          <p:cNvSpPr txBox="1"/>
          <p:nvPr/>
        </p:nvSpPr>
        <p:spPr>
          <a:xfrm>
            <a:off x="13684012" y="3562350"/>
            <a:ext cx="1914575" cy="21843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FFFF00"/>
                </a:solidFill>
                <a:latin typeface="Arial" charset="0"/>
                <a:ea typeface="Arial" charset="0"/>
                <a:cs typeface="Arial" charset="0"/>
                <a:sym typeface="Cabin"/>
              </a:rPr>
              <a:t>Smaller</a:t>
            </a:r>
          </a:p>
          <a:p>
            <a:pPr marL="0" marR="0" lvl="0" indent="0" algn="l" rtl="0">
              <a:lnSpc>
                <a:spcPct val="100000"/>
              </a:lnSpc>
              <a:spcBef>
                <a:spcPts val="0"/>
              </a:spcBef>
              <a:spcAft>
                <a:spcPts val="0"/>
              </a:spcAft>
              <a:buClr>
                <a:srgbClr val="FF00FF"/>
              </a:buClr>
              <a:buSzPct val="25000"/>
              <a:buFont typeface="Cabin"/>
              <a:buNone/>
            </a:pPr>
            <a:r>
              <a:rPr lang="en-US" sz="3600" dirty="0">
                <a:solidFill>
                  <a:srgbClr val="FFFF00"/>
                </a:solidFill>
                <a:latin typeface="Arial" charset="0"/>
                <a:ea typeface="Arial" charset="0"/>
                <a:cs typeface="Arial" charset="0"/>
                <a:sym typeface="Cabin"/>
              </a:rPr>
              <a:t>Number</a:t>
            </a:r>
            <a:endParaRPr lang="en-US" sz="3600" u="none" strike="noStrike" cap="none" dirty="0">
              <a:solidFill>
                <a:srgbClr val="FFFF00"/>
              </a:solidFill>
              <a:latin typeface="Arial" charset="0"/>
              <a:ea typeface="Arial" charset="0"/>
              <a:cs typeface="Arial" charset="0"/>
              <a:sym typeface="Cabin"/>
            </a:endParaRPr>
          </a:p>
        </p:txBody>
      </p:sp>
      <p:sp>
        <p:nvSpPr>
          <p:cNvPr id="569" name="Shape 569"/>
          <p:cNvSpPr txBox="1"/>
          <p:nvPr/>
        </p:nvSpPr>
        <p:spPr>
          <a:xfrm>
            <a:off x="7799386" y="2873375"/>
            <a:ext cx="4535286"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7F00"/>
              </a:buClr>
              <a:buSzPct val="25000"/>
              <a:buFont typeface="Cabin"/>
              <a:buNone/>
            </a:pPr>
            <a:r>
              <a:rPr lang="en-US" sz="2800" u="none" strike="noStrike" cap="none" dirty="0">
                <a:solidFill>
                  <a:srgbClr val="00FF00"/>
                </a:solidFill>
                <a:latin typeface="Courier" charset="0"/>
                <a:ea typeface="Courier" charset="0"/>
                <a:cs typeface="Courier" charset="0"/>
                <a:sym typeface="Cabin"/>
              </a:rPr>
              <a:t>x = 5</a:t>
            </a: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&lt; 10: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Smaller'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l" rtl="0">
              <a:lnSpc>
                <a:spcPct val="100000"/>
              </a:lnSpc>
              <a:spcBef>
                <a:spcPts val="0"/>
              </a:spcBef>
              <a:spcAft>
                <a:spcPts val="0"/>
              </a:spcAft>
              <a:buClr>
                <a:srgbClr val="FFFF00"/>
              </a:buClr>
              <a:buSzPct val="25000"/>
              <a:buFont typeface="Cabin"/>
              <a:buNone/>
            </a:pPr>
            <a:r>
              <a:rPr lang="en-US" sz="2800" u="none" strike="noStrike" cap="none" dirty="0">
                <a:solidFill>
                  <a:srgbClr val="FFFF00"/>
                </a:solidFill>
                <a:latin typeface="Courier" charset="0"/>
                <a:ea typeface="Courier" charset="0"/>
                <a:cs typeface="Courier" charset="0"/>
                <a:sym typeface="Cabin"/>
              </a:rPr>
              <a:t>if</a:t>
            </a: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00FF00"/>
                </a:solidFill>
                <a:latin typeface="Courier" charset="0"/>
                <a:ea typeface="Courier" charset="0"/>
                <a:cs typeface="Courier" charset="0"/>
                <a:sym typeface="Cabin"/>
              </a:rPr>
              <a:t>x &gt; 20:</a:t>
            </a:r>
          </a:p>
          <a:p>
            <a:pPr lvl="0">
              <a:buClr>
                <a:srgbClr val="FF7F00"/>
              </a:buClr>
              <a:buSzPct val="25000"/>
            </a:pPr>
            <a:r>
              <a:rPr lang="en-US" sz="2800" u="none" strike="noStrike" cap="none" dirty="0">
                <a:solidFill>
                  <a:srgbClr val="FF7F00"/>
                </a:solidFill>
                <a:latin typeface="Courier" charset="0"/>
                <a:ea typeface="Courier" charset="0"/>
                <a:cs typeface="Courier" charset="0"/>
                <a:sym typeface="Cabin"/>
              </a:rPr>
              <a:t>    </a:t>
            </a:r>
            <a:r>
              <a:rPr lang="en-US" sz="2800" u="none" strike="noStrike" cap="none" dirty="0">
                <a:solidFill>
                  <a:srgbClr val="FFFF00"/>
                </a:solidFill>
                <a:latin typeface="Courier" charset="0"/>
                <a:ea typeface="Courier" charset="0"/>
                <a:cs typeface="Courier" charset="0"/>
                <a:sym typeface="Cabin"/>
              </a:rPr>
              <a:t>print(</a:t>
            </a:r>
            <a:r>
              <a:rPr lang="en-US" sz="2800" u="none" strike="noStrike" cap="none" dirty="0">
                <a:solidFill>
                  <a:srgbClr val="00FF00"/>
                </a:solidFill>
                <a:latin typeface="Courier" charset="0"/>
                <a:ea typeface="Courier" charset="0"/>
                <a:cs typeface="Courier" charset="0"/>
                <a:sym typeface="Cabin"/>
              </a:rPr>
              <a:t>'</a:t>
            </a:r>
            <a:r>
              <a:rPr lang="en-US" sz="2800" dirty="0">
                <a:solidFill>
                  <a:srgbClr val="00FF00"/>
                </a:solidFill>
                <a:latin typeface="Courier" charset="0"/>
                <a:ea typeface="Courier" charset="0"/>
                <a:cs typeface="Courier" charset="0"/>
                <a:sym typeface="Cabin"/>
              </a:rPr>
              <a:t>Bigger'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a:p>
            <a:pPr marL="0" marR="0" lvl="0" indent="0" algn="ctr" rtl="0">
              <a:lnSpc>
                <a:spcPct val="100000"/>
              </a:lnSpc>
              <a:spcBef>
                <a:spcPts val="0"/>
              </a:spcBef>
              <a:spcAft>
                <a:spcPts val="0"/>
              </a:spcAft>
              <a:buNone/>
            </a:pPr>
            <a:endParaRPr sz="2800" u="none" strike="noStrike" cap="none" dirty="0">
              <a:solidFill>
                <a:srgbClr val="00FF00"/>
              </a:solidFill>
              <a:latin typeface="Courier" charset="0"/>
              <a:ea typeface="Courier" charset="0"/>
              <a:cs typeface="Courier" charset="0"/>
              <a:sym typeface="Cabin"/>
            </a:endParaRPr>
          </a:p>
          <a:p>
            <a:pPr lvl="0">
              <a:buClr>
                <a:srgbClr val="FFFF00"/>
              </a:buClr>
              <a:buSzPct val="25000"/>
            </a:pPr>
            <a:r>
              <a:rPr lang="en-US" sz="2800" dirty="0">
                <a:solidFill>
                  <a:srgbClr val="FFFF00"/>
                </a:solidFill>
                <a:latin typeface="Courier" charset="0"/>
                <a:ea typeface="Courier" charset="0"/>
                <a:cs typeface="Courier" charset="0"/>
                <a:sym typeface="Cabin"/>
              </a:rPr>
              <a:t>p</a:t>
            </a:r>
            <a:r>
              <a:rPr lang="en-US" sz="2800" u="none" strike="noStrike" cap="none" dirty="0">
                <a:solidFill>
                  <a:srgbClr val="FFFF00"/>
                </a:solidFill>
                <a:latin typeface="Courier" charset="0"/>
                <a:ea typeface="Courier" charset="0"/>
                <a:cs typeface="Courier" charset="0"/>
                <a:sym typeface="Cabin"/>
              </a:rPr>
              <a:t>rint(</a:t>
            </a:r>
            <a:r>
              <a:rPr lang="en-US" sz="2800" u="none" strike="noStrike" cap="none" dirty="0">
                <a:solidFill>
                  <a:srgbClr val="00FF00"/>
                </a:solidFill>
                <a:latin typeface="Courier" charset="0"/>
                <a:ea typeface="Courier" charset="0"/>
                <a:cs typeface="Courier" charset="0"/>
                <a:sym typeface="Cabin"/>
              </a:rPr>
              <a:t>‘Number'</a:t>
            </a:r>
            <a:r>
              <a:rPr lang="en-US" sz="2800" dirty="0">
                <a:solidFill>
                  <a:srgbClr val="FFFF00"/>
                </a:solidFill>
                <a:latin typeface="Courier" charset="0"/>
                <a:ea typeface="Courier" charset="0"/>
                <a:cs typeface="Courier" charset="0"/>
                <a:sym typeface="Cabin"/>
              </a:rPr>
              <a:t>)</a:t>
            </a:r>
            <a:endParaRPr lang="en-US" sz="2800" u="none" strike="noStrike" cap="none" dirty="0">
              <a:solidFill>
                <a:srgbClr val="00FF00"/>
              </a:solidFill>
              <a:latin typeface="Courier" charset="0"/>
              <a:ea typeface="Courier" charset="0"/>
              <a:cs typeface="Courier" charset="0"/>
              <a:sym typeface="Cabin"/>
            </a:endParaRPr>
          </a:p>
        </p:txBody>
      </p:sp>
      <p:sp>
        <p:nvSpPr>
          <p:cNvPr id="570" name="Shape 570"/>
          <p:cNvSpPr txBox="1"/>
          <p:nvPr/>
        </p:nvSpPr>
        <p:spPr>
          <a:xfrm>
            <a:off x="1244600" y="977900"/>
            <a:ext cx="2743199" cy="597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a:solidFill>
                  <a:schemeClr val="lt1"/>
                </a:solidFill>
                <a:latin typeface="Arial" charset="0"/>
                <a:ea typeface="Arial" charset="0"/>
                <a:cs typeface="Arial" charset="0"/>
                <a:sym typeface="Cabin"/>
              </a:rPr>
              <a:t>x = 5</a:t>
            </a:r>
          </a:p>
        </p:txBody>
      </p:sp>
      <p:cxnSp>
        <p:nvCxnSpPr>
          <p:cNvPr id="571" name="Shape 571"/>
          <p:cNvCxnSpPr/>
          <p:nvPr/>
        </p:nvCxnSpPr>
        <p:spPr>
          <a:xfrm rot="10800000">
            <a:off x="2597149" y="156051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572" name="Shape 572"/>
          <p:cNvCxnSpPr>
            <a:endCxn id="569" idx="3"/>
          </p:cNvCxnSpPr>
          <p:nvPr/>
        </p:nvCxnSpPr>
        <p:spPr>
          <a:xfrm flipH="1">
            <a:off x="12334672" y="4948237"/>
            <a:ext cx="1206230" cy="417513"/>
          </a:xfrm>
          <a:prstGeom prst="straightConnector1">
            <a:avLst/>
          </a:prstGeom>
          <a:noFill/>
          <a:ln w="50800" cap="rnd" cmpd="sng">
            <a:solidFill>
              <a:srgbClr val="FFFFFF"/>
            </a:solidFill>
            <a:prstDash val="solid"/>
            <a:miter/>
            <a:headEnd type="stealth" w="med" len="med"/>
            <a:tailEnd type="none" w="med" len="med"/>
          </a:ln>
        </p:spPr>
      </p:cxnSp>
      <p:sp>
        <p:nvSpPr>
          <p:cNvPr id="573" name="Shape 573"/>
          <p:cNvSpPr/>
          <p:nvPr/>
        </p:nvSpPr>
        <p:spPr>
          <a:xfrm>
            <a:off x="1181100" y="21209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&lt; 10 ?</a:t>
            </a:r>
          </a:p>
        </p:txBody>
      </p:sp>
      <p:cxnSp>
        <p:nvCxnSpPr>
          <p:cNvPr id="574" name="Shape 574"/>
          <p:cNvCxnSpPr/>
          <p:nvPr/>
        </p:nvCxnSpPr>
        <p:spPr>
          <a:xfrm rot="10800000">
            <a:off x="2597150" y="3338512"/>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75" name="Shape 575"/>
          <p:cNvSpPr txBox="1"/>
          <p:nvPr/>
        </p:nvSpPr>
        <p:spPr>
          <a:xfrm>
            <a:off x="3327400" y="33528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Smaller')</a:t>
            </a:r>
            <a:endParaRPr lang="en-US" sz="3000" u="none" strike="noStrike" cap="none" dirty="0">
              <a:solidFill>
                <a:schemeClr val="lt1"/>
              </a:solidFill>
              <a:latin typeface="Arial" charset="0"/>
              <a:ea typeface="Arial" charset="0"/>
              <a:cs typeface="Arial" charset="0"/>
              <a:sym typeface="Cabin"/>
            </a:endParaRPr>
          </a:p>
        </p:txBody>
      </p:sp>
      <p:cxnSp>
        <p:nvCxnSpPr>
          <p:cNvPr id="576" name="Shape 576"/>
          <p:cNvCxnSpPr/>
          <p:nvPr/>
        </p:nvCxnSpPr>
        <p:spPr>
          <a:xfrm rot="10800000">
            <a:off x="4038599" y="27495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77" name="Shape 577"/>
          <p:cNvCxnSpPr/>
          <p:nvPr/>
        </p:nvCxnSpPr>
        <p:spPr>
          <a:xfrm rot="10800000" flipH="1">
            <a:off x="4783137" y="27495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78" name="Shape 578"/>
          <p:cNvCxnSpPr/>
          <p:nvPr/>
        </p:nvCxnSpPr>
        <p:spPr>
          <a:xfrm flipH="1">
            <a:off x="4783137" y="4087812"/>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79" name="Shape 579"/>
          <p:cNvCxnSpPr/>
          <p:nvPr/>
        </p:nvCxnSpPr>
        <p:spPr>
          <a:xfrm>
            <a:off x="2649536" y="4419600"/>
            <a:ext cx="2149474" cy="0"/>
          </a:xfrm>
          <a:prstGeom prst="straightConnector1">
            <a:avLst/>
          </a:prstGeom>
          <a:noFill/>
          <a:ln w="76200" cap="rnd" cmpd="sng">
            <a:solidFill>
              <a:srgbClr val="00FFFF"/>
            </a:solidFill>
            <a:prstDash val="solid"/>
            <a:miter/>
            <a:headEnd type="stealth" w="med" len="med"/>
            <a:tailEnd type="none" w="med" len="med"/>
          </a:ln>
        </p:spPr>
      </p:cxnSp>
      <p:sp>
        <p:nvSpPr>
          <p:cNvPr id="580" name="Shape 580"/>
          <p:cNvSpPr/>
          <p:nvPr/>
        </p:nvSpPr>
        <p:spPr>
          <a:xfrm>
            <a:off x="1181100" y="4864100"/>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x</a:t>
            </a:r>
            <a:r>
              <a:rPr lang="en-US" sz="3000" u="none" strike="noStrike" cap="none">
                <a:solidFill>
                  <a:schemeClr val="lt1"/>
                </a:solidFill>
                <a:latin typeface="Arial" charset="0"/>
                <a:ea typeface="Arial" charset="0"/>
                <a:cs typeface="Arial" charset="0"/>
                <a:sym typeface="Cabin"/>
              </a:rPr>
              <a:t> &gt; 20 ?</a:t>
            </a:r>
          </a:p>
        </p:txBody>
      </p:sp>
      <p:cxnSp>
        <p:nvCxnSpPr>
          <p:cNvPr id="581" name="Shape 581"/>
          <p:cNvCxnSpPr/>
          <p:nvPr/>
        </p:nvCxnSpPr>
        <p:spPr>
          <a:xfrm rot="10800000">
            <a:off x="2597150" y="6081711"/>
            <a:ext cx="19049" cy="1609725"/>
          </a:xfrm>
          <a:prstGeom prst="straightConnector1">
            <a:avLst/>
          </a:prstGeom>
          <a:noFill/>
          <a:ln w="76200" cap="rnd" cmpd="sng">
            <a:solidFill>
              <a:srgbClr val="00FFFF"/>
            </a:solidFill>
            <a:prstDash val="solid"/>
            <a:miter/>
            <a:headEnd type="stealth" w="med" len="med"/>
            <a:tailEnd type="none" w="med" len="med"/>
          </a:ln>
        </p:spPr>
      </p:cxnSp>
      <p:sp>
        <p:nvSpPr>
          <p:cNvPr id="582" name="Shape 582"/>
          <p:cNvSpPr txBox="1"/>
          <p:nvPr/>
        </p:nvSpPr>
        <p:spPr>
          <a:xfrm>
            <a:off x="3327400" y="609600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a:t>
            </a:r>
            <a:r>
              <a:rPr lang="en-US" sz="3000" dirty="0">
                <a:solidFill>
                  <a:schemeClr val="lt1"/>
                </a:solidFill>
                <a:latin typeface="Arial" charset="0"/>
                <a:ea typeface="Arial" charset="0"/>
                <a:cs typeface="Arial" charset="0"/>
                <a:sym typeface="Cabin"/>
              </a:rPr>
              <a:t>Bigger')</a:t>
            </a:r>
            <a:endParaRPr lang="en-US" sz="3000" u="none" strike="noStrike" cap="none" dirty="0">
              <a:solidFill>
                <a:schemeClr val="lt1"/>
              </a:solidFill>
              <a:latin typeface="Arial" charset="0"/>
              <a:ea typeface="Arial" charset="0"/>
              <a:cs typeface="Arial" charset="0"/>
              <a:sym typeface="Cabin"/>
            </a:endParaRPr>
          </a:p>
        </p:txBody>
      </p:sp>
      <p:cxnSp>
        <p:nvCxnSpPr>
          <p:cNvPr id="583" name="Shape 583"/>
          <p:cNvCxnSpPr/>
          <p:nvPr/>
        </p:nvCxnSpPr>
        <p:spPr>
          <a:xfrm rot="10800000">
            <a:off x="4038599" y="549274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584" name="Shape 584"/>
          <p:cNvCxnSpPr/>
          <p:nvPr/>
        </p:nvCxnSpPr>
        <p:spPr>
          <a:xfrm rot="10800000" flipH="1">
            <a:off x="4783137" y="549275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585" name="Shape 585"/>
          <p:cNvCxnSpPr/>
          <p:nvPr/>
        </p:nvCxnSpPr>
        <p:spPr>
          <a:xfrm flipH="1">
            <a:off x="4783137" y="6831011"/>
            <a:ext cx="15875" cy="314324"/>
          </a:xfrm>
          <a:prstGeom prst="straightConnector1">
            <a:avLst/>
          </a:prstGeom>
          <a:noFill/>
          <a:ln w="76200" cap="rnd" cmpd="sng">
            <a:solidFill>
              <a:srgbClr val="00FFFF"/>
            </a:solidFill>
            <a:prstDash val="solid"/>
            <a:miter/>
            <a:headEnd type="none" w="med" len="med"/>
            <a:tailEnd type="none" w="med" len="med"/>
          </a:ln>
        </p:spPr>
      </p:cxnSp>
      <p:cxnSp>
        <p:nvCxnSpPr>
          <p:cNvPr id="586" name="Shape 586"/>
          <p:cNvCxnSpPr/>
          <p:nvPr/>
        </p:nvCxnSpPr>
        <p:spPr>
          <a:xfrm>
            <a:off x="2649536" y="7162800"/>
            <a:ext cx="2149474" cy="0"/>
          </a:xfrm>
          <a:prstGeom prst="straightConnector1">
            <a:avLst/>
          </a:prstGeom>
          <a:noFill/>
          <a:ln w="76200" cap="rnd" cmpd="sng">
            <a:solidFill>
              <a:srgbClr val="00FFFF"/>
            </a:solidFill>
            <a:prstDash val="solid"/>
            <a:miter/>
            <a:headEnd type="stealth" w="med" len="med"/>
            <a:tailEnd type="none" w="med" len="med"/>
          </a:ln>
        </p:spPr>
      </p:cxnSp>
      <p:cxnSp>
        <p:nvCxnSpPr>
          <p:cNvPr id="587" name="Shape 587"/>
          <p:cNvCxnSpPr/>
          <p:nvPr/>
        </p:nvCxnSpPr>
        <p:spPr>
          <a:xfrm flipH="1">
            <a:off x="11431588" y="5508625"/>
            <a:ext cx="2109314" cy="1654175"/>
          </a:xfrm>
          <a:prstGeom prst="straightConnector1">
            <a:avLst/>
          </a:prstGeom>
          <a:noFill/>
          <a:ln w="50800" cap="rnd" cmpd="sng">
            <a:solidFill>
              <a:srgbClr val="FFFFFF"/>
            </a:solidFill>
            <a:prstDash val="solid"/>
            <a:miter/>
            <a:headEnd type="stealth" w="med" len="med"/>
            <a:tailEnd type="none" w="med" len="med"/>
          </a:ln>
        </p:spPr>
      </p:cxnSp>
      <p:sp>
        <p:nvSpPr>
          <p:cNvPr id="588" name="Shape 588"/>
          <p:cNvSpPr txBox="1"/>
          <p:nvPr/>
        </p:nvSpPr>
        <p:spPr>
          <a:xfrm>
            <a:off x="1244600" y="7658100"/>
            <a:ext cx="2743199" cy="5969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lvl="0" algn="ctr">
              <a:buClr>
                <a:schemeClr val="lt1"/>
              </a:buClr>
              <a:buSzPct val="25000"/>
            </a:pPr>
            <a:r>
              <a:rPr lang="en-US" sz="3000" u="none" strike="noStrike" cap="none" dirty="0">
                <a:solidFill>
                  <a:schemeClr val="lt1"/>
                </a:solidFill>
                <a:latin typeface="Arial" charset="0"/>
                <a:ea typeface="Arial" charset="0"/>
                <a:cs typeface="Arial" charset="0"/>
                <a:sym typeface="Cabin"/>
              </a:rPr>
              <a:t>print(‘Number</a:t>
            </a:r>
            <a:r>
              <a:rPr lang="en-US" sz="3000" dirty="0">
                <a:solidFill>
                  <a:schemeClr val="lt1"/>
                </a:solidFill>
                <a:latin typeface="Arial" charset="0"/>
                <a:ea typeface="Arial" charset="0"/>
                <a:cs typeface="Arial" charset="0"/>
                <a:sym typeface="Cabin"/>
              </a:rPr>
              <a:t>')</a:t>
            </a:r>
            <a:endParaRPr lang="en-US" sz="3000" u="none" strike="noStrike" cap="none" dirty="0">
              <a:solidFill>
                <a:schemeClr val="lt1"/>
              </a:solidFill>
              <a:latin typeface="Arial" charset="0"/>
              <a:ea typeface="Arial" charset="0"/>
              <a:cs typeface="Arial" charset="0"/>
              <a:sym typeface="Cabin"/>
            </a:endParaRPr>
          </a:p>
        </p:txBody>
      </p:sp>
      <p:sp>
        <p:nvSpPr>
          <p:cNvPr id="589" name="Shape 589"/>
          <p:cNvSpPr txBox="1"/>
          <p:nvPr/>
        </p:nvSpPr>
        <p:spPr>
          <a:xfrm>
            <a:off x="4414837" y="2108200"/>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590" name="Shape 590"/>
          <p:cNvSpPr txBox="1"/>
          <p:nvPr/>
        </p:nvSpPr>
        <p:spPr>
          <a:xfrm>
            <a:off x="5747875" y="2785050"/>
            <a:ext cx="3657600" cy="457200"/>
          </a:xfrm>
          <a:prstGeom prst="rect">
            <a:avLst/>
          </a:prstGeom>
          <a:noFill/>
          <a:ln>
            <a:noFill/>
          </a:ln>
        </p:spPr>
        <p:txBody>
          <a:bodyPr lIns="91425" tIns="91425" rIns="91425" bIns="91425" anchor="t" anchorCtr="0">
            <a:noAutofit/>
          </a:bodyPr>
          <a:lstStyle/>
          <a:p>
            <a:pPr lvl="0">
              <a:spcBef>
                <a:spcPts val="0"/>
              </a:spcBef>
              <a:buNone/>
            </a:pPr>
            <a:endParaRPr/>
          </a:p>
        </p:txBody>
      </p:sp>
      <p:sp>
        <p:nvSpPr>
          <p:cNvPr id="591" name="Shape 591"/>
          <p:cNvSpPr txBox="1"/>
          <p:nvPr/>
        </p:nvSpPr>
        <p:spPr>
          <a:xfrm>
            <a:off x="1549262" y="6097586"/>
            <a:ext cx="725399" cy="527763"/>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7" name="Shape 589"/>
          <p:cNvSpPr txBox="1"/>
          <p:nvPr/>
        </p:nvSpPr>
        <p:spPr>
          <a:xfrm>
            <a:off x="4436269" y="4765676"/>
            <a:ext cx="72548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rgbClr val="FFFFFF"/>
                </a:solidFill>
                <a:latin typeface="Arial" charset="0"/>
                <a:ea typeface="Arial" charset="0"/>
                <a:cs typeface="Arial" charset="0"/>
                <a:sym typeface="Cabin"/>
              </a:rPr>
              <a:t>Yes</a:t>
            </a:r>
          </a:p>
        </p:txBody>
      </p:sp>
      <p:sp>
        <p:nvSpPr>
          <p:cNvPr id="28" name="Shape 591"/>
          <p:cNvSpPr txBox="1"/>
          <p:nvPr/>
        </p:nvSpPr>
        <p:spPr>
          <a:xfrm>
            <a:off x="1590537" y="3394076"/>
            <a:ext cx="725399" cy="708023"/>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a:solidFill>
                  <a:srgbClr val="FFFFFF"/>
                </a:solidFill>
                <a:latin typeface="Arial" charset="0"/>
                <a:ea typeface="Arial" charset="0"/>
                <a:cs typeface="Arial" charset="0"/>
                <a:sym typeface="Cabin"/>
              </a:rPr>
              <a:t>No</a:t>
            </a:r>
          </a:p>
        </p:txBody>
      </p:sp>
      <p:sp>
        <p:nvSpPr>
          <p:cNvPr id="2" name="Footer Placeholder 1">
            <a:extLst>
              <a:ext uri="{FF2B5EF4-FFF2-40B4-BE49-F238E27FC236}">
                <a16:creationId xmlns:a16="http://schemas.microsoft.com/office/drawing/2014/main" id="{B46FDA0E-ED45-5E08-1A9B-2E65B94F0215}"/>
              </a:ext>
            </a:extLst>
          </p:cNvPr>
          <p:cNvSpPr>
            <a:spLocks noGrp="1"/>
          </p:cNvSpPr>
          <p:nvPr>
            <p:ph type="ftr" sz="quarter" idx="11"/>
          </p:nvPr>
        </p:nvSpPr>
        <p:spPr/>
        <p:txBody>
          <a:bodyPr/>
          <a:lstStyle/>
          <a:p>
            <a:r>
              <a:rPr lang="en-US"/>
              <a:t>Prof J.W. MUTEBA MWAMBA</a:t>
            </a:r>
            <a:endParaRPr lang="en-US" dirty="0"/>
          </a:p>
        </p:txBody>
      </p:sp>
    </p:spTree>
    <p:extLst>
      <p:ext uri="{BB962C8B-B14F-4D97-AF65-F5344CB8AC3E}">
        <p14:creationId xmlns:p14="http://schemas.microsoft.com/office/powerpoint/2010/main" val="2990685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Shape 28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8000" b="1" dirty="0"/>
              <a:t>Comparative Operators</a:t>
            </a:r>
            <a:endParaRPr lang="en-US" sz="7600" u="none" strike="noStrike" cap="none" dirty="0">
              <a:solidFill>
                <a:srgbClr val="FFD966"/>
              </a:solidFill>
              <a:latin typeface="Arial" charset="0"/>
              <a:ea typeface="Arial" charset="0"/>
              <a:cs typeface="Arial" charset="0"/>
              <a:sym typeface="Cabin"/>
            </a:endParaRPr>
          </a:p>
        </p:txBody>
      </p:sp>
      <p:graphicFrame>
        <p:nvGraphicFramePr>
          <p:cNvPr id="289" name="Shape 282">
            <a:extLst>
              <a:ext uri="{FF2B5EF4-FFF2-40B4-BE49-F238E27FC236}">
                <a16:creationId xmlns:a16="http://schemas.microsoft.com/office/drawing/2014/main" id="{5F8D9329-43B3-4DF2-B9A0-E5D49C837379}"/>
              </a:ext>
            </a:extLst>
          </p:cNvPr>
          <p:cNvGraphicFramePr>
            <a:graphicFrameLocks noGrp="1"/>
          </p:cNvGraphicFramePr>
          <p:nvPr>
            <p:ph idx="1"/>
          </p:nvPr>
        </p:nvGraphicFramePr>
        <p:xfrm>
          <a:off x="-48319" y="2997691"/>
          <a:ext cx="7600013" cy="5158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4" name="Shape 284"/>
          <p:cNvSpPr txBox="1"/>
          <p:nvPr/>
        </p:nvSpPr>
        <p:spPr>
          <a:xfrm>
            <a:off x="8751728" y="6917437"/>
            <a:ext cx="6794231" cy="5132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Remember:  </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a:t>
            </a:r>
            <a:r>
              <a:rPr lang="en-US" sz="3000" b="0" i="0" u="none" strike="noStrike" cap="none" dirty="0">
                <a:solidFill>
                  <a:schemeClr val="lt1"/>
                </a:solidFill>
                <a:latin typeface="Arial"/>
                <a:ea typeface="Arial"/>
                <a:cs typeface="Arial"/>
                <a:sym typeface="Arial"/>
              </a:rPr>
              <a:t>”</a:t>
            </a:r>
            <a:r>
              <a:rPr lang="en-US" sz="3000" u="none" strike="noStrike" cap="none" dirty="0">
                <a:solidFill>
                  <a:schemeClr val="lt1"/>
                </a:solidFill>
                <a:latin typeface="Arial" charset="0"/>
                <a:ea typeface="Arial" charset="0"/>
                <a:cs typeface="Arial" charset="0"/>
                <a:sym typeface="Cabin"/>
              </a:rPr>
              <a:t> is used for assignment.</a:t>
            </a:r>
          </a:p>
        </p:txBody>
      </p:sp>
      <p:graphicFrame>
        <p:nvGraphicFramePr>
          <p:cNvPr id="285" name="Shape 285"/>
          <p:cNvGraphicFramePr/>
          <p:nvPr>
            <p:extLst>
              <p:ext uri="{D42A27DB-BD31-4B8C-83A1-F6EECF244321}">
                <p14:modId xmlns:p14="http://schemas.microsoft.com/office/powerpoint/2010/main" val="4215961556"/>
              </p:ext>
            </p:extLst>
          </p:nvPr>
        </p:nvGraphicFramePr>
        <p:xfrm>
          <a:off x="8440443" y="2530257"/>
          <a:ext cx="7105516" cy="3962705"/>
        </p:xfrm>
        <a:graphic>
          <a:graphicData uri="http://schemas.openxmlformats.org/drawingml/2006/table">
            <a:tbl>
              <a:tblPr>
                <a:noFill/>
                <a:tableStyleId>{B8F067E2-09F7-453C-9FDD-70E00E45BC5A}</a:tableStyleId>
              </a:tblPr>
              <a:tblGrid>
                <a:gridCol w="2276726">
                  <a:extLst>
                    <a:ext uri="{9D8B030D-6E8A-4147-A177-3AD203B41FA5}">
                      <a16:colId xmlns:a16="http://schemas.microsoft.com/office/drawing/2014/main" val="20000"/>
                    </a:ext>
                  </a:extLst>
                </a:gridCol>
                <a:gridCol w="4828790">
                  <a:extLst>
                    <a:ext uri="{9D8B030D-6E8A-4147-A177-3AD203B41FA5}">
                      <a16:colId xmlns:a16="http://schemas.microsoft.com/office/drawing/2014/main" val="20001"/>
                    </a:ext>
                  </a:extLst>
                </a:gridCol>
              </a:tblGrid>
              <a:tr h="57942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Arial" charset="0"/>
                          <a:ea typeface="Arial" charset="0"/>
                          <a:cs typeface="Arial" charset="0"/>
                          <a:sym typeface="Cabin"/>
                        </a:rPr>
                        <a:t>Python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rgbClr val="FFFF00"/>
                          </a:solidFill>
                          <a:latin typeface="Arial" charset="0"/>
                          <a:ea typeface="Arial" charset="0"/>
                          <a:cs typeface="Arial" charset="0"/>
                          <a:sym typeface="Cabin"/>
                        </a:rPr>
                        <a:t>Meaning</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Arial" charset="0"/>
                          <a:ea typeface="Arial" charset="0"/>
                          <a:cs typeface="Arial" charset="0"/>
                          <a:sym typeface="Cabin"/>
                        </a:rPr>
                        <a:t>Less than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Arial" charset="0"/>
                          <a:ea typeface="Arial" charset="0"/>
                          <a:cs typeface="Arial" charset="0"/>
                          <a:sym typeface="Cabin"/>
                        </a:rPr>
                        <a:t>&lt;=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Arial" charset="0"/>
                          <a:ea typeface="Arial" charset="0"/>
                          <a:cs typeface="Arial" charset="0"/>
                          <a:sym typeface="Cabin"/>
                        </a:rPr>
                        <a:t>Less than or Equal to</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Arial" charset="0"/>
                          <a:ea typeface="Arial" charset="0"/>
                          <a:cs typeface="Arial" charset="0"/>
                          <a:sym typeface="Cabin"/>
                        </a:rPr>
                        <a:t> == </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Arial" charset="0"/>
                          <a:ea typeface="Arial" charset="0"/>
                          <a:cs typeface="Arial" charset="0"/>
                          <a:sym typeface="Cabin"/>
                        </a:rPr>
                        <a:t>Equal to</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Arial" charset="0"/>
                          <a:ea typeface="Arial" charset="0"/>
                          <a:cs typeface="Arial" charset="0"/>
                          <a:sym typeface="Cabin"/>
                        </a:rPr>
                        <a:t>Greater than or Equal to</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54927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Arial" charset="0"/>
                          <a:ea typeface="Arial" charset="0"/>
                          <a:cs typeface="Arial" charset="0"/>
                          <a:sym typeface="Cabin"/>
                        </a:rPr>
                        <a:t>&gt;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Arial" charset="0"/>
                          <a:ea typeface="Arial" charset="0"/>
                          <a:cs typeface="Arial" charset="0"/>
                          <a:sym typeface="Cabin"/>
                        </a:rPr>
                        <a:t>Greater than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54767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Arial" charset="0"/>
                          <a:ea typeface="Arial" charset="0"/>
                          <a:cs typeface="Arial" charset="0"/>
                          <a:sym typeface="Cabin"/>
                        </a:rPr>
                        <a:t>Not equal</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Footer Placeholder 1">
            <a:extLst>
              <a:ext uri="{FF2B5EF4-FFF2-40B4-BE49-F238E27FC236}">
                <a16:creationId xmlns:a16="http://schemas.microsoft.com/office/drawing/2014/main" id="{86BFC1FF-9F38-BB0E-560D-222317F81047}"/>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320"/>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176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76" name="Rectangle 75">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2702" y="0"/>
            <a:ext cx="10070592" cy="9144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6674726"/>
            <a:ext cx="6620256" cy="192066"/>
          </a:xfrm>
          <a:prstGeom prst="rect">
            <a:avLst/>
          </a:prstGeom>
        </p:spPr>
      </p:pic>
      <p:sp>
        <p:nvSpPr>
          <p:cNvPr id="80" name="Rectangle 79">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51685"/>
            <a:ext cx="6619422" cy="424063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1" name="Shape 321"/>
          <p:cNvSpPr txBox="1">
            <a:spLocks noGrp="1"/>
          </p:cNvSpPr>
          <p:nvPr>
            <p:ph type="title"/>
          </p:nvPr>
        </p:nvSpPr>
        <p:spPr>
          <a:xfrm>
            <a:off x="907094" y="2751016"/>
            <a:ext cx="4985706" cy="3548069"/>
          </a:xfrm>
          <a:prstGeom prst="rect">
            <a:avLst/>
          </a:prstGeom>
        </p:spPr>
        <p:txBody>
          <a:bodyPr lIns="38100" tIns="38100" rIns="38100" bIns="38100" anchorCtr="0">
            <a:normAutofit/>
          </a:bodyPr>
          <a:lstStyle/>
          <a:p>
            <a:pPr marL="0" marR="0" lvl="0" indent="0" algn="r" rtl="0">
              <a:spcBef>
                <a:spcPts val="0"/>
              </a:spcBef>
              <a:spcAft>
                <a:spcPts val="0"/>
              </a:spcAft>
              <a:buClr>
                <a:srgbClr val="FF7F00"/>
              </a:buClr>
              <a:buSzPct val="25000"/>
              <a:buFont typeface="Cabin"/>
              <a:buNone/>
            </a:pPr>
            <a:r>
              <a:rPr lang="en-US" sz="5900" b="1"/>
              <a:t>Indentation</a:t>
            </a:r>
            <a:endParaRPr lang="en-US" sz="5900" u="none" strike="noStrike" cap="none">
              <a:latin typeface="Arial" charset="0"/>
              <a:ea typeface="Arial" charset="0"/>
              <a:cs typeface="Arial" charset="0"/>
              <a:sym typeface="Cabin"/>
            </a:endParaRPr>
          </a:p>
        </p:txBody>
      </p:sp>
      <p:graphicFrame>
        <p:nvGraphicFramePr>
          <p:cNvPr id="324" name="Shape 322">
            <a:extLst>
              <a:ext uri="{FF2B5EF4-FFF2-40B4-BE49-F238E27FC236}">
                <a16:creationId xmlns:a16="http://schemas.microsoft.com/office/drawing/2014/main" id="{63C0E930-0057-4E2C-9BF5-260B7D6B6AB9}"/>
              </a:ext>
            </a:extLst>
          </p:cNvPr>
          <p:cNvGraphicFramePr>
            <a:graphicFrameLocks noGrp="1"/>
          </p:cNvGraphicFramePr>
          <p:nvPr>
            <p:ph idx="1"/>
            <p:extLst>
              <p:ext uri="{D42A27DB-BD31-4B8C-83A1-F6EECF244321}">
                <p14:modId xmlns:p14="http://schemas.microsoft.com/office/powerpoint/2010/main" val="1486952624"/>
              </p:ext>
            </p:extLst>
          </p:nvPr>
        </p:nvGraphicFramePr>
        <p:xfrm>
          <a:off x="7250012" y="1037146"/>
          <a:ext cx="7940877" cy="71804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Footer Placeholder 1">
            <a:extLst>
              <a:ext uri="{FF2B5EF4-FFF2-40B4-BE49-F238E27FC236}">
                <a16:creationId xmlns:a16="http://schemas.microsoft.com/office/drawing/2014/main" id="{42C34FB6-AF60-701F-0177-36EEC928EFB6}"/>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Shape 343"/>
          <p:cNvSpPr txBox="1"/>
          <p:nvPr/>
        </p:nvSpPr>
        <p:spPr>
          <a:xfrm>
            <a:off x="5395988" y="2404977"/>
            <a:ext cx="7918337" cy="6006500"/>
          </a:xfrm>
          <a:prstGeom prst="rect">
            <a:avLst/>
          </a:prstGeom>
          <a:noFill/>
          <a:ln w="12700" cap="rnd" cmpd="sng">
            <a:solidFill>
              <a:srgbClr val="FFFF00"/>
            </a:solid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b="1" i="0" u="none" strike="noStrike" cap="none" dirty="0">
                <a:solidFill>
                  <a:schemeClr val="lt1"/>
                </a:solidFill>
                <a:latin typeface="Courier"/>
                <a:ea typeface="Courier"/>
                <a:cs typeface="Courier"/>
                <a:sym typeface="Courier New"/>
              </a:rPr>
              <a:t> </a:t>
            </a: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print('Bigger than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print('Still </a:t>
            </a:r>
            <a:r>
              <a:rPr lang="en-US" sz="3200" dirty="0">
                <a:solidFill>
                  <a:schemeClr val="lt1"/>
                </a:solidFill>
                <a:latin typeface="Courier"/>
                <a:ea typeface="Courier"/>
                <a:cs typeface="Courier"/>
                <a:sym typeface="Courier New"/>
              </a:rPr>
              <a:t>bigger')</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print('Done with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print('Bigger than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print('Done with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 print('All Done') </a:t>
            </a:r>
          </a:p>
        </p:txBody>
      </p:sp>
      <p:sp>
        <p:nvSpPr>
          <p:cNvPr id="344" name="Shape 344"/>
          <p:cNvSpPr txBox="1"/>
          <p:nvPr/>
        </p:nvSpPr>
        <p:spPr>
          <a:xfrm>
            <a:off x="4144962" y="957300"/>
            <a:ext cx="7183437" cy="125726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dirty="0">
                <a:solidFill>
                  <a:srgbClr val="00FF00"/>
                </a:solidFill>
                <a:latin typeface="Arial" charset="0"/>
                <a:ea typeface="Arial" charset="0"/>
                <a:cs typeface="Arial" charset="0"/>
                <a:sym typeface="Cabin"/>
              </a:rPr>
              <a:t>increase / </a:t>
            </a:r>
            <a:r>
              <a:rPr lang="en-US" sz="3600" u="none" strike="noStrike" cap="none" dirty="0">
                <a:solidFill>
                  <a:srgbClr val="FFFF00"/>
                </a:solidFill>
                <a:latin typeface="Arial" charset="0"/>
                <a:ea typeface="Arial" charset="0"/>
                <a:cs typeface="Arial" charset="0"/>
                <a:sym typeface="Cabin"/>
              </a:rPr>
              <a:t>maintain</a:t>
            </a:r>
            <a:r>
              <a:rPr lang="en-US" sz="3600" u="none" strike="noStrike" cap="none" dirty="0">
                <a:solidFill>
                  <a:srgbClr val="00FF00"/>
                </a:solidFill>
                <a:latin typeface="Arial" charset="0"/>
                <a:ea typeface="Arial" charset="0"/>
                <a:cs typeface="Arial" charset="0"/>
                <a:sym typeface="Cabin"/>
              </a:rPr>
              <a:t> </a:t>
            </a:r>
            <a:r>
              <a:rPr lang="en-US" sz="3600" u="none" strike="noStrike" cap="none" dirty="0">
                <a:solidFill>
                  <a:srgbClr val="FFFFFF"/>
                </a:solidFill>
                <a:latin typeface="Arial" charset="0"/>
                <a:ea typeface="Arial" charset="0"/>
                <a:cs typeface="Arial" charset="0"/>
                <a:sym typeface="Cabin"/>
              </a:rPr>
              <a:t>after if or for</a:t>
            </a:r>
          </a:p>
          <a:p>
            <a:pPr marL="0" marR="0" lvl="0" indent="0" algn="ctr" rtl="0">
              <a:lnSpc>
                <a:spcPct val="100000"/>
              </a:lnSpc>
              <a:spcBef>
                <a:spcPts val="0"/>
              </a:spcBef>
              <a:spcAft>
                <a:spcPts val="0"/>
              </a:spcAft>
              <a:buClr>
                <a:srgbClr val="00FF00"/>
              </a:buClr>
              <a:buFont typeface="Cabin"/>
              <a:buNone/>
            </a:pPr>
            <a:endParaRPr sz="1200" dirty="0">
              <a:solidFill>
                <a:srgbClr val="00FF00"/>
              </a:solidFill>
              <a:latin typeface="Arial" charset="0"/>
              <a:ea typeface="Arial" charset="0"/>
              <a:cs typeface="Arial" charset="0"/>
              <a:sym typeface="Cabin"/>
            </a:endParaRP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FF9900"/>
                </a:solidFill>
                <a:latin typeface="Arial" charset="0"/>
                <a:ea typeface="Arial" charset="0"/>
                <a:cs typeface="Arial" charset="0"/>
                <a:sym typeface="Cabin"/>
              </a:rPr>
              <a:t>decrease </a:t>
            </a:r>
            <a:r>
              <a:rPr lang="en-US" sz="3600" u="none" strike="noStrike" cap="none" dirty="0">
                <a:solidFill>
                  <a:srgbClr val="F3F3F3"/>
                </a:solidFill>
                <a:latin typeface="Arial" charset="0"/>
                <a:ea typeface="Arial" charset="0"/>
                <a:cs typeface="Arial" charset="0"/>
                <a:sym typeface="Cabin"/>
              </a:rPr>
              <a:t>to indicate end of block</a:t>
            </a:r>
          </a:p>
          <a:p>
            <a:pPr marL="0" marR="0" lvl="0" indent="0" algn="l" rtl="0">
              <a:lnSpc>
                <a:spcPct val="100000"/>
              </a:lnSpc>
              <a:spcBef>
                <a:spcPts val="0"/>
              </a:spcBef>
              <a:spcAft>
                <a:spcPts val="0"/>
              </a:spcAft>
              <a:buClr>
                <a:srgbClr val="FF7F00"/>
              </a:buClr>
              <a:buFont typeface="Cabin"/>
              <a:buNone/>
            </a:pPr>
            <a:endParaRPr dirty="0"/>
          </a:p>
        </p:txBody>
      </p:sp>
      <p:cxnSp>
        <p:nvCxnSpPr>
          <p:cNvPr id="345" name="Shape 345"/>
          <p:cNvCxnSpPr/>
          <p:nvPr/>
        </p:nvCxnSpPr>
        <p:spPr>
          <a:xfrm>
            <a:off x="3187095" y="47879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6" name="Shape 346"/>
          <p:cNvCxnSpPr/>
          <p:nvPr/>
        </p:nvCxnSpPr>
        <p:spPr>
          <a:xfrm rot="10800000">
            <a:off x="3818860" y="37210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7" name="Shape 347"/>
          <p:cNvCxnSpPr/>
          <p:nvPr/>
        </p:nvCxnSpPr>
        <p:spPr>
          <a:xfrm rot="10800000">
            <a:off x="4503199" y="7192961"/>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48" name="Shape 348"/>
          <p:cNvCxnSpPr/>
          <p:nvPr/>
        </p:nvCxnSpPr>
        <p:spPr>
          <a:xfrm>
            <a:off x="3794955" y="7620000"/>
            <a:ext cx="568200" cy="0"/>
          </a:xfrm>
          <a:prstGeom prst="straightConnector1">
            <a:avLst/>
          </a:prstGeom>
          <a:noFill/>
          <a:ln w="76200" cap="rnd" cmpd="sng">
            <a:solidFill>
              <a:srgbClr val="FF9900"/>
            </a:solidFill>
            <a:prstDash val="solid"/>
            <a:miter/>
            <a:headEnd type="stealth" w="med" len="med"/>
            <a:tailEnd type="none" w="med" len="med"/>
          </a:ln>
        </p:spPr>
      </p:cxnSp>
      <p:cxnSp>
        <p:nvCxnSpPr>
          <p:cNvPr id="349" name="Shape 349"/>
          <p:cNvCxnSpPr/>
          <p:nvPr/>
        </p:nvCxnSpPr>
        <p:spPr>
          <a:xfrm rot="10800000">
            <a:off x="3830000" y="6273762"/>
            <a:ext cx="673199" cy="4799"/>
          </a:xfrm>
          <a:prstGeom prst="straightConnector1">
            <a:avLst/>
          </a:prstGeom>
          <a:noFill/>
          <a:ln w="76200" cap="rnd" cmpd="sng">
            <a:solidFill>
              <a:srgbClr val="00FF00"/>
            </a:solidFill>
            <a:prstDash val="solid"/>
            <a:miter/>
            <a:headEnd type="stealth" w="med" len="med"/>
            <a:tailEnd type="none" w="med" len="med"/>
          </a:ln>
        </p:spPr>
      </p:cxnSp>
      <p:cxnSp>
        <p:nvCxnSpPr>
          <p:cNvPr id="350" name="Shape 350"/>
          <p:cNvCxnSpPr/>
          <p:nvPr/>
        </p:nvCxnSpPr>
        <p:spPr>
          <a:xfrm rot="10800000">
            <a:off x="3830000" y="4241762"/>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1" name="Shape 351"/>
          <p:cNvCxnSpPr/>
          <p:nvPr/>
        </p:nvCxnSpPr>
        <p:spPr>
          <a:xfrm rot="10800000">
            <a:off x="3830000" y="67944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2" name="Shape 352"/>
          <p:cNvCxnSpPr/>
          <p:nvPr/>
        </p:nvCxnSpPr>
        <p:spPr>
          <a:xfrm rot="10800000">
            <a:off x="3261800" y="5718064"/>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3" name="Shape 353"/>
          <p:cNvCxnSpPr/>
          <p:nvPr/>
        </p:nvCxnSpPr>
        <p:spPr>
          <a:xfrm rot="10800000">
            <a:off x="3395540" y="27050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4" name="Shape 354"/>
          <p:cNvCxnSpPr/>
          <p:nvPr/>
        </p:nvCxnSpPr>
        <p:spPr>
          <a:xfrm rot="10800000">
            <a:off x="3395540" y="3187661"/>
            <a:ext cx="673199" cy="4799"/>
          </a:xfrm>
          <a:prstGeom prst="straightConnector1">
            <a:avLst/>
          </a:prstGeom>
          <a:noFill/>
          <a:ln w="76200" cap="rnd" cmpd="sng">
            <a:solidFill>
              <a:srgbClr val="FFFF00"/>
            </a:solidFill>
            <a:prstDash val="solid"/>
            <a:miter/>
            <a:headEnd type="stealth" w="med" len="med"/>
            <a:tailEnd type="none" w="med" len="med"/>
          </a:ln>
        </p:spPr>
      </p:cxnSp>
      <p:cxnSp>
        <p:nvCxnSpPr>
          <p:cNvPr id="355" name="Shape 355"/>
          <p:cNvCxnSpPr/>
          <p:nvPr/>
        </p:nvCxnSpPr>
        <p:spPr>
          <a:xfrm>
            <a:off x="3261800" y="8077200"/>
            <a:ext cx="568200" cy="0"/>
          </a:xfrm>
          <a:prstGeom prst="straightConnector1">
            <a:avLst/>
          </a:prstGeom>
          <a:noFill/>
          <a:ln w="76200" cap="rnd" cmpd="sng">
            <a:solidFill>
              <a:srgbClr val="FF9900"/>
            </a:solidFill>
            <a:prstDash val="solid"/>
            <a:miter/>
            <a:headEnd type="stealth" w="med" len="med"/>
            <a:tailEnd type="none" w="med" len="med"/>
          </a:ln>
        </p:spPr>
      </p:cxnSp>
      <p:sp>
        <p:nvSpPr>
          <p:cNvPr id="2" name="Footer Placeholder 1">
            <a:extLst>
              <a:ext uri="{FF2B5EF4-FFF2-40B4-BE49-F238E27FC236}">
                <a16:creationId xmlns:a16="http://schemas.microsoft.com/office/drawing/2014/main" id="{31CC1544-912B-A3E8-CF0D-7E1E646F920E}"/>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16" name="Shape 363"/>
          <p:cNvSpPr txBox="1"/>
          <p:nvPr/>
        </p:nvSpPr>
        <p:spPr>
          <a:xfrm>
            <a:off x="4598450" y="5392512"/>
            <a:ext cx="7704000" cy="2421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7" name="Shape 364"/>
          <p:cNvSpPr txBox="1"/>
          <p:nvPr/>
        </p:nvSpPr>
        <p:spPr>
          <a:xfrm>
            <a:off x="4576700" y="2941773"/>
            <a:ext cx="7704000" cy="1509299"/>
          </a:xfrm>
          <a:prstGeom prst="rect">
            <a:avLst/>
          </a:prstGeom>
          <a:noFill/>
          <a:ln w="762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18" name="Shape 362"/>
          <p:cNvSpPr txBox="1"/>
          <p:nvPr/>
        </p:nvSpPr>
        <p:spPr>
          <a:xfrm>
            <a:off x="5533200" y="6313475"/>
            <a:ext cx="6377099" cy="1016999"/>
          </a:xfrm>
          <a:prstGeom prst="rect">
            <a:avLst/>
          </a:prstGeom>
          <a:noFill/>
          <a:ln w="76200" cap="rnd" cmpd="sng">
            <a:solidFill>
              <a:srgbClr val="00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43" name="Shape 343"/>
          <p:cNvSpPr txBox="1"/>
          <p:nvPr/>
        </p:nvSpPr>
        <p:spPr>
          <a:xfrm>
            <a:off x="4598449" y="2438400"/>
            <a:ext cx="7918337" cy="5854799"/>
          </a:xfrm>
          <a:prstGeom prst="rect">
            <a:avLst/>
          </a:prstGeom>
          <a:noFill/>
          <a:ln w="12700" cap="rnd" cmpd="sng">
            <a:noFill/>
            <a:prstDash val="solid"/>
            <a:miter/>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x = 5</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if x &gt; 2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print('Bigger than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    print('Still </a:t>
            </a:r>
            <a:r>
              <a:rPr lang="en-US" sz="3200" dirty="0">
                <a:solidFill>
                  <a:schemeClr val="lt1"/>
                </a:solidFill>
                <a:latin typeface="Courier"/>
                <a:ea typeface="Courier"/>
                <a:cs typeface="Courier"/>
                <a:sym typeface="Courier New"/>
              </a:rPr>
              <a:t>bigger')</a:t>
            </a:r>
            <a:endParaRPr lang="en-US" sz="3200" i="0" u="none" strike="noStrike" cap="none" dirty="0">
              <a:solidFill>
                <a:schemeClr val="lt1"/>
              </a:solidFill>
              <a:latin typeface="Courier"/>
              <a:ea typeface="Courier"/>
              <a:cs typeface="Courier"/>
              <a:sym typeface="Courier New"/>
            </a:endParaRPr>
          </a:p>
          <a:p>
            <a:pPr lvl="0">
              <a:buClr>
                <a:schemeClr val="lt1"/>
              </a:buClr>
              <a:buSzPct val="25000"/>
            </a:pPr>
            <a:r>
              <a:rPr lang="en-US" sz="3200" i="0" u="none" strike="noStrike" cap="none" dirty="0">
                <a:solidFill>
                  <a:schemeClr val="lt1"/>
                </a:solidFill>
                <a:latin typeface="Courier"/>
                <a:ea typeface="Courier"/>
                <a:cs typeface="Courier"/>
                <a:sym typeface="Courier New"/>
              </a:rPr>
              <a:t>print('Done with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ctr" rtl="0">
              <a:lnSpc>
                <a:spcPct val="100000"/>
              </a:lnSpc>
              <a:spcBef>
                <a:spcPts val="0"/>
              </a:spcBef>
              <a:spcAft>
                <a:spcPts val="0"/>
              </a:spcAft>
              <a:buNone/>
            </a:pPr>
            <a:endParaRPr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for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in range(5) :</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if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&gt; 2 : </a:t>
            </a:r>
          </a:p>
          <a:p>
            <a:pPr lvl="0">
              <a:buClr>
                <a:schemeClr val="lt1"/>
              </a:buClr>
              <a:buSzPct val="25000"/>
            </a:pPr>
            <a:r>
              <a:rPr lang="en-US" sz="3200" i="0" u="none" strike="noStrike" cap="none" dirty="0">
                <a:solidFill>
                  <a:schemeClr val="lt1"/>
                </a:solidFill>
                <a:latin typeface="Courier"/>
                <a:ea typeface="Courier"/>
                <a:cs typeface="Courier"/>
                <a:sym typeface="Courier New"/>
              </a:rPr>
              <a:t>        print('Bigger than </a:t>
            </a:r>
            <a:r>
              <a:rPr lang="en-US" sz="3200" dirty="0">
                <a:solidFill>
                  <a:schemeClr val="lt1"/>
                </a:solidFill>
                <a:latin typeface="Courier"/>
                <a:ea typeface="Courier"/>
                <a:cs typeface="Courier"/>
                <a:sym typeface="Courier New"/>
              </a:rPr>
              <a:t>2')</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    print('Done with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dirty="0">
                <a:solidFill>
                  <a:schemeClr val="lt1"/>
                </a:solidFill>
                <a:latin typeface="Courier"/>
                <a:ea typeface="Courier"/>
                <a:cs typeface="Courier"/>
                <a:sym typeface="Courier New"/>
              </a:rPr>
              <a:t>print('All Done')</a:t>
            </a:r>
          </a:p>
        </p:txBody>
      </p:sp>
      <p:sp>
        <p:nvSpPr>
          <p:cNvPr id="15" name="Shape 361"/>
          <p:cNvSpPr txBox="1"/>
          <p:nvPr/>
        </p:nvSpPr>
        <p:spPr>
          <a:xfrm>
            <a:off x="2147475" y="524656"/>
            <a:ext cx="12044775" cy="1494744"/>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6600" dirty="0">
                <a:solidFill>
                  <a:srgbClr val="FFD966"/>
                </a:solidFill>
                <a:latin typeface="Arial" charset="0"/>
                <a:ea typeface="Arial" charset="0"/>
                <a:cs typeface="Arial" charset="0"/>
                <a:sym typeface="Cabin"/>
              </a:rPr>
              <a:t>Think About begin/end Blocks</a:t>
            </a:r>
          </a:p>
          <a:p>
            <a:pPr marL="0" marR="0" lvl="0" indent="0" algn="l" rtl="0">
              <a:lnSpc>
                <a:spcPct val="100000"/>
              </a:lnSpc>
              <a:spcBef>
                <a:spcPts val="0"/>
              </a:spcBef>
              <a:spcAft>
                <a:spcPts val="0"/>
              </a:spcAft>
              <a:buClr>
                <a:srgbClr val="FF7F00"/>
              </a:buClr>
              <a:buFont typeface="Cabin"/>
              <a:buNone/>
            </a:pPr>
            <a:endParaRPr dirty="0">
              <a:solidFill>
                <a:srgbClr val="FFFF00"/>
              </a:solidFill>
            </a:endParaRPr>
          </a:p>
        </p:txBody>
      </p:sp>
      <p:sp>
        <p:nvSpPr>
          <p:cNvPr id="2" name="Footer Placeholder 1">
            <a:extLst>
              <a:ext uri="{FF2B5EF4-FFF2-40B4-BE49-F238E27FC236}">
                <a16:creationId xmlns:a16="http://schemas.microsoft.com/office/drawing/2014/main" id="{F8F29060-E404-9E74-8A6A-053A7E2272CE}"/>
              </a:ext>
            </a:extLst>
          </p:cNvPr>
          <p:cNvSpPr>
            <a:spLocks noGrp="1"/>
          </p:cNvSpPr>
          <p:nvPr>
            <p:ph type="ftr" sz="quarter" idx="11"/>
          </p:nvPr>
        </p:nvSpPr>
        <p:spPr/>
        <p:txBody>
          <a:bodyPr/>
          <a:lstStyle/>
          <a:p>
            <a:r>
              <a:rPr lang="en-US"/>
              <a:t>Prof J.W. MUTEBA MWAMBA</a:t>
            </a:r>
            <a:endParaRPr lang="en-US" dirty="0"/>
          </a:p>
        </p:txBody>
      </p:sp>
    </p:spTree>
    <p:extLst>
      <p:ext uri="{BB962C8B-B14F-4D97-AF65-F5344CB8AC3E}">
        <p14:creationId xmlns:p14="http://schemas.microsoft.com/office/powerpoint/2010/main" val="1620183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176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77" name="Rectangle 76">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2702" y="0"/>
            <a:ext cx="10070592" cy="9144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6674726"/>
            <a:ext cx="6620256" cy="192066"/>
          </a:xfrm>
          <a:prstGeom prst="rect">
            <a:avLst/>
          </a:prstGeom>
        </p:spPr>
      </p:pic>
      <p:sp>
        <p:nvSpPr>
          <p:cNvPr id="81" name="Rectangle 80">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51685"/>
            <a:ext cx="6619422" cy="424063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482" name="Rectangle 2">
            <a:extLst>
              <a:ext uri="{FF2B5EF4-FFF2-40B4-BE49-F238E27FC236}">
                <a16:creationId xmlns:a16="http://schemas.microsoft.com/office/drawing/2014/main" id="{0FD03395-0A27-4B94-BDFC-3A99B1287FBF}"/>
              </a:ext>
            </a:extLst>
          </p:cNvPr>
          <p:cNvSpPr>
            <a:spLocks noGrp="1" noChangeArrowheads="1"/>
          </p:cNvSpPr>
          <p:nvPr>
            <p:ph type="title"/>
          </p:nvPr>
        </p:nvSpPr>
        <p:spPr>
          <a:xfrm>
            <a:off x="907094" y="2751016"/>
            <a:ext cx="4985706" cy="3548069"/>
          </a:xfrm>
        </p:spPr>
        <p:txBody>
          <a:bodyPr>
            <a:normAutofit/>
          </a:bodyPr>
          <a:lstStyle/>
          <a:p>
            <a:pPr algn="r"/>
            <a:r>
              <a:rPr lang="en-US" altLang="en-US" sz="5900" b="1"/>
              <a:t>1. Functions</a:t>
            </a:r>
            <a:endParaRPr lang="en-US" altLang="en-US" sz="5900"/>
          </a:p>
        </p:txBody>
      </p:sp>
      <p:graphicFrame>
        <p:nvGraphicFramePr>
          <p:cNvPr id="20485" name="Rectangle 3">
            <a:extLst>
              <a:ext uri="{FF2B5EF4-FFF2-40B4-BE49-F238E27FC236}">
                <a16:creationId xmlns:a16="http://schemas.microsoft.com/office/drawing/2014/main" id="{B0365A18-2A94-4C4D-90BB-6A6F6B026894}"/>
              </a:ext>
            </a:extLst>
          </p:cNvPr>
          <p:cNvGraphicFramePr>
            <a:graphicFrameLocks noGrp="1"/>
          </p:cNvGraphicFramePr>
          <p:nvPr>
            <p:ph idx="1"/>
            <p:extLst>
              <p:ext uri="{D42A27DB-BD31-4B8C-83A1-F6EECF244321}">
                <p14:modId xmlns:p14="http://schemas.microsoft.com/office/powerpoint/2010/main" val="2591609220"/>
              </p:ext>
            </p:extLst>
          </p:nvPr>
        </p:nvGraphicFramePr>
        <p:xfrm>
          <a:off x="7250012" y="1037146"/>
          <a:ext cx="7940877" cy="71804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Footer Placeholder 1">
            <a:extLst>
              <a:ext uri="{FF2B5EF4-FFF2-40B4-BE49-F238E27FC236}">
                <a16:creationId xmlns:a16="http://schemas.microsoft.com/office/drawing/2014/main" id="{E84E2638-BA22-5FFE-8D90-445F735A3D4C}"/>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87" name="Shape 387"/>
          <p:cNvSpPr txBox="1"/>
          <p:nvPr/>
        </p:nvSpPr>
        <p:spPr>
          <a:xfrm>
            <a:off x="797475" y="3210450"/>
            <a:ext cx="6953818" cy="3332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x = 42</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1 :</a:t>
            </a:r>
          </a:p>
          <a:p>
            <a:pPr lvl="0">
              <a:buClr>
                <a:srgbClr val="00FF00"/>
              </a:buClr>
              <a:buSzPct val="25000"/>
            </a:pPr>
            <a:r>
              <a:rPr lang="en-US" sz="3000" i="0" u="none" strike="noStrike" cap="none" dirty="0">
                <a:solidFill>
                  <a:srgbClr val="00FF00"/>
                </a:solidFill>
                <a:latin typeface="Courier"/>
                <a:ea typeface="Courier"/>
                <a:cs typeface="Courier"/>
                <a:sym typeface="Courier New"/>
              </a:rPr>
              <a:t>    print('More than one</a:t>
            </a:r>
            <a:r>
              <a:rPr lang="en-US" sz="3000" dirty="0">
                <a:solidFill>
                  <a:srgbClr val="00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if x &lt; 100 : </a:t>
            </a:r>
          </a:p>
          <a:p>
            <a:pPr lvl="0">
              <a:buClr>
                <a:srgbClr val="FF00FF"/>
              </a:buClr>
              <a:buSzPct val="25000"/>
            </a:pPr>
            <a:r>
              <a:rPr lang="en-US" sz="3000" i="0" u="none" strike="noStrike" cap="none" dirty="0">
                <a:solidFill>
                  <a:srgbClr val="FF9900"/>
                </a:solidFill>
                <a:latin typeface="Courier"/>
                <a:ea typeface="Courier"/>
                <a:cs typeface="Courier"/>
                <a:sym typeface="Courier New"/>
              </a:rPr>
              <a:t>        print('Less than 100</a:t>
            </a:r>
            <a:r>
              <a:rPr lang="en-US" sz="3000" dirty="0">
                <a:solidFill>
                  <a:srgbClr val="FF9900"/>
                </a:solidFill>
                <a:latin typeface="Courier"/>
                <a:ea typeface="Courier"/>
                <a:cs typeface="Courier"/>
                <a:sym typeface="Courier New"/>
              </a:rPr>
              <a:t>') </a:t>
            </a:r>
            <a:endParaRPr lang="en-US" sz="3000" i="0" u="none" strike="noStrike" cap="none" dirty="0">
              <a:solidFill>
                <a:srgbClr val="FF9900"/>
              </a:solidFill>
              <a:latin typeface="Courier"/>
              <a:ea typeface="Courier"/>
              <a:cs typeface="Courier"/>
              <a:sym typeface="Courier New"/>
            </a:endParaRPr>
          </a:p>
          <a:p>
            <a:pPr lvl="0">
              <a:buClr>
                <a:srgbClr val="FF7F00"/>
              </a:buClr>
              <a:buSzPct val="25000"/>
            </a:pPr>
            <a:r>
              <a:rPr lang="en-US" sz="3000" i="0" u="none" strike="noStrike" cap="none" dirty="0">
                <a:solidFill>
                  <a:srgbClr val="00FFFF"/>
                </a:solidFill>
                <a:latin typeface="Courier"/>
                <a:ea typeface="Courier"/>
                <a:cs typeface="Courier"/>
                <a:sym typeface="Courier New"/>
              </a:rPr>
              <a:t>print('All done</a:t>
            </a:r>
            <a:r>
              <a:rPr lang="en-US" sz="3000" dirty="0">
                <a:solidFill>
                  <a:srgbClr val="00FFFF"/>
                </a:solidFill>
                <a:latin typeface="Courier"/>
                <a:ea typeface="Courier"/>
                <a:cs typeface="Courier"/>
                <a:sym typeface="Courier New"/>
              </a:rPr>
              <a:t>')</a:t>
            </a:r>
            <a:endParaRPr lang="en-US" sz="3000" i="0" u="none" strike="noStrike" cap="none" dirty="0">
              <a:solidFill>
                <a:srgbClr val="00FFFF"/>
              </a:solidFill>
              <a:latin typeface="Courier"/>
              <a:ea typeface="Courier"/>
              <a:cs typeface="Courier"/>
              <a:sym typeface="Courier New"/>
            </a:endParaRPr>
          </a:p>
        </p:txBody>
      </p:sp>
      <p:sp>
        <p:nvSpPr>
          <p:cNvPr id="388" name="Shape 388"/>
          <p:cNvSpPr txBox="1"/>
          <p:nvPr/>
        </p:nvSpPr>
        <p:spPr>
          <a:xfrm>
            <a:off x="1168400" y="689548"/>
            <a:ext cx="4813299" cy="21679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Nested </a:t>
            </a:r>
            <a:r>
              <a:rPr lang="en-US" sz="6600" dirty="0">
                <a:solidFill>
                  <a:srgbClr val="FFD966"/>
                </a:solidFill>
                <a:latin typeface="Arial" charset="0"/>
                <a:ea typeface="Arial" charset="0"/>
                <a:cs typeface="Arial" charset="0"/>
                <a:sym typeface="Cabin"/>
              </a:rPr>
              <a:t>Ops</a:t>
            </a:r>
            <a:endParaRPr lang="en-US" sz="6600" u="none" strike="noStrike" cap="none" dirty="0">
              <a:solidFill>
                <a:srgbClr val="FFD966"/>
              </a:solidFill>
              <a:latin typeface="Arial" charset="0"/>
              <a:ea typeface="Arial" charset="0"/>
              <a:cs typeface="Arial" charset="0"/>
              <a:sym typeface="Cabin"/>
            </a:endParaRPr>
          </a:p>
        </p:txBody>
      </p:sp>
      <p:cxnSp>
        <p:nvCxnSpPr>
          <p:cNvPr id="381" name="Shape 381"/>
          <p:cNvCxnSpPr/>
          <p:nvPr/>
        </p:nvCxnSpPr>
        <p:spPr>
          <a:xfrm rot="10800000">
            <a:off x="9451261" y="830128"/>
            <a:ext cx="13265" cy="408228"/>
          </a:xfrm>
          <a:prstGeom prst="straightConnector1">
            <a:avLst/>
          </a:prstGeom>
          <a:noFill/>
          <a:ln w="63500" cap="rnd" cmpd="sng">
            <a:solidFill>
              <a:srgbClr val="00FF00"/>
            </a:solidFill>
            <a:prstDash val="solid"/>
            <a:miter/>
            <a:headEnd type="stealth" w="med" len="med"/>
            <a:tailEnd type="none" w="med" len="med"/>
          </a:ln>
        </p:spPr>
      </p:cxnSp>
      <p:sp>
        <p:nvSpPr>
          <p:cNvPr id="369" name="Shape 369"/>
          <p:cNvSpPr/>
          <p:nvPr/>
        </p:nvSpPr>
        <p:spPr>
          <a:xfrm>
            <a:off x="7986419" y="1182730"/>
            <a:ext cx="2966810" cy="1229106"/>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&gt; 1</a:t>
            </a:r>
          </a:p>
        </p:txBody>
      </p:sp>
      <p:sp>
        <p:nvSpPr>
          <p:cNvPr id="370" name="Shape 370"/>
          <p:cNvSpPr txBox="1"/>
          <p:nvPr/>
        </p:nvSpPr>
        <p:spPr>
          <a:xfrm>
            <a:off x="10253910" y="2433028"/>
            <a:ext cx="3488651" cy="105957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print('More than one’)</a:t>
            </a:r>
          </a:p>
        </p:txBody>
      </p:sp>
      <p:sp>
        <p:nvSpPr>
          <p:cNvPr id="371" name="Shape 371"/>
          <p:cNvSpPr/>
          <p:nvPr/>
        </p:nvSpPr>
        <p:spPr>
          <a:xfrm>
            <a:off x="10253910" y="3863455"/>
            <a:ext cx="3464810" cy="1229106"/>
          </a:xfrm>
          <a:prstGeom prst="diamond">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x &lt; 100</a:t>
            </a:r>
          </a:p>
        </p:txBody>
      </p:sp>
      <p:sp>
        <p:nvSpPr>
          <p:cNvPr id="372" name="Shape 372"/>
          <p:cNvSpPr txBox="1"/>
          <p:nvPr/>
        </p:nvSpPr>
        <p:spPr>
          <a:xfrm>
            <a:off x="12636709" y="5050179"/>
            <a:ext cx="3327815" cy="1059575"/>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a:solidFill>
                  <a:schemeClr val="lt1"/>
                </a:solidFill>
                <a:latin typeface="Arial" charset="0"/>
                <a:ea typeface="Arial" charset="0"/>
                <a:cs typeface="Arial" charset="0"/>
                <a:sym typeface="Cabin"/>
              </a:rPr>
              <a:t>print('Less </a:t>
            </a:r>
            <a:r>
              <a:rPr lang="en-US" sz="2600" u="none" strike="noStrike" cap="none" dirty="0">
                <a:solidFill>
                  <a:schemeClr val="lt1"/>
                </a:solidFill>
                <a:latin typeface="Arial" charset="0"/>
                <a:ea typeface="Arial" charset="0"/>
                <a:cs typeface="Arial" charset="0"/>
                <a:sym typeface="Cabin"/>
              </a:rPr>
              <a:t>than </a:t>
            </a:r>
            <a:r>
              <a:rPr lang="en-US" sz="2600" u="none" strike="noStrike" cap="none">
                <a:solidFill>
                  <a:schemeClr val="lt1"/>
                </a:solidFill>
                <a:latin typeface="Arial" charset="0"/>
                <a:ea typeface="Arial" charset="0"/>
                <a:cs typeface="Arial" charset="0"/>
                <a:sym typeface="Cabin"/>
              </a:rPr>
              <a:t>100')</a:t>
            </a:r>
            <a:endParaRPr lang="en-US" sz="2600" u="none" strike="noStrike" cap="none" dirty="0">
              <a:solidFill>
                <a:schemeClr val="lt1"/>
              </a:solidFill>
              <a:latin typeface="Arial" charset="0"/>
              <a:ea typeface="Arial" charset="0"/>
              <a:cs typeface="Arial" charset="0"/>
              <a:sym typeface="Cabin"/>
            </a:endParaRPr>
          </a:p>
        </p:txBody>
      </p:sp>
      <p:sp>
        <p:nvSpPr>
          <p:cNvPr id="373" name="Shape 373"/>
          <p:cNvSpPr txBox="1"/>
          <p:nvPr/>
        </p:nvSpPr>
        <p:spPr>
          <a:xfrm>
            <a:off x="8018206" y="7095158"/>
            <a:ext cx="2892639" cy="1059491"/>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2600" u="none" strike="noStrike" cap="none" dirty="0">
                <a:solidFill>
                  <a:schemeClr val="lt1"/>
                </a:solidFill>
                <a:latin typeface="Arial" charset="0"/>
                <a:ea typeface="Arial" charset="0"/>
                <a:cs typeface="Arial" charset="0"/>
                <a:sym typeface="Cabin"/>
              </a:rPr>
              <a:t>print('All Done')</a:t>
            </a:r>
          </a:p>
        </p:txBody>
      </p:sp>
      <p:cxnSp>
        <p:nvCxnSpPr>
          <p:cNvPr id="374" name="Shape 374"/>
          <p:cNvCxnSpPr/>
          <p:nvPr/>
        </p:nvCxnSpPr>
        <p:spPr>
          <a:xfrm rot="10800000" flipH="1">
            <a:off x="10932038" y="1782610"/>
            <a:ext cx="1127071" cy="2752"/>
          </a:xfrm>
          <a:prstGeom prst="straightConnector1">
            <a:avLst/>
          </a:prstGeom>
          <a:noFill/>
          <a:ln w="63500" cap="rnd" cmpd="sng">
            <a:solidFill>
              <a:srgbClr val="00FF00"/>
            </a:solidFill>
            <a:prstDash val="solid"/>
            <a:miter/>
            <a:headEnd type="none" w="med" len="med"/>
            <a:tailEnd type="none" w="med" len="med"/>
          </a:ln>
        </p:spPr>
      </p:cxnSp>
      <p:cxnSp>
        <p:nvCxnSpPr>
          <p:cNvPr id="375" name="Shape 375"/>
          <p:cNvCxnSpPr/>
          <p:nvPr/>
        </p:nvCxnSpPr>
        <p:spPr>
          <a:xfrm rot="10800000" flipH="1">
            <a:off x="12049889" y="1782495"/>
            <a:ext cx="9261" cy="631990"/>
          </a:xfrm>
          <a:prstGeom prst="straightConnector1">
            <a:avLst/>
          </a:prstGeom>
          <a:noFill/>
          <a:ln w="63500" cap="rnd" cmpd="sng">
            <a:solidFill>
              <a:srgbClr val="00FF00"/>
            </a:solidFill>
            <a:prstDash val="solid"/>
            <a:miter/>
            <a:headEnd type="stealth" w="med" len="med"/>
            <a:tailEnd type="none" w="med" len="med"/>
          </a:ln>
        </p:spPr>
      </p:cxnSp>
      <p:cxnSp>
        <p:nvCxnSpPr>
          <p:cNvPr id="376" name="Shape 376"/>
          <p:cNvCxnSpPr/>
          <p:nvPr/>
        </p:nvCxnSpPr>
        <p:spPr>
          <a:xfrm rot="10800000" flipH="1">
            <a:off x="9434062" y="2399916"/>
            <a:ext cx="30462" cy="4684645"/>
          </a:xfrm>
          <a:prstGeom prst="straightConnector1">
            <a:avLst/>
          </a:prstGeom>
          <a:noFill/>
          <a:ln w="63500" cap="rnd" cmpd="sng">
            <a:solidFill>
              <a:srgbClr val="00FF00"/>
            </a:solidFill>
            <a:prstDash val="solid"/>
            <a:miter/>
            <a:headEnd type="stealth" w="med" len="med"/>
            <a:tailEnd type="none" w="med" len="med"/>
          </a:ln>
        </p:spPr>
      </p:cxnSp>
      <p:cxnSp>
        <p:nvCxnSpPr>
          <p:cNvPr id="377" name="Shape 377"/>
          <p:cNvCxnSpPr/>
          <p:nvPr/>
        </p:nvCxnSpPr>
        <p:spPr>
          <a:xfrm>
            <a:off x="13697529" y="4456817"/>
            <a:ext cx="610580" cy="11920"/>
          </a:xfrm>
          <a:prstGeom prst="straightConnector1">
            <a:avLst/>
          </a:prstGeom>
          <a:noFill/>
          <a:ln w="63500" cap="rnd" cmpd="sng">
            <a:solidFill>
              <a:srgbClr val="FF9900"/>
            </a:solidFill>
            <a:prstDash val="solid"/>
            <a:miter/>
            <a:headEnd type="none" w="med" len="med"/>
            <a:tailEnd type="none" w="med" len="med"/>
          </a:ln>
        </p:spPr>
      </p:cxnSp>
      <p:cxnSp>
        <p:nvCxnSpPr>
          <p:cNvPr id="378" name="Shape 378"/>
          <p:cNvCxnSpPr/>
          <p:nvPr/>
        </p:nvCxnSpPr>
        <p:spPr>
          <a:xfrm rot="10800000" flipH="1">
            <a:off x="14274997" y="4510191"/>
            <a:ext cx="6758" cy="542636"/>
          </a:xfrm>
          <a:prstGeom prst="straightConnector1">
            <a:avLst/>
          </a:prstGeom>
          <a:noFill/>
          <a:ln w="63500" cap="rnd" cmpd="sng">
            <a:solidFill>
              <a:srgbClr val="FF9900"/>
            </a:solidFill>
            <a:prstDash val="solid"/>
            <a:miter/>
            <a:headEnd type="stealth" w="med" len="med"/>
            <a:tailEnd type="none" w="med" len="med"/>
          </a:ln>
        </p:spPr>
      </p:cxnSp>
      <p:cxnSp>
        <p:nvCxnSpPr>
          <p:cNvPr id="379" name="Shape 379"/>
          <p:cNvCxnSpPr>
            <a:stCxn id="371" idx="0"/>
            <a:endCxn id="370" idx="2"/>
          </p:cNvCxnSpPr>
          <p:nvPr/>
        </p:nvCxnSpPr>
        <p:spPr>
          <a:xfrm flipV="1">
            <a:off x="11986315" y="3492603"/>
            <a:ext cx="11921" cy="370852"/>
          </a:xfrm>
          <a:prstGeom prst="straightConnector1">
            <a:avLst/>
          </a:prstGeom>
          <a:noFill/>
          <a:ln w="63500" cap="rnd" cmpd="sng">
            <a:solidFill>
              <a:srgbClr val="00FF00"/>
            </a:solidFill>
            <a:prstDash val="solid"/>
            <a:miter/>
            <a:headEnd type="stealth" w="med" len="med"/>
            <a:tailEnd type="none" w="med" len="med"/>
          </a:ln>
        </p:spPr>
      </p:cxnSp>
      <p:cxnSp>
        <p:nvCxnSpPr>
          <p:cNvPr id="380" name="Shape 380"/>
          <p:cNvCxnSpPr/>
          <p:nvPr/>
        </p:nvCxnSpPr>
        <p:spPr>
          <a:xfrm>
            <a:off x="9496313" y="6618350"/>
            <a:ext cx="4749545" cy="0"/>
          </a:xfrm>
          <a:prstGeom prst="straightConnector1">
            <a:avLst/>
          </a:prstGeom>
          <a:noFill/>
          <a:ln w="63500" cap="rnd" cmpd="sng">
            <a:solidFill>
              <a:srgbClr val="00FF00"/>
            </a:solidFill>
            <a:prstDash val="solid"/>
            <a:miter/>
            <a:headEnd type="stealth" w="med" len="med"/>
            <a:tailEnd type="none" w="med" len="med"/>
          </a:ln>
        </p:spPr>
      </p:cxnSp>
      <p:sp>
        <p:nvSpPr>
          <p:cNvPr id="382" name="Shape 382"/>
          <p:cNvSpPr txBox="1"/>
          <p:nvPr/>
        </p:nvSpPr>
        <p:spPr>
          <a:xfrm>
            <a:off x="11358517" y="1230411"/>
            <a:ext cx="918430"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383" name="Shape 383"/>
          <p:cNvSpPr txBox="1"/>
          <p:nvPr/>
        </p:nvSpPr>
        <p:spPr>
          <a:xfrm>
            <a:off x="13742561" y="3921731"/>
            <a:ext cx="917822"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cxnSp>
        <p:nvCxnSpPr>
          <p:cNvPr id="384" name="Shape 384"/>
          <p:cNvCxnSpPr/>
          <p:nvPr/>
        </p:nvCxnSpPr>
        <p:spPr>
          <a:xfrm rot="10800000">
            <a:off x="12003532" y="5123024"/>
            <a:ext cx="0" cy="1495324"/>
          </a:xfrm>
          <a:prstGeom prst="straightConnector1">
            <a:avLst/>
          </a:prstGeom>
          <a:noFill/>
          <a:ln w="63500" cap="rnd" cmpd="sng">
            <a:solidFill>
              <a:srgbClr val="FF9900"/>
            </a:solidFill>
            <a:prstDash val="solid"/>
            <a:miter/>
            <a:headEnd type="stealth" w="med" len="med"/>
            <a:tailEnd type="none" w="med" len="med"/>
          </a:ln>
        </p:spPr>
      </p:cxnSp>
      <p:sp>
        <p:nvSpPr>
          <p:cNvPr id="385" name="Shape 385"/>
          <p:cNvSpPr txBox="1"/>
          <p:nvPr/>
        </p:nvSpPr>
        <p:spPr>
          <a:xfrm>
            <a:off x="11386329" y="5066072"/>
            <a:ext cx="451643"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386" name="Shape 386"/>
          <p:cNvSpPr txBox="1"/>
          <p:nvPr/>
        </p:nvSpPr>
        <p:spPr>
          <a:xfrm>
            <a:off x="8801078" y="2544284"/>
            <a:ext cx="451643" cy="466212"/>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389" name="Shape 389"/>
          <p:cNvCxnSpPr/>
          <p:nvPr/>
        </p:nvCxnSpPr>
        <p:spPr>
          <a:xfrm rot="10800000" flipH="1">
            <a:off x="14274997" y="6163128"/>
            <a:ext cx="6758" cy="542636"/>
          </a:xfrm>
          <a:prstGeom prst="straightConnector1">
            <a:avLst/>
          </a:prstGeom>
          <a:noFill/>
          <a:ln w="63500" cap="rnd" cmpd="sng">
            <a:solidFill>
              <a:srgbClr val="FF9900"/>
            </a:solidFill>
            <a:prstDash val="solid"/>
            <a:miter/>
            <a:headEnd type="stealth" w="med" len="med"/>
            <a:tailEnd type="none" w="med" len="med"/>
          </a:ln>
        </p:spPr>
      </p:cxnSp>
      <p:sp>
        <p:nvSpPr>
          <p:cNvPr id="2" name="Footer Placeholder 1">
            <a:extLst>
              <a:ext uri="{FF2B5EF4-FFF2-40B4-BE49-F238E27FC236}">
                <a16:creationId xmlns:a16="http://schemas.microsoft.com/office/drawing/2014/main" id="{5CE56832-1AC1-B3D3-3670-8D87699E1D79}"/>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155700" y="745588"/>
            <a:ext cx="7758111" cy="1651537"/>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Two</a:t>
            </a:r>
            <a:r>
              <a:rPr lang="en-US" sz="6600" dirty="0">
                <a:solidFill>
                  <a:srgbClr val="FFD966"/>
                </a:solidFill>
                <a:latin typeface="Arial" charset="0"/>
                <a:ea typeface="Arial" charset="0"/>
                <a:cs typeface="Arial" charset="0"/>
                <a:sym typeface="Cabin"/>
              </a:rPr>
              <a:t>-w</a:t>
            </a:r>
            <a:r>
              <a:rPr lang="en-US" sz="6600" u="none" strike="noStrike" cap="none" dirty="0">
                <a:solidFill>
                  <a:srgbClr val="FFD966"/>
                </a:solidFill>
                <a:latin typeface="Arial" charset="0"/>
                <a:ea typeface="Arial" charset="0"/>
                <a:cs typeface="Arial" charset="0"/>
                <a:sym typeface="Cabin"/>
              </a:rPr>
              <a:t>ay </a:t>
            </a:r>
            <a:r>
              <a:rPr lang="en-US" sz="6600" dirty="0">
                <a:solidFill>
                  <a:srgbClr val="FFD966"/>
                </a:solidFill>
                <a:latin typeface="Arial" charset="0"/>
                <a:ea typeface="Arial" charset="0"/>
                <a:cs typeface="Arial" charset="0"/>
                <a:sym typeface="Cabin"/>
              </a:rPr>
              <a:t>Op</a:t>
            </a:r>
            <a:r>
              <a:rPr lang="en-US" sz="6600" u="none" strike="noStrike" cap="none" dirty="0">
                <a:solidFill>
                  <a:srgbClr val="FFD966"/>
                </a:solidFill>
                <a:latin typeface="Arial" charset="0"/>
                <a:ea typeface="Arial" charset="0"/>
                <a:cs typeface="Arial" charset="0"/>
                <a:sym typeface="Cabin"/>
              </a:rPr>
              <a:t>s</a:t>
            </a:r>
          </a:p>
        </p:txBody>
      </p:sp>
      <p:sp>
        <p:nvSpPr>
          <p:cNvPr id="395" name="Shape 395"/>
          <p:cNvSpPr txBox="1">
            <a:spLocks noGrp="1"/>
          </p:cNvSpPr>
          <p:nvPr>
            <p:ph idx="1"/>
          </p:nvPr>
        </p:nvSpPr>
        <p:spPr>
          <a:xfrm>
            <a:off x="1155700" y="2603501"/>
            <a:ext cx="5874687" cy="5640168"/>
          </a:xfrm>
          <a:prstGeom prst="rect">
            <a:avLst/>
          </a:prstGeom>
          <a:noFill/>
          <a:ln>
            <a:noFill/>
          </a:ln>
        </p:spPr>
        <p:txBody>
          <a:bodyPr lIns="38100" tIns="38100" rIns="38100" bIns="38100" anchor="ctr" anchorCtr="0">
            <a:noAutofit/>
          </a:bodyPr>
          <a:lstStyle/>
          <a:p>
            <a:pPr marL="749300" marR="0" lvl="0" indent="-371094" algn="l" rtl="0">
              <a:lnSpc>
                <a:spcPct val="100000"/>
              </a:lnSpc>
              <a:spcBef>
                <a:spcPts val="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Sometimes we want to do one thing if a logical expression is true and something else if the expression is false</a:t>
            </a:r>
          </a:p>
          <a:p>
            <a:pPr marL="749300" marR="0" lvl="0" indent="-371094" algn="l" rtl="0">
              <a:lnSpc>
                <a:spcPct val="100000"/>
              </a:lnSpc>
              <a:spcBef>
                <a:spcPts val="3500"/>
              </a:spcBef>
              <a:spcAft>
                <a:spcPts val="0"/>
              </a:spcAft>
              <a:buClr>
                <a:schemeClr val="lt1"/>
              </a:buClr>
              <a:buSzPct val="100000"/>
              <a:buFont typeface="Cabin"/>
              <a:buChar char="•"/>
            </a:pPr>
            <a:r>
              <a:rPr lang="en-US" sz="3600" u="none" strike="noStrike" cap="none" dirty="0">
                <a:solidFill>
                  <a:schemeClr val="lt1"/>
                </a:solidFill>
                <a:latin typeface="Arial" charset="0"/>
                <a:ea typeface="Arial" charset="0"/>
                <a:cs typeface="Arial" charset="0"/>
                <a:sym typeface="Cabin"/>
              </a:rPr>
              <a:t>It is like a fork in the road - we must choose </a:t>
            </a:r>
            <a:r>
              <a:rPr lang="en-US" sz="3600" u="none" strike="noStrike" cap="none" dirty="0">
                <a:solidFill>
                  <a:srgbClr val="FFFF00"/>
                </a:solidFill>
                <a:latin typeface="Arial" charset="0"/>
                <a:ea typeface="Arial" charset="0"/>
                <a:cs typeface="Arial" charset="0"/>
                <a:sym typeface="Cabin"/>
              </a:rPr>
              <a:t>one or the other</a:t>
            </a:r>
            <a:r>
              <a:rPr lang="en-US" sz="3600" u="none" strike="noStrike" cap="none" dirty="0">
                <a:solidFill>
                  <a:schemeClr val="lt1"/>
                </a:solidFill>
                <a:latin typeface="Arial" charset="0"/>
                <a:ea typeface="Arial" charset="0"/>
                <a:cs typeface="Arial" charset="0"/>
                <a:sym typeface="Cabin"/>
              </a:rPr>
              <a:t> path but not both</a:t>
            </a: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784308" y="4613913"/>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print('Bigger')</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402" name="Shape 402"/>
          <p:cNvSpPr txBox="1"/>
          <p:nvPr/>
        </p:nvSpPr>
        <p:spPr>
          <a:xfrm>
            <a:off x="9560265" y="3293467"/>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a:off x="8805517" y="3910062"/>
            <a:ext cx="1209925" cy="5819"/>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sp>
        <p:nvSpPr>
          <p:cNvPr id="408" name="Shape 408"/>
          <p:cNvSpPr txBox="1"/>
          <p:nvPr/>
        </p:nvSpPr>
        <p:spPr>
          <a:xfrm>
            <a:off x="7083585" y="4602279"/>
            <a:ext cx="3393915"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print('Not bigger')</a:t>
            </a:r>
          </a:p>
        </p:txBody>
      </p: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print('All Done')</a:t>
            </a:r>
          </a:p>
        </p:txBody>
      </p:sp>
      <p:sp>
        <p:nvSpPr>
          <p:cNvPr id="2" name="Footer Placeholder 1">
            <a:extLst>
              <a:ext uri="{FF2B5EF4-FFF2-40B4-BE49-F238E27FC236}">
                <a16:creationId xmlns:a16="http://schemas.microsoft.com/office/drawing/2014/main" id="{927A777B-E4D8-2C1D-451A-0B97DF5394EF}"/>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Shape 394"/>
          <p:cNvSpPr txBox="1">
            <a:spLocks noGrp="1"/>
          </p:cNvSpPr>
          <p:nvPr>
            <p:ph type="title"/>
          </p:nvPr>
        </p:nvSpPr>
        <p:spPr>
          <a:xfrm>
            <a:off x="1155700" y="1126051"/>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Two</a:t>
            </a:r>
            <a:r>
              <a:rPr lang="en-US" sz="6600" dirty="0">
                <a:solidFill>
                  <a:srgbClr val="FFD966"/>
                </a:solidFill>
                <a:latin typeface="Arial" charset="0"/>
                <a:ea typeface="Arial" charset="0"/>
                <a:cs typeface="Arial" charset="0"/>
                <a:sym typeface="Cabin"/>
              </a:rPr>
              <a:t>-w</a:t>
            </a:r>
            <a:r>
              <a:rPr lang="en-US" sz="6600" u="none" strike="noStrike" cap="none" dirty="0">
                <a:solidFill>
                  <a:srgbClr val="FFD966"/>
                </a:solidFill>
                <a:latin typeface="Arial" charset="0"/>
                <a:ea typeface="Arial" charset="0"/>
                <a:cs typeface="Arial" charset="0"/>
                <a:sym typeface="Cabin"/>
              </a:rPr>
              <a:t>ay </a:t>
            </a:r>
            <a:r>
              <a:rPr lang="en-US" sz="6600" dirty="0">
                <a:solidFill>
                  <a:srgbClr val="FFD966"/>
                </a:solidFill>
                <a:latin typeface="Arial" charset="0"/>
                <a:ea typeface="Arial" charset="0"/>
                <a:cs typeface="Arial" charset="0"/>
                <a:sym typeface="Cabin"/>
              </a:rPr>
              <a:t>Ops</a:t>
            </a:r>
            <a:r>
              <a:rPr lang="en-US" sz="6600" u="none" strike="noStrike" cap="none" dirty="0">
                <a:solidFill>
                  <a:srgbClr val="FFD966"/>
                </a:solidFill>
                <a:latin typeface="Arial" charset="0"/>
                <a:ea typeface="Arial" charset="0"/>
                <a:cs typeface="Arial" charset="0"/>
                <a:sym typeface="Cabin"/>
              </a:rPr>
              <a:t> with else:</a:t>
            </a:r>
          </a:p>
        </p:txBody>
      </p:sp>
      <p:sp>
        <p:nvSpPr>
          <p:cNvPr id="396"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397" name="Shape 397"/>
          <p:cNvSpPr txBox="1"/>
          <p:nvPr/>
        </p:nvSpPr>
        <p:spPr>
          <a:xfrm>
            <a:off x="12784308" y="4613913"/>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print('Bigger')</a:t>
            </a:r>
          </a:p>
        </p:txBody>
      </p:sp>
      <p:cxnSp>
        <p:nvCxnSpPr>
          <p:cNvPr id="398"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399"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400"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402" name="Shape 402"/>
          <p:cNvSpPr txBox="1"/>
          <p:nvPr/>
        </p:nvSpPr>
        <p:spPr>
          <a:xfrm>
            <a:off x="9560265" y="3293467"/>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03"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404"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405"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406" name="Shape 406"/>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407"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409"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410"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411"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412"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print('All Done')</a:t>
            </a:r>
          </a:p>
        </p:txBody>
      </p:sp>
      <p:sp>
        <p:nvSpPr>
          <p:cNvPr id="22" name="Shape 418"/>
          <p:cNvSpPr txBox="1"/>
          <p:nvPr/>
        </p:nvSpPr>
        <p:spPr>
          <a:xfrm>
            <a:off x="1109119" y="3549412"/>
            <a:ext cx="4814099"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print('Bigger')</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print('Smaller')</a:t>
            </a:r>
          </a:p>
          <a:p>
            <a:pPr marL="0" marR="0" lvl="0" indent="0" algn="ctr" rtl="0">
              <a:lnSpc>
                <a:spcPct val="100000"/>
              </a:lnSpc>
              <a:spcBef>
                <a:spcPts val="0"/>
              </a:spcBef>
              <a:spcAft>
                <a:spcPts val="0"/>
              </a:spcAft>
              <a:buNone/>
            </a:pPr>
            <a:endParaRPr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print('All done')</a:t>
            </a:r>
          </a:p>
        </p:txBody>
      </p:sp>
      <p:sp>
        <p:nvSpPr>
          <p:cNvPr id="21" name="Shape 408"/>
          <p:cNvSpPr txBox="1"/>
          <p:nvPr/>
        </p:nvSpPr>
        <p:spPr>
          <a:xfrm>
            <a:off x="7083585" y="4602279"/>
            <a:ext cx="3393915"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print('Not bigger')</a:t>
            </a:r>
          </a:p>
        </p:txBody>
      </p:sp>
      <p:sp>
        <p:nvSpPr>
          <p:cNvPr id="2" name="Footer Placeholder 1">
            <a:extLst>
              <a:ext uri="{FF2B5EF4-FFF2-40B4-BE49-F238E27FC236}">
                <a16:creationId xmlns:a16="http://schemas.microsoft.com/office/drawing/2014/main" id="{4BAF9D87-D698-E819-AFF5-18555EC7957C}"/>
              </a:ext>
            </a:extLst>
          </p:cNvPr>
          <p:cNvSpPr>
            <a:spLocks noGrp="1"/>
          </p:cNvSpPr>
          <p:nvPr>
            <p:ph type="ftr" sz="quarter" idx="11"/>
          </p:nvPr>
        </p:nvSpPr>
        <p:spPr/>
        <p:txBody>
          <a:bodyPr/>
          <a:lstStyle/>
          <a:p>
            <a:r>
              <a:rPr lang="en-US"/>
              <a:t>Prof J.W. MUTEBA MWAMBA</a:t>
            </a:r>
            <a:endParaRPr lang="en-US" dirty="0"/>
          </a:p>
        </p:txBody>
      </p:sp>
    </p:spTree>
    <p:extLst>
      <p:ext uri="{BB962C8B-B14F-4D97-AF65-F5344CB8AC3E}">
        <p14:creationId xmlns:p14="http://schemas.microsoft.com/office/powerpoint/2010/main" val="1065842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23" name="Shape 458"/>
          <p:cNvSpPr txBox="1"/>
          <p:nvPr/>
        </p:nvSpPr>
        <p:spPr>
          <a:xfrm>
            <a:off x="955900" y="4404944"/>
            <a:ext cx="4726519" cy="22986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p>
        </p:txBody>
      </p:sp>
      <p:sp>
        <p:nvSpPr>
          <p:cNvPr id="394" name="Shape 394"/>
          <p:cNvSpPr txBox="1">
            <a:spLocks noGrp="1"/>
          </p:cNvSpPr>
          <p:nvPr>
            <p:ph type="title"/>
          </p:nvPr>
        </p:nvSpPr>
        <p:spPr>
          <a:xfrm>
            <a:off x="1155700" y="745588"/>
            <a:ext cx="7758111"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600" u="none" strike="noStrike" cap="none" dirty="0">
                <a:solidFill>
                  <a:srgbClr val="FFD966"/>
                </a:solidFill>
                <a:latin typeface="Arial" charset="0"/>
                <a:ea typeface="Arial" charset="0"/>
                <a:cs typeface="Arial" charset="0"/>
                <a:sym typeface="Cabin"/>
              </a:rPr>
              <a:t>Visualize Blocks</a:t>
            </a:r>
          </a:p>
        </p:txBody>
      </p:sp>
      <p:sp>
        <p:nvSpPr>
          <p:cNvPr id="22" name="Shape 418"/>
          <p:cNvSpPr txBox="1"/>
          <p:nvPr/>
        </p:nvSpPr>
        <p:spPr>
          <a:xfrm>
            <a:off x="1109119" y="3549412"/>
            <a:ext cx="4814099" cy="4009665"/>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FFFFFF"/>
                </a:solidFill>
                <a:latin typeface="Courier"/>
                <a:ea typeface="Courier"/>
                <a:cs typeface="Courier"/>
                <a:sym typeface="Courier New"/>
              </a:rPr>
              <a:t>x = 4</a:t>
            </a:r>
          </a:p>
          <a:p>
            <a:pPr marL="0" marR="0" lvl="0" indent="0" algn="ctr" rtl="0">
              <a:lnSpc>
                <a:spcPct val="100000"/>
              </a:lnSpc>
              <a:spcBef>
                <a:spcPts val="0"/>
              </a:spcBef>
              <a:spcAft>
                <a:spcPts val="0"/>
              </a:spcAft>
              <a:buNone/>
            </a:pPr>
            <a:endParaRPr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if x &gt; 2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    print('Bigger')</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else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FF9900"/>
                </a:solidFill>
                <a:latin typeface="Courier"/>
                <a:ea typeface="Courier"/>
                <a:cs typeface="Courier"/>
                <a:sym typeface="Courier New"/>
              </a:rPr>
              <a:t>    print('Smaller')</a:t>
            </a:r>
          </a:p>
          <a:p>
            <a:pPr marL="0" marR="0" lvl="0" indent="0" algn="ctr" rtl="0">
              <a:lnSpc>
                <a:spcPct val="100000"/>
              </a:lnSpc>
              <a:spcBef>
                <a:spcPts val="0"/>
              </a:spcBef>
              <a:spcAft>
                <a:spcPts val="0"/>
              </a:spcAft>
              <a:buNone/>
            </a:pPr>
            <a:endParaRPr sz="3000" i="0" u="none" strike="noStrike" cap="none" dirty="0">
              <a:solidFill>
                <a:srgbClr val="00FFFF"/>
              </a:solidFill>
              <a:latin typeface="Courier"/>
              <a:ea typeface="Courier"/>
              <a:cs typeface="Courier"/>
              <a:sym typeface="Courier New"/>
            </a:endParaRPr>
          </a:p>
          <a:p>
            <a:pPr marL="0" marR="0" lvl="0" indent="0" algn="l" rtl="0">
              <a:lnSpc>
                <a:spcPct val="100000"/>
              </a:lnSpc>
              <a:spcBef>
                <a:spcPts val="0"/>
              </a:spcBef>
              <a:spcAft>
                <a:spcPts val="0"/>
              </a:spcAft>
              <a:buClr>
                <a:srgbClr val="FF7F00"/>
              </a:buClr>
              <a:buSzPct val="25000"/>
              <a:buFont typeface="Cabin"/>
              <a:buNone/>
            </a:pPr>
            <a:r>
              <a:rPr lang="en-US" sz="3000" i="0" u="none" strike="noStrike" cap="none" dirty="0">
                <a:solidFill>
                  <a:srgbClr val="00FFFF"/>
                </a:solidFill>
                <a:latin typeface="Courier"/>
                <a:ea typeface="Courier"/>
                <a:cs typeface="Courier"/>
                <a:sym typeface="Courier New"/>
              </a:rPr>
              <a:t>print('All done')</a:t>
            </a:r>
          </a:p>
        </p:txBody>
      </p:sp>
      <p:sp>
        <p:nvSpPr>
          <p:cNvPr id="21" name="Shape 440"/>
          <p:cNvSpPr txBox="1"/>
          <p:nvPr/>
        </p:nvSpPr>
        <p:spPr>
          <a:xfrm>
            <a:off x="6891553" y="3024705"/>
            <a:ext cx="9189198" cy="3378200"/>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a:solidFill>
                <a:srgbClr val="FFFF00"/>
              </a:solidFill>
            </a:endParaRPr>
          </a:p>
        </p:txBody>
      </p:sp>
      <p:sp>
        <p:nvSpPr>
          <p:cNvPr id="24" name="Shape 396"/>
          <p:cNvSpPr/>
          <p:nvPr/>
        </p:nvSpPr>
        <p:spPr>
          <a:xfrm>
            <a:off x="9980540" y="3241114"/>
            <a:ext cx="3257489" cy="1349530"/>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&gt; 2</a:t>
            </a:r>
          </a:p>
        </p:txBody>
      </p:sp>
      <p:sp>
        <p:nvSpPr>
          <p:cNvPr id="25" name="Shape 397"/>
          <p:cNvSpPr txBox="1"/>
          <p:nvPr/>
        </p:nvSpPr>
        <p:spPr>
          <a:xfrm>
            <a:off x="12784308" y="4613913"/>
            <a:ext cx="3176051" cy="1163389"/>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print('Bigger')</a:t>
            </a:r>
          </a:p>
        </p:txBody>
      </p:sp>
      <p:cxnSp>
        <p:nvCxnSpPr>
          <p:cNvPr id="26" name="Shape 398"/>
          <p:cNvCxnSpPr/>
          <p:nvPr/>
        </p:nvCxnSpPr>
        <p:spPr>
          <a:xfrm rot="10800000" flipH="1">
            <a:off x="13214762" y="3892612"/>
            <a:ext cx="1278272" cy="11633"/>
          </a:xfrm>
          <a:prstGeom prst="straightConnector1">
            <a:avLst/>
          </a:prstGeom>
          <a:noFill/>
          <a:ln w="63500" cap="rnd" cmpd="sng">
            <a:solidFill>
              <a:srgbClr val="00FF00"/>
            </a:solidFill>
            <a:prstDash val="solid"/>
            <a:miter/>
            <a:headEnd type="none" w="med" len="med"/>
            <a:tailEnd type="none" w="med" len="med"/>
          </a:ln>
        </p:spPr>
      </p:cxnSp>
      <p:cxnSp>
        <p:nvCxnSpPr>
          <p:cNvPr id="27" name="Shape 399"/>
          <p:cNvCxnSpPr/>
          <p:nvPr/>
        </p:nvCxnSpPr>
        <p:spPr>
          <a:xfrm rot="10800000" flipH="1">
            <a:off x="14442137" y="3910062"/>
            <a:ext cx="17450" cy="683491"/>
          </a:xfrm>
          <a:prstGeom prst="straightConnector1">
            <a:avLst/>
          </a:prstGeom>
          <a:noFill/>
          <a:ln w="63500" cap="rnd" cmpd="sng">
            <a:solidFill>
              <a:srgbClr val="00FF00"/>
            </a:solidFill>
            <a:prstDash val="solid"/>
            <a:miter/>
            <a:headEnd type="stealth" w="med" len="med"/>
            <a:tailEnd type="none" w="med" len="med"/>
          </a:ln>
        </p:spPr>
      </p:cxnSp>
      <p:cxnSp>
        <p:nvCxnSpPr>
          <p:cNvPr id="28" name="Shape 400"/>
          <p:cNvCxnSpPr/>
          <p:nvPr/>
        </p:nvCxnSpPr>
        <p:spPr>
          <a:xfrm rot="10800000" flipH="1">
            <a:off x="11638370" y="6213572"/>
            <a:ext cx="2822672" cy="29085"/>
          </a:xfrm>
          <a:prstGeom prst="straightConnector1">
            <a:avLst/>
          </a:prstGeom>
          <a:noFill/>
          <a:ln w="63500" cap="rnd" cmpd="sng">
            <a:solidFill>
              <a:srgbClr val="00FF00"/>
            </a:solidFill>
            <a:prstDash val="solid"/>
            <a:miter/>
            <a:headEnd type="stealth" w="med" len="med"/>
            <a:tailEnd type="none" w="med" len="med"/>
          </a:ln>
        </p:spPr>
      </p:cxnSp>
      <p:sp>
        <p:nvSpPr>
          <p:cNvPr id="29" name="Shape 401"/>
          <p:cNvSpPr txBox="1"/>
          <p:nvPr/>
        </p:nvSpPr>
        <p:spPr>
          <a:xfrm>
            <a:off x="13683026" y="3293467"/>
            <a:ext cx="810008"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30" name="Shape 402"/>
          <p:cNvSpPr txBox="1"/>
          <p:nvPr/>
        </p:nvSpPr>
        <p:spPr>
          <a:xfrm>
            <a:off x="9560265" y="3293467"/>
            <a:ext cx="495894" cy="51189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31" name="Shape 403"/>
          <p:cNvCxnSpPr/>
          <p:nvPr/>
        </p:nvCxnSpPr>
        <p:spPr>
          <a:xfrm rot="10800000">
            <a:off x="14434866" y="5765668"/>
            <a:ext cx="8725" cy="423181"/>
          </a:xfrm>
          <a:prstGeom prst="straightConnector1">
            <a:avLst/>
          </a:prstGeom>
          <a:noFill/>
          <a:ln w="63500" cap="rnd" cmpd="sng">
            <a:solidFill>
              <a:srgbClr val="00FF00"/>
            </a:solidFill>
            <a:prstDash val="solid"/>
            <a:miter/>
            <a:headEnd type="none" w="med" len="med"/>
            <a:tailEnd type="none" w="med" len="med"/>
          </a:ln>
        </p:spPr>
      </p:cxnSp>
      <p:cxnSp>
        <p:nvCxnSpPr>
          <p:cNvPr id="32" name="Shape 404"/>
          <p:cNvCxnSpPr/>
          <p:nvPr/>
        </p:nvCxnSpPr>
        <p:spPr>
          <a:xfrm rot="10800000">
            <a:off x="11622373" y="2649239"/>
            <a:ext cx="4362" cy="629684"/>
          </a:xfrm>
          <a:prstGeom prst="straightConnector1">
            <a:avLst/>
          </a:prstGeom>
          <a:noFill/>
          <a:ln w="63500" cap="rnd" cmpd="sng">
            <a:solidFill>
              <a:srgbClr val="FFFFFF"/>
            </a:solidFill>
            <a:prstDash val="solid"/>
            <a:miter/>
            <a:headEnd type="stealth" w="med" len="med"/>
            <a:tailEnd type="none" w="med" len="med"/>
          </a:ln>
        </p:spPr>
      </p:cxnSp>
      <p:sp>
        <p:nvSpPr>
          <p:cNvPr id="33" name="Shape 405"/>
          <p:cNvSpPr txBox="1"/>
          <p:nvPr/>
        </p:nvSpPr>
        <p:spPr>
          <a:xfrm>
            <a:off x="10061978" y="1751976"/>
            <a:ext cx="3176051" cy="884175"/>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x = 4</a:t>
            </a:r>
          </a:p>
        </p:txBody>
      </p:sp>
      <p:cxnSp>
        <p:nvCxnSpPr>
          <p:cNvPr id="34" name="Shape 406"/>
          <p:cNvCxnSpPr/>
          <p:nvPr/>
        </p:nvCxnSpPr>
        <p:spPr>
          <a:xfrm rot="10800000" flipH="1">
            <a:off x="8805517" y="3915880"/>
            <a:ext cx="1278272" cy="11633"/>
          </a:xfrm>
          <a:prstGeom prst="straightConnector1">
            <a:avLst/>
          </a:prstGeom>
          <a:noFill/>
          <a:ln w="63500" cap="rnd" cmpd="sng">
            <a:solidFill>
              <a:srgbClr val="FF9900"/>
            </a:solidFill>
            <a:prstDash val="solid"/>
            <a:miter/>
            <a:headEnd type="none" w="med" len="med"/>
            <a:tailEnd type="none" w="med" len="med"/>
          </a:ln>
        </p:spPr>
      </p:cxnSp>
      <p:cxnSp>
        <p:nvCxnSpPr>
          <p:cNvPr id="35" name="Shape 407"/>
          <p:cNvCxnSpPr/>
          <p:nvPr/>
        </p:nvCxnSpPr>
        <p:spPr>
          <a:xfrm rot="10800000" flipH="1">
            <a:off x="8788067" y="3910062"/>
            <a:ext cx="17450" cy="683491"/>
          </a:xfrm>
          <a:prstGeom prst="straightConnector1">
            <a:avLst/>
          </a:prstGeom>
          <a:noFill/>
          <a:ln w="63500" cap="rnd" cmpd="sng">
            <a:solidFill>
              <a:srgbClr val="FF9900"/>
            </a:solidFill>
            <a:prstDash val="solid"/>
            <a:miter/>
            <a:headEnd type="stealth" w="med" len="med"/>
            <a:tailEnd type="none" w="med" len="med"/>
          </a:ln>
        </p:spPr>
      </p:cxnSp>
      <p:cxnSp>
        <p:nvCxnSpPr>
          <p:cNvPr id="36" name="Shape 409"/>
          <p:cNvCxnSpPr/>
          <p:nvPr/>
        </p:nvCxnSpPr>
        <p:spPr>
          <a:xfrm flipH="1">
            <a:off x="8783702" y="6222298"/>
            <a:ext cx="2856119" cy="2908"/>
          </a:xfrm>
          <a:prstGeom prst="straightConnector1">
            <a:avLst/>
          </a:prstGeom>
          <a:noFill/>
          <a:ln w="63500" cap="rnd" cmpd="sng">
            <a:solidFill>
              <a:srgbClr val="FF9900"/>
            </a:solidFill>
            <a:prstDash val="solid"/>
            <a:miter/>
            <a:headEnd type="stealth" w="med" len="med"/>
            <a:tailEnd type="none" w="med" len="med"/>
          </a:ln>
        </p:spPr>
      </p:cxnSp>
      <p:cxnSp>
        <p:nvCxnSpPr>
          <p:cNvPr id="37" name="Shape 410"/>
          <p:cNvCxnSpPr/>
          <p:nvPr/>
        </p:nvCxnSpPr>
        <p:spPr>
          <a:xfrm rot="10800000">
            <a:off x="8757526" y="5777302"/>
            <a:ext cx="8725" cy="423181"/>
          </a:xfrm>
          <a:prstGeom prst="straightConnector1">
            <a:avLst/>
          </a:prstGeom>
          <a:noFill/>
          <a:ln w="63500" cap="rnd" cmpd="sng">
            <a:solidFill>
              <a:srgbClr val="FF9900"/>
            </a:solidFill>
            <a:prstDash val="solid"/>
            <a:miter/>
            <a:headEnd type="none" w="med" len="med"/>
            <a:tailEnd type="none" w="med" len="med"/>
          </a:ln>
        </p:spPr>
      </p:cxnSp>
      <p:cxnSp>
        <p:nvCxnSpPr>
          <p:cNvPr id="38" name="Shape 411"/>
          <p:cNvCxnSpPr/>
          <p:nvPr/>
        </p:nvCxnSpPr>
        <p:spPr>
          <a:xfrm rot="10800000" flipH="1">
            <a:off x="11650004" y="6283375"/>
            <a:ext cx="17450" cy="683491"/>
          </a:xfrm>
          <a:prstGeom prst="straightConnector1">
            <a:avLst/>
          </a:prstGeom>
          <a:noFill/>
          <a:ln w="63500" cap="rnd" cmpd="sng">
            <a:solidFill>
              <a:srgbClr val="00FFFF"/>
            </a:solidFill>
            <a:prstDash val="solid"/>
            <a:miter/>
            <a:headEnd type="stealth" w="med" len="med"/>
            <a:tailEnd type="none" w="med" len="med"/>
          </a:ln>
        </p:spPr>
      </p:cxnSp>
      <p:sp>
        <p:nvSpPr>
          <p:cNvPr id="39" name="Shape 412"/>
          <p:cNvSpPr txBox="1"/>
          <p:nvPr/>
        </p:nvSpPr>
        <p:spPr>
          <a:xfrm>
            <a:off x="10015442" y="6940691"/>
            <a:ext cx="3176051" cy="884175"/>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print('All Done')</a:t>
            </a:r>
          </a:p>
        </p:txBody>
      </p:sp>
      <p:sp>
        <p:nvSpPr>
          <p:cNvPr id="40" name="Shape 408"/>
          <p:cNvSpPr txBox="1"/>
          <p:nvPr/>
        </p:nvSpPr>
        <p:spPr>
          <a:xfrm>
            <a:off x="7083585" y="4602279"/>
            <a:ext cx="3393915" cy="1163389"/>
          </a:xfrm>
          <a:prstGeom prst="rect">
            <a:avLst/>
          </a:prstGeom>
          <a:noFill/>
          <a:ln w="50800" cap="rnd" cmpd="sng">
            <a:solidFill>
              <a:srgbClr val="FF99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print('Not bigger')</a:t>
            </a:r>
          </a:p>
        </p:txBody>
      </p:sp>
      <p:sp>
        <p:nvSpPr>
          <p:cNvPr id="2" name="Footer Placeholder 1">
            <a:extLst>
              <a:ext uri="{FF2B5EF4-FFF2-40B4-BE49-F238E27FC236}">
                <a16:creationId xmlns:a16="http://schemas.microsoft.com/office/drawing/2014/main" id="{5E67FD61-43CC-A6F1-82E5-437E17264F9A}"/>
              </a:ext>
            </a:extLst>
          </p:cNvPr>
          <p:cNvSpPr>
            <a:spLocks noGrp="1"/>
          </p:cNvSpPr>
          <p:nvPr>
            <p:ph type="ftr" sz="quarter" idx="11"/>
          </p:nvPr>
        </p:nvSpPr>
        <p:spPr/>
        <p:txBody>
          <a:bodyPr/>
          <a:lstStyle/>
          <a:p>
            <a:r>
              <a:rPr lang="en-US"/>
              <a:t>Prof J.W. MUTEBA MWAMBA</a:t>
            </a:r>
            <a:endParaRPr lang="en-US" dirty="0"/>
          </a:p>
        </p:txBody>
      </p:sp>
    </p:spTree>
    <p:extLst>
      <p:ext uri="{BB962C8B-B14F-4D97-AF65-F5344CB8AC3E}">
        <p14:creationId xmlns:p14="http://schemas.microsoft.com/office/powerpoint/2010/main" val="898307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Shape 465"/>
          <p:cNvSpPr txBox="1">
            <a:spLocks noGrp="1"/>
          </p:cNvSpPr>
          <p:nvPr>
            <p:ph type="title"/>
          </p:nvPr>
        </p:nvSpPr>
        <p:spPr>
          <a:xfrm>
            <a:off x="121024" y="745588"/>
            <a:ext cx="6794039" cy="179431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rgbClr val="FFD966"/>
                </a:solidFill>
                <a:latin typeface="Arial" charset="0"/>
                <a:ea typeface="Arial" charset="0"/>
                <a:cs typeface="Arial" charset="0"/>
                <a:sym typeface="Cabin"/>
              </a:rPr>
              <a:t>Multi-way Ops</a:t>
            </a:r>
          </a:p>
        </p:txBody>
      </p:sp>
      <p:sp>
        <p:nvSpPr>
          <p:cNvPr id="466" name="Shape 466"/>
          <p:cNvSpPr txBox="1"/>
          <p:nvPr/>
        </p:nvSpPr>
        <p:spPr>
          <a:xfrm>
            <a:off x="1023921" y="2933700"/>
            <a:ext cx="5102699" cy="4457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chemeClr val="bg1"/>
                </a:solidFill>
                <a:latin typeface="Courier"/>
                <a:ea typeface="Courier"/>
                <a:cs typeface="Courier"/>
                <a:sym typeface="Courier New"/>
              </a:rPr>
              <a:t>x = 0 </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C000"/>
                </a:solidFill>
                <a:latin typeface="Courier"/>
                <a:ea typeface="Courier"/>
                <a:cs typeface="Courier"/>
                <a:sym typeface="Courier New"/>
              </a:rPr>
              <a:t>if x &lt; 2 :</a:t>
            </a:r>
          </a:p>
          <a:p>
            <a:pPr lvl="0">
              <a:buClr>
                <a:schemeClr val="lt1"/>
              </a:buClr>
              <a:buSzPct val="25000"/>
            </a:pPr>
            <a:r>
              <a:rPr lang="en-US" sz="3600" i="0" u="none" strike="noStrike" cap="none" dirty="0">
                <a:solidFill>
                  <a:srgbClr val="FFC000"/>
                </a:solidFill>
                <a:latin typeface="Courier"/>
                <a:ea typeface="Courier"/>
                <a:cs typeface="Courier"/>
                <a:sym typeface="Courier New"/>
              </a:rPr>
              <a:t>    print('</a:t>
            </a:r>
            <a:r>
              <a:rPr lang="en-US" sz="3600" dirty="0">
                <a:solidFill>
                  <a:srgbClr val="FFC000"/>
                </a:solidFill>
                <a:latin typeface="Courier"/>
                <a:ea typeface="Courier"/>
                <a:cs typeface="Courier"/>
                <a:sym typeface="Courier New"/>
              </a:rPr>
              <a:t>s</a:t>
            </a:r>
            <a:r>
              <a:rPr lang="en-US" sz="3600" i="0" u="none" strike="noStrike" cap="none" dirty="0">
                <a:solidFill>
                  <a:srgbClr val="FFC000"/>
                </a:solidFill>
                <a:latin typeface="Courier"/>
                <a:ea typeface="Courier"/>
                <a:cs typeface="Courier"/>
                <a:sym typeface="Courier New"/>
              </a:rPr>
              <a:t>mall'</a:t>
            </a:r>
            <a:r>
              <a:rPr lang="en-US" sz="3600" dirty="0">
                <a:solidFill>
                  <a:srgbClr val="FFC000"/>
                </a:solidFill>
                <a:latin typeface="Courier"/>
                <a:ea typeface="Courier"/>
                <a:cs typeface="Courier"/>
                <a:sym typeface="Courier New"/>
              </a:rPr>
              <a:t>)</a:t>
            </a:r>
            <a:endParaRPr lang="en-US" sz="3600" i="0" u="none" strike="noStrike" cap="none" dirty="0">
              <a:solidFill>
                <a:srgbClr val="FFC0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err="1">
                <a:solidFill>
                  <a:srgbClr val="00FF00"/>
                </a:solidFill>
                <a:latin typeface="Courier"/>
                <a:ea typeface="Courier"/>
                <a:cs typeface="Courier"/>
                <a:sym typeface="Courier New"/>
              </a:rPr>
              <a:t>elif</a:t>
            </a:r>
            <a:r>
              <a:rPr lang="en-US" sz="3600" i="0" u="none" strike="noStrike" cap="none" dirty="0">
                <a:solidFill>
                  <a:schemeClr val="lt1"/>
                </a:solidFill>
                <a:latin typeface="Courier"/>
                <a:ea typeface="Courier"/>
                <a:cs typeface="Courier"/>
                <a:sym typeface="Courier New"/>
              </a:rPr>
              <a:t> x &lt; 10 :</a:t>
            </a:r>
          </a:p>
          <a:p>
            <a:pPr lvl="0">
              <a:buClr>
                <a:schemeClr val="lt1"/>
              </a:buClr>
              <a:buSzPct val="25000"/>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print(</a:t>
            </a:r>
            <a:r>
              <a:rPr lang="en-US" sz="3600" i="0" u="none" strike="noStrike" cap="none" dirty="0">
                <a:solidFill>
                  <a:schemeClr val="lt1"/>
                </a:solidFill>
                <a:latin typeface="Courier"/>
                <a:ea typeface="Courier"/>
                <a:cs typeface="Courier"/>
                <a:sym typeface="Courier New"/>
              </a:rPr>
              <a:t>'</a:t>
            </a:r>
            <a:r>
              <a:rPr lang="en-US" sz="3600" dirty="0">
                <a:solidFill>
                  <a:schemeClr val="lt1"/>
                </a:solidFill>
                <a:latin typeface="Courier"/>
                <a:ea typeface="Courier"/>
                <a:cs typeface="Courier"/>
                <a:sym typeface="Courier New"/>
              </a:rPr>
              <a:t>Medium'</a:t>
            </a:r>
            <a:r>
              <a:rPr lang="en-US" sz="3600" dirty="0">
                <a:solidFill>
                  <a:srgbClr val="00FF00"/>
                </a:solidFill>
                <a:latin typeface="Courier"/>
                <a:ea typeface="Courier"/>
                <a:cs typeface="Courier"/>
                <a:sym typeface="Courier New"/>
              </a:rPr>
              <a:t>)</a:t>
            </a:r>
            <a:endParaRPr lang="en-US" sz="3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00FF00"/>
                </a:solidFill>
                <a:latin typeface="Courier"/>
                <a:ea typeface="Courier"/>
                <a:cs typeface="Courier"/>
                <a:sym typeface="Courier New"/>
              </a:rPr>
              <a:t>else</a:t>
            </a:r>
            <a:r>
              <a:rPr lang="en-US" sz="3600" i="0" u="none" strike="noStrike" cap="none" dirty="0">
                <a:solidFill>
                  <a:schemeClr val="lt1"/>
                </a:solidFill>
                <a:latin typeface="Courier"/>
                <a:ea typeface="Courier"/>
                <a:cs typeface="Courier"/>
                <a:sym typeface="Courier New"/>
              </a:rPr>
              <a:t> :</a:t>
            </a:r>
          </a:p>
          <a:p>
            <a:pPr lvl="0">
              <a:buClr>
                <a:schemeClr val="lt1"/>
              </a:buClr>
              <a:buSzPct val="25000"/>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print(</a:t>
            </a:r>
            <a:r>
              <a:rPr lang="en-US" sz="3600" i="0" u="none" strike="noStrike" cap="none" dirty="0">
                <a:solidFill>
                  <a:schemeClr val="lt1"/>
                </a:solidFill>
                <a:latin typeface="Courier"/>
                <a:ea typeface="Courier"/>
                <a:cs typeface="Courier"/>
                <a:sym typeface="Courier New"/>
              </a:rPr>
              <a:t>'LARGE'</a:t>
            </a:r>
            <a:r>
              <a:rPr lang="en-US" sz="3600" dirty="0">
                <a:solidFill>
                  <a:srgbClr val="00FF00"/>
                </a:solidFill>
                <a:latin typeface="Courier"/>
                <a:ea typeface="Courier"/>
                <a:cs typeface="Courier"/>
                <a:sym typeface="Courier New"/>
              </a:rPr>
              <a:t>)</a:t>
            </a:r>
            <a:endParaRPr lang="en-US" sz="3600" i="0" u="none" strike="noStrike" cap="none" dirty="0">
              <a:solidFill>
                <a:schemeClr val="lt1"/>
              </a:solidFill>
              <a:latin typeface="Courier"/>
              <a:ea typeface="Courier"/>
              <a:cs typeface="Courier"/>
              <a:sym typeface="Courier New"/>
            </a:endParaRPr>
          </a:p>
          <a:p>
            <a:pPr lvl="0">
              <a:buClr>
                <a:srgbClr val="FFFF00"/>
              </a:buClr>
              <a:buSzPct val="25000"/>
            </a:pPr>
            <a:r>
              <a:rPr lang="en-US" sz="3600" i="0" u="none" strike="noStrike" cap="none" dirty="0">
                <a:solidFill>
                  <a:srgbClr val="FFC000"/>
                </a:solidFill>
                <a:latin typeface="Courier"/>
                <a:ea typeface="Courier"/>
                <a:cs typeface="Courier"/>
                <a:sym typeface="Courier New"/>
              </a:rPr>
              <a:t>print</a:t>
            </a:r>
            <a:r>
              <a:rPr lang="en-US" sz="3600" dirty="0">
                <a:solidFill>
                  <a:srgbClr val="FFC000"/>
                </a:solidFill>
                <a:latin typeface="Courier"/>
                <a:ea typeface="Courier"/>
                <a:cs typeface="Courier"/>
                <a:sym typeface="Courier New"/>
              </a:rPr>
              <a:t>(</a:t>
            </a:r>
            <a:r>
              <a:rPr lang="en-US" sz="3600" i="0" u="none" strike="noStrike" cap="none" dirty="0">
                <a:solidFill>
                  <a:srgbClr val="FFC000"/>
                </a:solidFill>
                <a:latin typeface="Courier"/>
                <a:ea typeface="Courier"/>
                <a:cs typeface="Courier"/>
                <a:sym typeface="Courier New"/>
              </a:rPr>
              <a:t>'All done'</a:t>
            </a:r>
            <a:r>
              <a:rPr lang="en-US" sz="3600" dirty="0">
                <a:solidFill>
                  <a:srgbClr val="FFC000"/>
                </a:solidFill>
                <a:latin typeface="Courier"/>
                <a:ea typeface="Courier"/>
                <a:cs typeface="Courier"/>
                <a:sym typeface="Courier New"/>
              </a:rPr>
              <a:t>)</a:t>
            </a:r>
            <a:endParaRPr lang="en-US" sz="3600" i="0" u="none" strike="noStrike" cap="none" dirty="0">
              <a:solidFill>
                <a:srgbClr val="FFC000"/>
              </a:solidFill>
              <a:latin typeface="Courier"/>
              <a:ea typeface="Courier"/>
              <a:cs typeface="Courier"/>
              <a:sym typeface="Courier New"/>
            </a:endParaRPr>
          </a:p>
        </p:txBody>
      </p:sp>
      <p:sp>
        <p:nvSpPr>
          <p:cNvPr id="467" name="Shape 467"/>
          <p:cNvSpPr/>
          <p:nvPr/>
        </p:nvSpPr>
        <p:spPr>
          <a:xfrm>
            <a:off x="7794315" y="2283417"/>
            <a:ext cx="3139423" cy="1300743"/>
          </a:xfrm>
          <a:prstGeom prst="diamond">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2</a:t>
            </a:r>
          </a:p>
        </p:txBody>
      </p:sp>
      <p:sp>
        <p:nvSpPr>
          <p:cNvPr id="468" name="Shape 468"/>
          <p:cNvSpPr txBox="1"/>
          <p:nvPr/>
        </p:nvSpPr>
        <p:spPr>
          <a:xfrm>
            <a:off x="11550516" y="2373117"/>
            <a:ext cx="3061023" cy="11211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dirty="0">
                <a:solidFill>
                  <a:schemeClr val="lt1"/>
                </a:solidFill>
                <a:latin typeface="Arial" charset="0"/>
                <a:ea typeface="Arial" charset="0"/>
                <a:cs typeface="Arial" charset="0"/>
                <a:sym typeface="Cabin"/>
              </a:rPr>
              <a:t>s</a:t>
            </a:r>
            <a:r>
              <a:rPr lang="en-US" sz="3200" u="none" strike="noStrike" cap="none" dirty="0">
                <a:solidFill>
                  <a:schemeClr val="lt1"/>
                </a:solidFill>
                <a:latin typeface="Arial" charset="0"/>
                <a:ea typeface="Arial" charset="0"/>
                <a:cs typeface="Arial" charset="0"/>
                <a:sym typeface="Cabin"/>
              </a:rPr>
              <a:t>mall')</a:t>
            </a:r>
          </a:p>
        </p:txBody>
      </p:sp>
      <p:cxnSp>
        <p:nvCxnSpPr>
          <p:cNvPr id="469" name="Shape 469"/>
          <p:cNvCxnSpPr/>
          <p:nvPr/>
        </p:nvCxnSpPr>
        <p:spPr>
          <a:xfrm rot="10800000">
            <a:off x="10984271"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70" name="Shape 470"/>
          <p:cNvCxnSpPr/>
          <p:nvPr/>
        </p:nvCxnSpPr>
        <p:spPr>
          <a:xfrm rot="10800000" flipH="1">
            <a:off x="9425739" y="6890358"/>
            <a:ext cx="5728196" cy="91113"/>
          </a:xfrm>
          <a:prstGeom prst="straightConnector1">
            <a:avLst/>
          </a:prstGeom>
          <a:noFill/>
          <a:ln w="63500" cap="rnd" cmpd="sng">
            <a:solidFill>
              <a:srgbClr val="FFC000"/>
            </a:solidFill>
            <a:prstDash val="solid"/>
            <a:miter/>
            <a:headEnd type="stealth" w="med" len="med"/>
            <a:tailEnd type="none" w="med" len="med"/>
          </a:ln>
        </p:spPr>
      </p:cxnSp>
      <p:sp>
        <p:nvSpPr>
          <p:cNvPr id="471" name="Shape 471"/>
          <p:cNvSpPr txBox="1"/>
          <p:nvPr/>
        </p:nvSpPr>
        <p:spPr>
          <a:xfrm>
            <a:off x="10387215" y="2199323"/>
            <a:ext cx="695265"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sp>
        <p:nvSpPr>
          <p:cNvPr id="472" name="Shape 472"/>
          <p:cNvSpPr txBox="1"/>
          <p:nvPr/>
        </p:nvSpPr>
        <p:spPr>
          <a:xfrm>
            <a:off x="8656277" y="3499978"/>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cxnSp>
        <p:nvCxnSpPr>
          <p:cNvPr id="473" name="Shape 473"/>
          <p:cNvCxnSpPr/>
          <p:nvPr/>
        </p:nvCxnSpPr>
        <p:spPr>
          <a:xfrm rot="10800000">
            <a:off x="15137128" y="2951985"/>
            <a:ext cx="33637" cy="3955201"/>
          </a:xfrm>
          <a:prstGeom prst="straightConnector1">
            <a:avLst/>
          </a:prstGeom>
          <a:noFill/>
          <a:ln w="63500" cap="rnd" cmpd="sng">
            <a:solidFill>
              <a:srgbClr val="FFC000"/>
            </a:solidFill>
            <a:prstDash val="solid"/>
            <a:miter/>
            <a:headEnd type="none" w="med" len="med"/>
            <a:tailEnd type="none" w="med" len="med"/>
          </a:ln>
        </p:spPr>
      </p:cxnSp>
      <p:cxnSp>
        <p:nvCxnSpPr>
          <p:cNvPr id="474" name="Shape 474"/>
          <p:cNvCxnSpPr/>
          <p:nvPr/>
        </p:nvCxnSpPr>
        <p:spPr>
          <a:xfrm rot="10800000">
            <a:off x="9376651" y="1713055"/>
            <a:ext cx="4237" cy="606802"/>
          </a:xfrm>
          <a:prstGeom prst="straightConnector1">
            <a:avLst/>
          </a:prstGeom>
          <a:noFill/>
          <a:ln w="63500" cap="rnd" cmpd="sng">
            <a:solidFill>
              <a:srgbClr val="00FF00"/>
            </a:solidFill>
            <a:prstDash val="solid"/>
            <a:miter/>
            <a:headEnd type="stealth" w="med" len="med"/>
            <a:tailEnd type="none" w="med" len="med"/>
          </a:ln>
        </p:spPr>
      </p:cxnSp>
      <p:cxnSp>
        <p:nvCxnSpPr>
          <p:cNvPr id="475" name="Shape 475"/>
          <p:cNvCxnSpPr/>
          <p:nvPr/>
        </p:nvCxnSpPr>
        <p:spPr>
          <a:xfrm rot="10800000" flipH="1">
            <a:off x="9380889" y="6740424"/>
            <a:ext cx="16686" cy="658714"/>
          </a:xfrm>
          <a:prstGeom prst="straightConnector1">
            <a:avLst/>
          </a:prstGeom>
          <a:noFill/>
          <a:ln w="63500" cap="rnd" cmpd="sng">
            <a:solidFill>
              <a:srgbClr val="00FF00"/>
            </a:solidFill>
            <a:prstDash val="solid"/>
            <a:miter/>
            <a:headEnd type="stealth" w="med" len="med"/>
            <a:tailEnd type="none" w="med" len="med"/>
          </a:ln>
        </p:spPr>
      </p:cxnSp>
      <p:sp>
        <p:nvSpPr>
          <p:cNvPr id="476" name="Shape 476"/>
          <p:cNvSpPr txBox="1"/>
          <p:nvPr/>
        </p:nvSpPr>
        <p:spPr>
          <a:xfrm>
            <a:off x="7805527" y="7373911"/>
            <a:ext cx="3061023" cy="852065"/>
          </a:xfrm>
          <a:prstGeom prst="rect">
            <a:avLst/>
          </a:prstGeom>
          <a:noFill/>
          <a:ln w="50800" cap="rnd" cmpd="sng">
            <a:solidFill>
              <a:srgbClr val="FFC0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print('All Done')</a:t>
            </a:r>
          </a:p>
        </p:txBody>
      </p:sp>
      <p:sp>
        <p:nvSpPr>
          <p:cNvPr id="477" name="Shape 477"/>
          <p:cNvSpPr/>
          <p:nvPr/>
        </p:nvSpPr>
        <p:spPr>
          <a:xfrm>
            <a:off x="7783102" y="3998936"/>
            <a:ext cx="3139423" cy="1300743"/>
          </a:xfrm>
          <a:prstGeom prst="diamond">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700" u="none" strike="noStrike" cap="none" dirty="0">
                <a:solidFill>
                  <a:schemeClr val="lt1"/>
                </a:solidFill>
                <a:latin typeface="Arial" charset="0"/>
                <a:ea typeface="Arial" charset="0"/>
                <a:cs typeface="Arial" charset="0"/>
                <a:sym typeface="Cabin"/>
              </a:rPr>
              <a:t>x &lt; 10</a:t>
            </a:r>
          </a:p>
        </p:txBody>
      </p:sp>
      <p:sp>
        <p:nvSpPr>
          <p:cNvPr id="478" name="Shape 478"/>
          <p:cNvSpPr txBox="1"/>
          <p:nvPr/>
        </p:nvSpPr>
        <p:spPr>
          <a:xfrm>
            <a:off x="11539304" y="4088636"/>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print('Medium')</a:t>
            </a:r>
          </a:p>
        </p:txBody>
      </p:sp>
      <p:cxnSp>
        <p:nvCxnSpPr>
          <p:cNvPr id="479" name="Shape 479"/>
          <p:cNvCxnSpPr/>
          <p:nvPr/>
        </p:nvCxnSpPr>
        <p:spPr>
          <a:xfrm rot="10800000">
            <a:off x="10973058" y="4652066"/>
            <a:ext cx="528401" cy="0"/>
          </a:xfrm>
          <a:prstGeom prst="straightConnector1">
            <a:avLst/>
          </a:prstGeom>
          <a:noFill/>
          <a:ln w="63500" cap="rnd" cmpd="sng">
            <a:solidFill>
              <a:srgbClr val="00FF00"/>
            </a:solidFill>
            <a:prstDash val="solid"/>
            <a:miter/>
            <a:headEnd type="stealth" w="med" len="med"/>
            <a:tailEnd type="none" w="med" len="med"/>
          </a:ln>
        </p:spPr>
      </p:cxnSp>
      <p:sp>
        <p:nvSpPr>
          <p:cNvPr id="480" name="Shape 480"/>
          <p:cNvSpPr txBox="1"/>
          <p:nvPr/>
        </p:nvSpPr>
        <p:spPr>
          <a:xfrm>
            <a:off x="10521765" y="3970904"/>
            <a:ext cx="77306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yes</a:t>
            </a:r>
          </a:p>
        </p:txBody>
      </p:sp>
      <p:cxnSp>
        <p:nvCxnSpPr>
          <p:cNvPr id="481" name="Shape 481"/>
          <p:cNvCxnSpPr/>
          <p:nvPr/>
        </p:nvCxnSpPr>
        <p:spPr>
          <a:xfrm rot="10800000">
            <a:off x="14650773" y="2936547"/>
            <a:ext cx="528401" cy="0"/>
          </a:xfrm>
          <a:prstGeom prst="straightConnector1">
            <a:avLst/>
          </a:prstGeom>
          <a:noFill/>
          <a:ln w="63500" cap="rnd" cmpd="sng">
            <a:solidFill>
              <a:srgbClr val="FFC000"/>
            </a:solidFill>
            <a:prstDash val="solid"/>
            <a:miter/>
            <a:headEnd type="stealth" w="med" len="med"/>
            <a:tailEnd type="none" w="med" len="med"/>
          </a:ln>
        </p:spPr>
      </p:cxnSp>
      <p:cxnSp>
        <p:nvCxnSpPr>
          <p:cNvPr id="482" name="Shape 482"/>
          <p:cNvCxnSpPr/>
          <p:nvPr/>
        </p:nvCxnSpPr>
        <p:spPr>
          <a:xfrm rot="10800000">
            <a:off x="14617135" y="4640854"/>
            <a:ext cx="528401" cy="0"/>
          </a:xfrm>
          <a:prstGeom prst="straightConnector1">
            <a:avLst/>
          </a:prstGeom>
          <a:noFill/>
          <a:ln w="63500" cap="rnd" cmpd="sng">
            <a:solidFill>
              <a:srgbClr val="00FF00"/>
            </a:solidFill>
            <a:prstDash val="solid"/>
            <a:miter/>
            <a:headEnd type="stealth" w="med" len="med"/>
            <a:tailEnd type="none" w="med" len="med"/>
          </a:ln>
        </p:spPr>
      </p:cxnSp>
      <p:cxnSp>
        <p:nvCxnSpPr>
          <p:cNvPr id="483" name="Shape 483"/>
          <p:cNvCxnSpPr/>
          <p:nvPr/>
        </p:nvCxnSpPr>
        <p:spPr>
          <a:xfrm rot="10800000">
            <a:off x="9336115" y="3575540"/>
            <a:ext cx="1324" cy="497678"/>
          </a:xfrm>
          <a:prstGeom prst="straightConnector1">
            <a:avLst/>
          </a:prstGeom>
          <a:noFill/>
          <a:ln w="63500" cap="rnd" cmpd="sng">
            <a:solidFill>
              <a:srgbClr val="00FF00"/>
            </a:solidFill>
            <a:prstDash val="solid"/>
            <a:miter/>
            <a:headEnd type="stealth" w="med" len="med"/>
            <a:tailEnd type="none" w="med" len="med"/>
          </a:ln>
        </p:spPr>
      </p:cxnSp>
      <p:sp>
        <p:nvSpPr>
          <p:cNvPr id="484" name="Shape 484"/>
          <p:cNvSpPr txBox="1"/>
          <p:nvPr/>
        </p:nvSpPr>
        <p:spPr>
          <a:xfrm>
            <a:off x="7816740" y="5613542"/>
            <a:ext cx="3061023" cy="1121165"/>
          </a:xfrm>
          <a:prstGeom prst="rect">
            <a:avLst/>
          </a:prstGeom>
          <a:noFill/>
          <a:ln w="50800" cap="rnd" cmpd="sng">
            <a:solidFill>
              <a:srgbClr val="00FF00"/>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print('LARGE')</a:t>
            </a:r>
          </a:p>
        </p:txBody>
      </p:sp>
      <p:cxnSp>
        <p:nvCxnSpPr>
          <p:cNvPr id="485" name="Shape 485"/>
          <p:cNvCxnSpPr/>
          <p:nvPr/>
        </p:nvCxnSpPr>
        <p:spPr>
          <a:xfrm rot="10800000" flipH="1">
            <a:off x="9382290" y="5292649"/>
            <a:ext cx="4237" cy="361538"/>
          </a:xfrm>
          <a:prstGeom prst="straightConnector1">
            <a:avLst/>
          </a:prstGeom>
          <a:noFill/>
          <a:ln w="63500" cap="rnd" cmpd="sng">
            <a:solidFill>
              <a:srgbClr val="00FF00"/>
            </a:solidFill>
            <a:prstDash val="solid"/>
            <a:miter/>
            <a:headEnd type="stealth" w="med" len="med"/>
            <a:tailEnd type="none" w="med" len="med"/>
          </a:ln>
        </p:spPr>
      </p:cxnSp>
      <p:sp>
        <p:nvSpPr>
          <p:cNvPr id="486" name="Shape 486"/>
          <p:cNvSpPr txBox="1"/>
          <p:nvPr/>
        </p:nvSpPr>
        <p:spPr>
          <a:xfrm>
            <a:off x="8476877" y="5069734"/>
            <a:ext cx="477812" cy="49343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no</a:t>
            </a:r>
          </a:p>
        </p:txBody>
      </p:sp>
      <p:sp>
        <p:nvSpPr>
          <p:cNvPr id="24" name="Shape 501"/>
          <p:cNvSpPr txBox="1"/>
          <p:nvPr/>
        </p:nvSpPr>
        <p:spPr>
          <a:xfrm>
            <a:off x="7602488" y="972862"/>
            <a:ext cx="3467099" cy="691062"/>
          </a:xfrm>
          <a:prstGeom prst="rect">
            <a:avLst/>
          </a:prstGeom>
          <a:noFill/>
          <a:ln w="50800" cap="rnd" cmpd="sng">
            <a:solidFill>
              <a:srgbClr val="FF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dirty="0">
                <a:solidFill>
                  <a:srgbClr val="FFFFFF"/>
                </a:solidFill>
                <a:latin typeface="Arial" charset="0"/>
                <a:ea typeface="Arial" charset="0"/>
                <a:cs typeface="Arial" charset="0"/>
                <a:sym typeface="Cabin"/>
              </a:rPr>
              <a:t>x</a:t>
            </a:r>
            <a:r>
              <a:rPr lang="en-US" sz="3600" u="none" strike="noStrike" cap="none" dirty="0">
                <a:solidFill>
                  <a:srgbClr val="FFFFFF"/>
                </a:solidFill>
                <a:latin typeface="Arial" charset="0"/>
                <a:ea typeface="Arial" charset="0"/>
                <a:cs typeface="Arial" charset="0"/>
                <a:sym typeface="Cabin"/>
              </a:rPr>
              <a:t> = 0</a:t>
            </a:r>
          </a:p>
        </p:txBody>
      </p:sp>
      <p:sp>
        <p:nvSpPr>
          <p:cNvPr id="2" name="Footer Placeholder 1">
            <a:extLst>
              <a:ext uri="{FF2B5EF4-FFF2-40B4-BE49-F238E27FC236}">
                <a16:creationId xmlns:a16="http://schemas.microsoft.com/office/drawing/2014/main" id="{E5D8B75C-FFF7-7FC8-AED7-BDCEEEBE58C6}"/>
              </a:ext>
            </a:extLst>
          </p:cNvPr>
          <p:cNvSpPr>
            <a:spLocks noGrp="1"/>
          </p:cNvSpPr>
          <p:nvPr>
            <p:ph type="ftr" sz="quarter" idx="11"/>
          </p:nvPr>
        </p:nvSpPr>
        <p:spPr/>
        <p:txBody>
          <a:bodyPr/>
          <a:lstStyle/>
          <a:p>
            <a:r>
              <a:rPr lang="en-US"/>
              <a:t>Prof J.W. MUTEBA MWAMBA</a:t>
            </a:r>
            <a:endParaRPr lang="en-US" dirty="0"/>
          </a:p>
        </p:txBody>
      </p:sp>
    </p:spTree>
    <p:extLst>
      <p:ext uri="{BB962C8B-B14F-4D97-AF65-F5344CB8AC3E}">
        <p14:creationId xmlns:p14="http://schemas.microsoft.com/office/powerpoint/2010/main" val="657155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176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7943" name="Picture 137">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140" name="Rectangle 139">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2702" y="0"/>
            <a:ext cx="10070592" cy="91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2" name="Picture 141">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6674726"/>
            <a:ext cx="6620256" cy="192891"/>
          </a:xfrm>
          <a:prstGeom prst="rect">
            <a:avLst/>
          </a:prstGeom>
        </p:spPr>
      </p:pic>
      <p:sp>
        <p:nvSpPr>
          <p:cNvPr id="144" name="Rectangle 143">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51685"/>
            <a:ext cx="6619422" cy="4240631"/>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9636" name="Rectangle 2">
            <a:extLst>
              <a:ext uri="{FF2B5EF4-FFF2-40B4-BE49-F238E27FC236}">
                <a16:creationId xmlns:a16="http://schemas.microsoft.com/office/drawing/2014/main" id="{23530AE9-78A4-4D57-A9A6-851BCE30FEE9}"/>
              </a:ext>
            </a:extLst>
          </p:cNvPr>
          <p:cNvSpPr>
            <a:spLocks noGrp="1" noChangeArrowheads="1"/>
          </p:cNvSpPr>
          <p:nvPr>
            <p:ph type="title"/>
          </p:nvPr>
        </p:nvSpPr>
        <p:spPr>
          <a:xfrm>
            <a:off x="907094" y="2751016"/>
            <a:ext cx="4985706" cy="3548069"/>
          </a:xfrm>
        </p:spPr>
        <p:txBody>
          <a:bodyPr>
            <a:normAutofit/>
          </a:bodyPr>
          <a:lstStyle/>
          <a:p>
            <a:pPr algn="r" eaLnBrk="1" hangingPunct="1"/>
            <a:r>
              <a:rPr lang="en-US" altLang="en-US" sz="5900">
                <a:solidFill>
                  <a:srgbClr val="FFFFFF"/>
                </a:solidFill>
              </a:rPr>
              <a:t>Boolean Algebra</a:t>
            </a:r>
          </a:p>
        </p:txBody>
      </p:sp>
      <p:sp>
        <p:nvSpPr>
          <p:cNvPr id="167939" name="Rectangle 3">
            <a:extLst>
              <a:ext uri="{FF2B5EF4-FFF2-40B4-BE49-F238E27FC236}">
                <a16:creationId xmlns:a16="http://schemas.microsoft.com/office/drawing/2014/main" id="{4919AE6D-33C2-4F8F-9C13-B258E59A50DD}"/>
              </a:ext>
            </a:extLst>
          </p:cNvPr>
          <p:cNvSpPr>
            <a:spLocks noGrp="1" noChangeArrowheads="1"/>
          </p:cNvSpPr>
          <p:nvPr>
            <p:ph idx="1"/>
          </p:nvPr>
        </p:nvSpPr>
        <p:spPr>
          <a:xfrm>
            <a:off x="7050660" y="881474"/>
            <a:ext cx="8343149" cy="7337468"/>
          </a:xfrm>
        </p:spPr>
        <p:txBody>
          <a:bodyPr anchor="ctr">
            <a:normAutofit/>
          </a:bodyPr>
          <a:lstStyle/>
          <a:p>
            <a:pPr eaLnBrk="1" hangingPunct="1"/>
            <a:r>
              <a:rPr lang="en-US" altLang="en-US" sz="2700">
                <a:solidFill>
                  <a:srgbClr val="FFFFFF"/>
                </a:solidFill>
              </a:rPr>
              <a:t>The ability to formulate, manipulate, and reason with Boolean expressions is an important skill.</a:t>
            </a:r>
          </a:p>
          <a:p>
            <a:pPr eaLnBrk="1" hangingPunct="1"/>
            <a:r>
              <a:rPr lang="en-US" altLang="en-US" sz="2700">
                <a:solidFill>
                  <a:srgbClr val="FFFFFF"/>
                </a:solidFill>
              </a:rPr>
              <a:t>Boolean expressions obey certain algebraic laws called </a:t>
            </a:r>
            <a:r>
              <a:rPr lang="en-US" altLang="en-US" sz="2700" i="1">
                <a:solidFill>
                  <a:srgbClr val="FFFFFF"/>
                </a:solidFill>
              </a:rPr>
              <a:t>Boolean logic </a:t>
            </a:r>
            <a:r>
              <a:rPr lang="en-US" altLang="en-US" sz="2700">
                <a:solidFill>
                  <a:srgbClr val="FFFFFF"/>
                </a:solidFill>
              </a:rPr>
              <a:t>or </a:t>
            </a:r>
            <a:r>
              <a:rPr lang="en-US" altLang="en-US" sz="2700" i="1">
                <a:solidFill>
                  <a:srgbClr val="FFFFFF"/>
                </a:solidFill>
              </a:rPr>
              <a:t>Boolean algebra.</a:t>
            </a:r>
            <a:endParaRPr lang="en-US" altLang="en-US" sz="2700">
              <a:solidFill>
                <a:srgbClr val="FFFFFF"/>
              </a:solidFill>
            </a:endParaRPr>
          </a:p>
        </p:txBody>
      </p:sp>
      <p:sp>
        <p:nvSpPr>
          <p:cNvPr id="2" name="Footer Placeholder 1">
            <a:extLst>
              <a:ext uri="{FF2B5EF4-FFF2-40B4-BE49-F238E27FC236}">
                <a16:creationId xmlns:a16="http://schemas.microsoft.com/office/drawing/2014/main" id="{FB17BB8F-F27A-75DA-1E27-867E009B4587}"/>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7939">
                                            <p:txEl>
                                              <p:pRg st="0" end="0"/>
                                            </p:txEl>
                                          </p:spTgt>
                                        </p:tgtEl>
                                        <p:attrNameLst>
                                          <p:attrName>style.visibility</p:attrName>
                                        </p:attrNameLst>
                                      </p:cBhvr>
                                      <p:to>
                                        <p:strVal val="visible"/>
                                      </p:to>
                                    </p:set>
                                    <p:anim calcmode="lin" valueType="num">
                                      <p:cBhvr additive="base">
                                        <p:cTn id="7" dur="500" fill="hold"/>
                                        <p:tgtEl>
                                          <p:spTgt spid="16793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67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7939">
                                            <p:txEl>
                                              <p:pRg st="1" end="1"/>
                                            </p:txEl>
                                          </p:spTgt>
                                        </p:tgtEl>
                                        <p:attrNameLst>
                                          <p:attrName>style.visibility</p:attrName>
                                        </p:attrNameLst>
                                      </p:cBhvr>
                                      <p:to>
                                        <p:strVal val="visible"/>
                                      </p:to>
                                    </p:set>
                                    <p:anim calcmode="lin" valueType="num">
                                      <p:cBhvr additive="base">
                                        <p:cTn id="13" dur="500" fill="hold"/>
                                        <p:tgtEl>
                                          <p:spTgt spid="16793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793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60" name="Rectangle 2">
            <a:extLst>
              <a:ext uri="{FF2B5EF4-FFF2-40B4-BE49-F238E27FC236}">
                <a16:creationId xmlns:a16="http://schemas.microsoft.com/office/drawing/2014/main" id="{63E6FA7D-D625-4F47-B7EB-9AEA1A90D055}"/>
              </a:ext>
            </a:extLst>
          </p:cNvPr>
          <p:cNvSpPr>
            <a:spLocks noGrp="1" noChangeArrowheads="1"/>
          </p:cNvSpPr>
          <p:nvPr>
            <p:ph type="title"/>
          </p:nvPr>
        </p:nvSpPr>
        <p:spPr/>
        <p:txBody>
          <a:bodyPr/>
          <a:lstStyle/>
          <a:p>
            <a:pPr eaLnBrk="1" hangingPunct="1"/>
            <a:r>
              <a:rPr lang="en-US" altLang="en-US"/>
              <a:t>Boolean Algebra</a:t>
            </a:r>
          </a:p>
        </p:txBody>
      </p:sp>
      <p:sp>
        <p:nvSpPr>
          <p:cNvPr id="168963" name="Rectangle 3">
            <a:extLst>
              <a:ext uri="{FF2B5EF4-FFF2-40B4-BE49-F238E27FC236}">
                <a16:creationId xmlns:a16="http://schemas.microsoft.com/office/drawing/2014/main" id="{C0C2D88D-B10F-4D82-A25C-F89929BC6050}"/>
              </a:ext>
            </a:extLst>
          </p:cNvPr>
          <p:cNvSpPr>
            <a:spLocks noGrp="1" noChangeArrowheads="1"/>
          </p:cNvSpPr>
          <p:nvPr>
            <p:ph idx="1"/>
          </p:nvPr>
        </p:nvSpPr>
        <p:spPr>
          <a:xfrm>
            <a:off x="3608917" y="5892801"/>
            <a:ext cx="10363200" cy="2283884"/>
          </a:xfrm>
        </p:spPr>
        <p:txBody>
          <a:bodyPr>
            <a:normAutofit fontScale="92500" lnSpcReduction="10000"/>
          </a:bodyPr>
          <a:lstStyle/>
          <a:p>
            <a:pPr eaLnBrk="1" hangingPunct="1">
              <a:lnSpc>
                <a:spcPct val="90000"/>
              </a:lnSpc>
            </a:pPr>
            <a:r>
              <a:rPr lang="en-US" altLang="en-US" sz="3733">
                <a:latin typeface="Courier New" panose="02070309020205020404" pitchFamily="49" charset="0"/>
              </a:rPr>
              <a:t>and</a:t>
            </a:r>
            <a:r>
              <a:rPr lang="en-US" altLang="en-US" sz="3733"/>
              <a:t> has properties similar to multiplication</a:t>
            </a:r>
          </a:p>
          <a:p>
            <a:pPr eaLnBrk="1" hangingPunct="1">
              <a:lnSpc>
                <a:spcPct val="90000"/>
              </a:lnSpc>
            </a:pPr>
            <a:r>
              <a:rPr lang="en-US" altLang="en-US" sz="3733">
                <a:latin typeface="Courier New" panose="02070309020205020404" pitchFamily="49" charset="0"/>
              </a:rPr>
              <a:t>or</a:t>
            </a:r>
            <a:r>
              <a:rPr lang="en-US" altLang="en-US" sz="3733"/>
              <a:t> has properties similar to addition</a:t>
            </a:r>
          </a:p>
          <a:p>
            <a:pPr eaLnBrk="1" hangingPunct="1">
              <a:lnSpc>
                <a:spcPct val="90000"/>
              </a:lnSpc>
            </a:pPr>
            <a:r>
              <a:rPr lang="en-US" altLang="en-US" sz="3733">
                <a:latin typeface="Courier New" panose="02070309020205020404" pitchFamily="49" charset="0"/>
              </a:rPr>
              <a:t>0</a:t>
            </a:r>
            <a:r>
              <a:rPr lang="en-US" altLang="en-US" sz="3733"/>
              <a:t> and </a:t>
            </a:r>
            <a:r>
              <a:rPr lang="en-US" altLang="en-US" sz="3733">
                <a:latin typeface="Courier New" panose="02070309020205020404" pitchFamily="49" charset="0"/>
              </a:rPr>
              <a:t>1</a:t>
            </a:r>
            <a:r>
              <a:rPr lang="en-US" altLang="en-US" sz="3733"/>
              <a:t> correspond to false and true, respectively.</a:t>
            </a:r>
            <a:endParaRPr lang="en-US" altLang="en-US" sz="3733">
              <a:latin typeface="Courier New" panose="02070309020205020404" pitchFamily="49" charset="0"/>
            </a:endParaRPr>
          </a:p>
        </p:txBody>
      </p:sp>
      <p:graphicFrame>
        <p:nvGraphicFramePr>
          <p:cNvPr id="168985" name="Group 25">
            <a:extLst>
              <a:ext uri="{FF2B5EF4-FFF2-40B4-BE49-F238E27FC236}">
                <a16:creationId xmlns:a16="http://schemas.microsoft.com/office/drawing/2014/main" id="{A03104AF-7737-4822-B394-23E7346FB563}"/>
              </a:ext>
            </a:extLst>
          </p:cNvPr>
          <p:cNvGraphicFramePr>
            <a:graphicFrameLocks noGrp="1"/>
          </p:cNvGraphicFramePr>
          <p:nvPr/>
        </p:nvGraphicFramePr>
        <p:xfrm>
          <a:off x="3962400" y="2540000"/>
          <a:ext cx="9347200" cy="3014132"/>
        </p:xfrm>
        <a:graphic>
          <a:graphicData uri="http://schemas.openxmlformats.org/drawingml/2006/table">
            <a:tbl>
              <a:tblPr/>
              <a:tblGrid>
                <a:gridCol w="4544484">
                  <a:extLst>
                    <a:ext uri="{9D8B030D-6E8A-4147-A177-3AD203B41FA5}">
                      <a16:colId xmlns:a16="http://schemas.microsoft.com/office/drawing/2014/main" val="20000"/>
                    </a:ext>
                  </a:extLst>
                </a:gridCol>
                <a:gridCol w="4802716">
                  <a:extLst>
                    <a:ext uri="{9D8B030D-6E8A-4147-A177-3AD203B41FA5}">
                      <a16:colId xmlns:a16="http://schemas.microsoft.com/office/drawing/2014/main" val="20001"/>
                    </a:ext>
                  </a:extLst>
                </a:gridCol>
              </a:tblGrid>
              <a:tr h="75353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3700" b="0" i="0" u="none" strike="noStrike" cap="none" normalizeH="0" baseline="0">
                          <a:ln>
                            <a:noFill/>
                          </a:ln>
                          <a:solidFill>
                            <a:schemeClr val="tx1"/>
                          </a:solidFill>
                          <a:effectLst/>
                          <a:latin typeface="Tahoma" pitchFamily="32" charset="0"/>
                          <a:cs typeface="Times New Roman" pitchFamily="16" charset="0"/>
                        </a:rPr>
                        <a:t>Algebra</a:t>
                      </a:r>
                    </a:p>
                  </a:txBody>
                  <a:tcPr marL="121920" marR="121920" marT="60960" marB="6096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3700" b="0" i="0" u="none" strike="noStrike" cap="none" normalizeH="0" baseline="0">
                          <a:ln>
                            <a:noFill/>
                          </a:ln>
                          <a:solidFill>
                            <a:schemeClr val="tx1"/>
                          </a:solidFill>
                          <a:effectLst/>
                          <a:latin typeface="Tahoma" pitchFamily="32" charset="0"/>
                          <a:cs typeface="Times New Roman" pitchFamily="16" charset="0"/>
                        </a:rPr>
                        <a:t>Boolean algebra</a:t>
                      </a:r>
                    </a:p>
                  </a:txBody>
                  <a:tcPr marL="121920" marR="121920" marT="60960" marB="6096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353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3700" b="0" i="1" u="none" strike="noStrike" cap="none" normalizeH="0" baseline="0">
                          <a:ln>
                            <a:noFill/>
                          </a:ln>
                          <a:solidFill>
                            <a:schemeClr val="tx1"/>
                          </a:solidFill>
                          <a:effectLst/>
                          <a:latin typeface="Tahoma" pitchFamily="32" charset="0"/>
                          <a:cs typeface="Times New Roman" pitchFamily="16" charset="0"/>
                        </a:rPr>
                        <a:t>a</a:t>
                      </a:r>
                      <a:r>
                        <a:rPr kumimoji="0" lang="en-US" sz="3700" b="0" i="0" u="none" strike="noStrike" cap="none" normalizeH="0" baseline="0">
                          <a:ln>
                            <a:noFill/>
                          </a:ln>
                          <a:solidFill>
                            <a:schemeClr val="tx1"/>
                          </a:solidFill>
                          <a:effectLst/>
                          <a:latin typeface="Tahoma" pitchFamily="32" charset="0"/>
                          <a:cs typeface="Times New Roman" pitchFamily="16" charset="0"/>
                        </a:rPr>
                        <a:t> * 0 = 0</a:t>
                      </a:r>
                      <a:endParaRPr kumimoji="0" lang="en-US" sz="3700" b="0" i="1" u="none" strike="noStrike" cap="none" normalizeH="0" baseline="0">
                        <a:ln>
                          <a:noFill/>
                        </a:ln>
                        <a:solidFill>
                          <a:schemeClr val="tx1"/>
                        </a:solidFill>
                        <a:effectLst/>
                        <a:latin typeface="Tahoma" pitchFamily="32" charset="0"/>
                        <a:cs typeface="Times New Roman" pitchFamily="16" charset="0"/>
                      </a:endParaRPr>
                    </a:p>
                  </a:txBody>
                  <a:tcPr marL="121920" marR="121920" marT="60960" marB="6096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3700" b="0" i="1" u="none" strike="noStrike" cap="none" normalizeH="0" baseline="0">
                          <a:ln>
                            <a:noFill/>
                          </a:ln>
                          <a:solidFill>
                            <a:schemeClr val="tx1"/>
                          </a:solidFill>
                          <a:effectLst/>
                          <a:latin typeface="Tahoma" pitchFamily="32" charset="0"/>
                          <a:cs typeface="Times New Roman" pitchFamily="16" charset="0"/>
                        </a:rPr>
                        <a:t>a</a:t>
                      </a:r>
                      <a:r>
                        <a:rPr kumimoji="0" lang="en-US" sz="3700" b="0" i="0" u="none" strike="noStrike" cap="none" normalizeH="0" baseline="0">
                          <a:ln>
                            <a:noFill/>
                          </a:ln>
                          <a:solidFill>
                            <a:schemeClr val="tx1"/>
                          </a:solidFill>
                          <a:effectLst/>
                          <a:latin typeface="Tahoma" pitchFamily="32" charset="0"/>
                          <a:cs typeface="Times New Roman" pitchFamily="16" charset="0"/>
                        </a:rPr>
                        <a:t> and false == false</a:t>
                      </a:r>
                      <a:endParaRPr kumimoji="0" lang="en-US" sz="3700" b="0" i="1" u="none" strike="noStrike" cap="none" normalizeH="0" baseline="0">
                        <a:ln>
                          <a:noFill/>
                        </a:ln>
                        <a:solidFill>
                          <a:schemeClr val="tx1"/>
                        </a:solidFill>
                        <a:effectLst/>
                        <a:latin typeface="Tahoma" pitchFamily="32" charset="0"/>
                        <a:cs typeface="Times New Roman" pitchFamily="16" charset="0"/>
                      </a:endParaRPr>
                    </a:p>
                  </a:txBody>
                  <a:tcPr marL="121920" marR="121920" marT="60960" marB="6096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353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3700" b="0" i="1" u="none" strike="noStrike" cap="none" normalizeH="0" baseline="0">
                          <a:ln>
                            <a:noFill/>
                          </a:ln>
                          <a:solidFill>
                            <a:schemeClr val="tx1"/>
                          </a:solidFill>
                          <a:effectLst/>
                          <a:latin typeface="Tahoma" pitchFamily="32" charset="0"/>
                          <a:cs typeface="Times New Roman" pitchFamily="16" charset="0"/>
                        </a:rPr>
                        <a:t>a</a:t>
                      </a:r>
                      <a:r>
                        <a:rPr kumimoji="0" lang="en-US" sz="3700" b="0" i="0" u="none" strike="noStrike" cap="none" normalizeH="0" baseline="0">
                          <a:ln>
                            <a:noFill/>
                          </a:ln>
                          <a:solidFill>
                            <a:schemeClr val="tx1"/>
                          </a:solidFill>
                          <a:effectLst/>
                          <a:latin typeface="Tahoma" pitchFamily="32" charset="0"/>
                          <a:cs typeface="Times New Roman" pitchFamily="16" charset="0"/>
                        </a:rPr>
                        <a:t> * 1 = </a:t>
                      </a:r>
                      <a:r>
                        <a:rPr kumimoji="0" lang="en-US" sz="3700" b="0" i="1" u="none" strike="noStrike" cap="none" normalizeH="0" baseline="0">
                          <a:ln>
                            <a:noFill/>
                          </a:ln>
                          <a:solidFill>
                            <a:schemeClr val="tx1"/>
                          </a:solidFill>
                          <a:effectLst/>
                          <a:latin typeface="Tahoma" pitchFamily="32" charset="0"/>
                          <a:cs typeface="Times New Roman" pitchFamily="16" charset="0"/>
                        </a:rPr>
                        <a:t>a</a:t>
                      </a:r>
                    </a:p>
                  </a:txBody>
                  <a:tcPr marL="121920" marR="121920" marT="60960" marB="6096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3700" b="0" i="1" u="none" strike="noStrike" cap="none" normalizeH="0" baseline="0">
                          <a:ln>
                            <a:noFill/>
                          </a:ln>
                          <a:solidFill>
                            <a:schemeClr val="tx1"/>
                          </a:solidFill>
                          <a:effectLst/>
                          <a:latin typeface="Tahoma" pitchFamily="32" charset="0"/>
                          <a:cs typeface="Times New Roman" pitchFamily="16" charset="0"/>
                        </a:rPr>
                        <a:t>a</a:t>
                      </a:r>
                      <a:r>
                        <a:rPr kumimoji="0" lang="en-US" sz="3700" b="0" i="0" u="none" strike="noStrike" cap="none" normalizeH="0" baseline="0">
                          <a:ln>
                            <a:noFill/>
                          </a:ln>
                          <a:solidFill>
                            <a:schemeClr val="tx1"/>
                          </a:solidFill>
                          <a:effectLst/>
                          <a:latin typeface="Tahoma" pitchFamily="32" charset="0"/>
                          <a:cs typeface="Times New Roman" pitchFamily="16" charset="0"/>
                        </a:rPr>
                        <a:t> and true == </a:t>
                      </a:r>
                      <a:r>
                        <a:rPr kumimoji="0" lang="en-US" sz="3700" b="0" i="1" u="none" strike="noStrike" cap="none" normalizeH="0" baseline="0">
                          <a:ln>
                            <a:noFill/>
                          </a:ln>
                          <a:solidFill>
                            <a:schemeClr val="tx1"/>
                          </a:solidFill>
                          <a:effectLst/>
                          <a:latin typeface="Tahoma" pitchFamily="32" charset="0"/>
                          <a:cs typeface="Times New Roman" pitchFamily="16" charset="0"/>
                        </a:rPr>
                        <a:t>a</a:t>
                      </a:r>
                    </a:p>
                  </a:txBody>
                  <a:tcPr marL="121920" marR="121920" marT="60960" marB="6096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353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3700" b="0" i="1" u="none" strike="noStrike" cap="none" normalizeH="0" baseline="0">
                          <a:ln>
                            <a:noFill/>
                          </a:ln>
                          <a:solidFill>
                            <a:schemeClr val="tx1"/>
                          </a:solidFill>
                          <a:effectLst/>
                          <a:latin typeface="Tahoma" pitchFamily="32" charset="0"/>
                          <a:cs typeface="Times New Roman" pitchFamily="16" charset="0"/>
                        </a:rPr>
                        <a:t>a</a:t>
                      </a:r>
                      <a:r>
                        <a:rPr kumimoji="0" lang="en-US" sz="3700" b="0" i="0" u="none" strike="noStrike" cap="none" normalizeH="0" baseline="0">
                          <a:ln>
                            <a:noFill/>
                          </a:ln>
                          <a:solidFill>
                            <a:schemeClr val="tx1"/>
                          </a:solidFill>
                          <a:effectLst/>
                          <a:latin typeface="Tahoma" pitchFamily="32" charset="0"/>
                          <a:cs typeface="Times New Roman" pitchFamily="16" charset="0"/>
                        </a:rPr>
                        <a:t> + 0 = </a:t>
                      </a:r>
                      <a:r>
                        <a:rPr kumimoji="0" lang="en-US" sz="3700" b="0" i="1" u="none" strike="noStrike" cap="none" normalizeH="0" baseline="0">
                          <a:ln>
                            <a:noFill/>
                          </a:ln>
                          <a:solidFill>
                            <a:schemeClr val="tx1"/>
                          </a:solidFill>
                          <a:effectLst/>
                          <a:latin typeface="Tahoma" pitchFamily="32" charset="0"/>
                          <a:cs typeface="Times New Roman" pitchFamily="16" charset="0"/>
                        </a:rPr>
                        <a:t>a</a:t>
                      </a:r>
                    </a:p>
                  </a:txBody>
                  <a:tcPr marL="121920" marR="121920" marT="60960" marB="6096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charset="2"/>
                        <a:buNone/>
                        <a:tabLst/>
                      </a:pPr>
                      <a:r>
                        <a:rPr kumimoji="0" lang="en-US" sz="3700" b="0" i="1" u="none" strike="noStrike" cap="none" normalizeH="0" baseline="0">
                          <a:ln>
                            <a:noFill/>
                          </a:ln>
                          <a:solidFill>
                            <a:schemeClr val="tx1"/>
                          </a:solidFill>
                          <a:effectLst/>
                          <a:latin typeface="Tahoma" pitchFamily="32" charset="0"/>
                          <a:cs typeface="Times New Roman" pitchFamily="16" charset="0"/>
                        </a:rPr>
                        <a:t>a</a:t>
                      </a:r>
                      <a:r>
                        <a:rPr kumimoji="0" lang="en-US" sz="3700" b="0" i="0" u="none" strike="noStrike" cap="none" normalizeH="0" baseline="0">
                          <a:ln>
                            <a:noFill/>
                          </a:ln>
                          <a:solidFill>
                            <a:schemeClr val="tx1"/>
                          </a:solidFill>
                          <a:effectLst/>
                          <a:latin typeface="Tahoma" pitchFamily="32" charset="0"/>
                          <a:cs typeface="Times New Roman" pitchFamily="16" charset="0"/>
                        </a:rPr>
                        <a:t> or false == </a:t>
                      </a:r>
                      <a:r>
                        <a:rPr kumimoji="0" lang="en-US" sz="3700" b="0" i="1" u="none" strike="noStrike" cap="none" normalizeH="0" baseline="0">
                          <a:ln>
                            <a:noFill/>
                          </a:ln>
                          <a:solidFill>
                            <a:schemeClr val="tx1"/>
                          </a:solidFill>
                          <a:effectLst/>
                          <a:latin typeface="Tahoma" pitchFamily="32" charset="0"/>
                          <a:cs typeface="Times New Roman" pitchFamily="16" charset="0"/>
                        </a:rPr>
                        <a:t>a</a:t>
                      </a:r>
                    </a:p>
                  </a:txBody>
                  <a:tcPr marL="121920" marR="121920" marT="60960" marB="6096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Footer Placeholder 1">
            <a:extLst>
              <a:ext uri="{FF2B5EF4-FFF2-40B4-BE49-F238E27FC236}">
                <a16:creationId xmlns:a16="http://schemas.microsoft.com/office/drawing/2014/main" id="{65DB3324-E8EB-6D65-EE84-BCDA012D2528}"/>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68985"/>
                                        </p:tgtEl>
                                        <p:attrNameLst>
                                          <p:attrName>style.visibility</p:attrName>
                                        </p:attrNameLst>
                                      </p:cBhvr>
                                      <p:to>
                                        <p:strVal val="visible"/>
                                      </p:to>
                                    </p:set>
                                    <p:anim calcmode="lin" valueType="num">
                                      <p:cBhvr additive="base">
                                        <p:cTn id="7" dur="500" fill="hold"/>
                                        <p:tgtEl>
                                          <p:spTgt spid="168985"/>
                                        </p:tgtEl>
                                        <p:attrNameLst>
                                          <p:attrName>ppt_x</p:attrName>
                                        </p:attrNameLst>
                                      </p:cBhvr>
                                      <p:tavLst>
                                        <p:tav tm="0">
                                          <p:val>
                                            <p:strVal val="0-#ppt_w/2"/>
                                          </p:val>
                                        </p:tav>
                                        <p:tav tm="100000">
                                          <p:val>
                                            <p:strVal val="#ppt_x"/>
                                          </p:val>
                                        </p:tav>
                                      </p:tavLst>
                                    </p:anim>
                                    <p:anim calcmode="lin" valueType="num">
                                      <p:cBhvr additive="base">
                                        <p:cTn id="8" dur="500" fill="hold"/>
                                        <p:tgtEl>
                                          <p:spTgt spid="16898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68963">
                                            <p:txEl>
                                              <p:pRg st="0" end="0"/>
                                            </p:txEl>
                                          </p:spTgt>
                                        </p:tgtEl>
                                        <p:attrNameLst>
                                          <p:attrName>style.visibility</p:attrName>
                                        </p:attrNameLst>
                                      </p:cBhvr>
                                      <p:to>
                                        <p:strVal val="visible"/>
                                      </p:to>
                                    </p:set>
                                    <p:anim calcmode="lin" valueType="num">
                                      <p:cBhvr additive="base">
                                        <p:cTn id="13" dur="500" fill="hold"/>
                                        <p:tgtEl>
                                          <p:spTgt spid="16896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68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68963">
                                            <p:txEl>
                                              <p:pRg st="1" end="1"/>
                                            </p:txEl>
                                          </p:spTgt>
                                        </p:tgtEl>
                                        <p:attrNameLst>
                                          <p:attrName>style.visibility</p:attrName>
                                        </p:attrNameLst>
                                      </p:cBhvr>
                                      <p:to>
                                        <p:strVal val="visible"/>
                                      </p:to>
                                    </p:set>
                                    <p:anim calcmode="lin" valueType="num">
                                      <p:cBhvr additive="base">
                                        <p:cTn id="19" dur="500" fill="hold"/>
                                        <p:tgtEl>
                                          <p:spTgt spid="168963">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6896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68963">
                                            <p:txEl>
                                              <p:pRg st="2" end="2"/>
                                            </p:txEl>
                                          </p:spTgt>
                                        </p:tgtEl>
                                        <p:attrNameLst>
                                          <p:attrName>style.visibility</p:attrName>
                                        </p:attrNameLst>
                                      </p:cBhvr>
                                      <p:to>
                                        <p:strVal val="visible"/>
                                      </p:to>
                                    </p:set>
                                    <p:anim calcmode="lin" valueType="num">
                                      <p:cBhvr additive="base">
                                        <p:cTn id="25" dur="500" fill="hold"/>
                                        <p:tgtEl>
                                          <p:spTgt spid="168963">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689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96750" y="161993"/>
            <a:ext cx="13932000" cy="110172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200" u="none" strike="noStrike" cap="none" dirty="0">
                <a:solidFill>
                  <a:srgbClr val="FFD966"/>
                </a:solidFill>
                <a:latin typeface="Arial" charset="0"/>
                <a:ea typeface="Arial" charset="0"/>
                <a:cs typeface="Arial" charset="0"/>
                <a:sym typeface="Cabin"/>
              </a:rPr>
              <a:t>“</a:t>
            </a:r>
            <a:r>
              <a:rPr lang="en-US" sz="7200" b="1" u="none" strike="noStrike" cap="none" dirty="0">
                <a:solidFill>
                  <a:schemeClr val="tx1"/>
                </a:solidFill>
                <a:latin typeface="Arial" charset="0"/>
                <a:ea typeface="Arial" charset="0"/>
                <a:cs typeface="Arial" charset="0"/>
                <a:sym typeface="Cabin"/>
              </a:rPr>
              <a:t>while </a:t>
            </a:r>
            <a:r>
              <a:rPr lang="en-US" sz="7200" b="1" dirty="0">
                <a:solidFill>
                  <a:schemeClr val="tx1"/>
                </a:solidFill>
                <a:latin typeface="Arial" charset="0"/>
                <a:ea typeface="Arial" charset="0"/>
                <a:cs typeface="Arial" charset="0"/>
                <a:sym typeface="Cabin"/>
              </a:rPr>
              <a:t>Loop</a:t>
            </a:r>
            <a:r>
              <a:rPr lang="en-US" sz="7200" dirty="0">
                <a:solidFill>
                  <a:srgbClr val="FFD966"/>
                </a:solidFill>
                <a:latin typeface="Arial" charset="0"/>
                <a:ea typeface="Arial" charset="0"/>
                <a:cs typeface="Arial" charset="0"/>
                <a:sym typeface="Cabin"/>
              </a:rPr>
              <a:t>”</a:t>
            </a:r>
            <a:endParaRPr lang="en-US" sz="7200" u="none" strike="noStrike" cap="none" dirty="0">
              <a:solidFill>
                <a:srgbClr val="FFD966"/>
              </a:solidFill>
              <a:latin typeface="Arial" charset="0"/>
              <a:ea typeface="Arial" charset="0"/>
              <a:cs typeface="Arial" charset="0"/>
              <a:sym typeface="Cabin"/>
            </a:endParaRPr>
          </a:p>
        </p:txBody>
      </p:sp>
      <p:sp>
        <p:nvSpPr>
          <p:cNvPr id="213" name="Shape 213"/>
          <p:cNvSpPr txBox="1"/>
          <p:nvPr/>
        </p:nvSpPr>
        <p:spPr>
          <a:xfrm>
            <a:off x="7686665" y="2170112"/>
            <a:ext cx="4230904"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Program:</a:t>
            </a:r>
          </a:p>
          <a:p>
            <a:pPr marL="0" marR="0" lvl="0" indent="0" algn="ctr" rtl="0">
              <a:lnSpc>
                <a:spcPct val="100000"/>
              </a:lnSpc>
              <a:spcBef>
                <a:spcPts val="0"/>
              </a:spcBef>
              <a:spcAft>
                <a:spcPts val="0"/>
              </a:spcAft>
              <a:buNone/>
            </a:pPr>
            <a:endParaRPr sz="3600" b="1" u="none" strike="noStrike" cap="none" dirty="0">
              <a:solidFill>
                <a:srgbClr val="FF7F00"/>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prin</a:t>
            </a:r>
            <a:r>
              <a:rPr lang="en-US" sz="3000" i="0" u="none" strike="noStrike" cap="none" dirty="0">
                <a:solidFill>
                  <a:srgbClr val="FFFF00"/>
                </a:solidFill>
                <a:latin typeface="Courier"/>
                <a:ea typeface="Courier"/>
                <a:cs typeface="Courier"/>
                <a:sym typeface="Courier New"/>
              </a:rPr>
              <a:t>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'Blastoff!'</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chemeClr val="bg1"/>
                </a:solidFill>
                <a:latin typeface="Courier"/>
                <a:ea typeface="Courier"/>
                <a:cs typeface="Courier"/>
                <a:sym typeface="Courier New"/>
              </a:rPr>
              <a:t>)</a:t>
            </a:r>
          </a:p>
        </p:txBody>
      </p:sp>
      <p:cxnSp>
        <p:nvCxnSpPr>
          <p:cNvPr id="214" name="Shape 214"/>
          <p:cNvCxnSpPr/>
          <p:nvPr/>
        </p:nvCxnSpPr>
        <p:spPr>
          <a:xfrm rot="10800000">
            <a:off x="2552692" y="2001842"/>
            <a:ext cx="14287" cy="566736"/>
          </a:xfrm>
          <a:prstGeom prst="straightConnector1">
            <a:avLst/>
          </a:prstGeom>
          <a:noFill/>
          <a:ln w="76200" cap="rnd" cmpd="sng">
            <a:solidFill>
              <a:srgbClr val="00FFFF"/>
            </a:solidFill>
            <a:prstDash val="solid"/>
            <a:miter/>
            <a:headEnd type="stealth" w="med" len="med"/>
            <a:tailEnd type="none" w="med" len="med"/>
          </a:ln>
        </p:spPr>
      </p:cxnSp>
      <p:cxnSp>
        <p:nvCxnSpPr>
          <p:cNvPr id="215" name="Shape 215"/>
          <p:cNvCxnSpPr/>
          <p:nvPr/>
        </p:nvCxnSpPr>
        <p:spPr>
          <a:xfrm flipH="1">
            <a:off x="11020426" y="3540124"/>
            <a:ext cx="1958974" cy="512762"/>
          </a:xfrm>
          <a:prstGeom prst="straightConnector1">
            <a:avLst/>
          </a:prstGeom>
          <a:noFill/>
          <a:ln w="50800" cap="rnd" cmpd="sng">
            <a:solidFill>
              <a:srgbClr val="FF7F00"/>
            </a:solidFill>
            <a:prstDash val="solid"/>
            <a:miter/>
            <a:headEnd type="stealth" w="med" len="med"/>
            <a:tailEnd type="none" w="med" len="med"/>
          </a:ln>
        </p:spPr>
      </p:cxnSp>
      <p:sp>
        <p:nvSpPr>
          <p:cNvPr id="216" name="Shape 216"/>
          <p:cNvSpPr/>
          <p:nvPr/>
        </p:nvSpPr>
        <p:spPr>
          <a:xfrm>
            <a:off x="1136643" y="256223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00FF00"/>
                </a:solidFill>
                <a:latin typeface="Arial" charset="0"/>
                <a:ea typeface="Arial" charset="0"/>
                <a:cs typeface="Arial" charset="0"/>
                <a:sym typeface="Cabin"/>
              </a:rPr>
              <a:t>n &gt; 0 ?</a:t>
            </a:r>
          </a:p>
        </p:txBody>
      </p:sp>
      <p:cxnSp>
        <p:nvCxnSpPr>
          <p:cNvPr id="217" name="Shape 217"/>
          <p:cNvCxnSpPr/>
          <p:nvPr/>
        </p:nvCxnSpPr>
        <p:spPr>
          <a:xfrm rot="10800000" flipH="1">
            <a:off x="2551104" y="3832230"/>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18" name="Shape 218"/>
          <p:cNvCxnSpPr/>
          <p:nvPr/>
        </p:nvCxnSpPr>
        <p:spPr>
          <a:xfrm rot="10800000">
            <a:off x="3994142" y="3190879"/>
            <a:ext cx="777875" cy="15875"/>
          </a:xfrm>
          <a:prstGeom prst="straightConnector1">
            <a:avLst/>
          </a:prstGeom>
          <a:noFill/>
          <a:ln w="76200" cap="rnd" cmpd="sng">
            <a:solidFill>
              <a:srgbClr val="00FFFF"/>
            </a:solidFill>
            <a:prstDash val="solid"/>
            <a:miter/>
            <a:headEnd type="none" w="med" len="med"/>
            <a:tailEnd type="none" w="med" len="med"/>
          </a:ln>
        </p:spPr>
      </p:cxnSp>
      <p:cxnSp>
        <p:nvCxnSpPr>
          <p:cNvPr id="219" name="Shape 219"/>
          <p:cNvCxnSpPr/>
          <p:nvPr/>
        </p:nvCxnSpPr>
        <p:spPr>
          <a:xfrm rot="10800000" flipH="1">
            <a:off x="4738680" y="31908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0" name="Shape 220"/>
          <p:cNvCxnSpPr/>
          <p:nvPr/>
        </p:nvCxnSpPr>
        <p:spPr>
          <a:xfrm flipH="1">
            <a:off x="4738693" y="5889730"/>
            <a:ext cx="4799" cy="300000"/>
          </a:xfrm>
          <a:prstGeom prst="straightConnector1">
            <a:avLst/>
          </a:prstGeom>
          <a:noFill/>
          <a:ln w="76200" cap="rnd" cmpd="sng">
            <a:solidFill>
              <a:srgbClr val="00FFFF"/>
            </a:solidFill>
            <a:prstDash val="solid"/>
            <a:miter/>
            <a:headEnd type="none" w="med" len="med"/>
            <a:tailEnd type="none" w="med" len="med"/>
          </a:ln>
        </p:spPr>
      </p:cxnSp>
      <p:cxnSp>
        <p:nvCxnSpPr>
          <p:cNvPr id="221" name="Shape 221"/>
          <p:cNvCxnSpPr/>
          <p:nvPr/>
        </p:nvCxnSpPr>
        <p:spPr>
          <a:xfrm>
            <a:off x="2566979" y="6192842"/>
            <a:ext cx="2187600" cy="14400"/>
          </a:xfrm>
          <a:prstGeom prst="straightConnector1">
            <a:avLst/>
          </a:prstGeom>
          <a:noFill/>
          <a:ln w="76200" cap="rnd" cmpd="sng">
            <a:solidFill>
              <a:srgbClr val="00FFFF"/>
            </a:solidFill>
            <a:prstDash val="solid"/>
            <a:miter/>
            <a:headEnd type="none" w="med" len="med"/>
            <a:tailEnd type="none" w="med" len="med"/>
          </a:ln>
        </p:spPr>
      </p:cxnSp>
      <p:cxnSp>
        <p:nvCxnSpPr>
          <p:cNvPr id="222" name="Shape 222"/>
          <p:cNvCxnSpPr/>
          <p:nvPr/>
        </p:nvCxnSpPr>
        <p:spPr>
          <a:xfrm flipH="1">
            <a:off x="781043" y="3206755"/>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23" name="Shape 223"/>
          <p:cNvCxnSpPr/>
          <p:nvPr/>
        </p:nvCxnSpPr>
        <p:spPr>
          <a:xfrm rot="10800000" flipH="1">
            <a:off x="2554279" y="6594480"/>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24" name="Shape 224"/>
          <p:cNvCxnSpPr/>
          <p:nvPr/>
        </p:nvCxnSpPr>
        <p:spPr>
          <a:xfrm rot="10800000">
            <a:off x="777780" y="3254342"/>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25" name="Shape 225"/>
          <p:cNvCxnSpPr/>
          <p:nvPr/>
        </p:nvCxnSpPr>
        <p:spPr>
          <a:xfrm>
            <a:off x="798505" y="6611942"/>
            <a:ext cx="1752600" cy="0"/>
          </a:xfrm>
          <a:prstGeom prst="straightConnector1">
            <a:avLst/>
          </a:prstGeom>
          <a:noFill/>
          <a:ln w="76200" cap="rnd" cmpd="sng">
            <a:solidFill>
              <a:srgbClr val="00FFFF"/>
            </a:solidFill>
            <a:prstDash val="solid"/>
            <a:miter/>
            <a:headEnd type="none" w="med" len="med"/>
            <a:tailEnd type="none" w="med" len="med"/>
          </a:ln>
        </p:spPr>
      </p:cxnSp>
      <p:cxnSp>
        <p:nvCxnSpPr>
          <p:cNvPr id="226" name="Shape 226"/>
          <p:cNvCxnSpPr/>
          <p:nvPr/>
        </p:nvCxnSpPr>
        <p:spPr>
          <a:xfrm rot="10800000">
            <a:off x="11001376" y="4433886"/>
            <a:ext cx="2035175" cy="1101725"/>
          </a:xfrm>
          <a:prstGeom prst="straightConnector1">
            <a:avLst/>
          </a:prstGeom>
          <a:noFill/>
          <a:ln w="50800" cap="rnd" cmpd="sng">
            <a:solidFill>
              <a:srgbClr val="FF7F00"/>
            </a:solidFill>
            <a:prstDash val="solid"/>
            <a:miter/>
            <a:headEnd type="stealth" w="med" len="med"/>
            <a:tailEnd type="none" w="med" len="med"/>
          </a:ln>
        </p:spPr>
      </p:cxnSp>
      <p:sp>
        <p:nvSpPr>
          <p:cNvPr id="227" name="Shape 227"/>
          <p:cNvSpPr txBox="1"/>
          <p:nvPr/>
        </p:nvSpPr>
        <p:spPr>
          <a:xfrm>
            <a:off x="5110150" y="6816824"/>
            <a:ext cx="10618799" cy="1663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Loops (repeated steps) have </a:t>
            </a:r>
            <a:r>
              <a:rPr lang="en-US" sz="3200" u="none" strike="noStrike" cap="none">
                <a:solidFill>
                  <a:srgbClr val="00FF00"/>
                </a:solidFill>
                <a:latin typeface="Arial" charset="0"/>
                <a:ea typeface="Arial" charset="0"/>
                <a:cs typeface="Arial" charset="0"/>
                <a:sym typeface="Cabin"/>
              </a:rPr>
              <a:t>iteration variables</a:t>
            </a:r>
            <a:r>
              <a:rPr lang="en-US" sz="3200" u="none" strike="noStrike" cap="none">
                <a:solidFill>
                  <a:srgbClr val="FF0000"/>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that change each time through a loop.  </a:t>
            </a:r>
            <a:r>
              <a:rPr lang="en-US" sz="3200" u="none" strike="noStrike" cap="none" dirty="0">
                <a:solidFill>
                  <a:schemeClr val="lt1"/>
                </a:solidFill>
                <a:latin typeface="Arial" charset="0"/>
                <a:ea typeface="Arial" charset="0"/>
                <a:cs typeface="Arial" charset="0"/>
                <a:sym typeface="Cabin"/>
              </a:rPr>
              <a:t>Often these </a:t>
            </a:r>
            <a:r>
              <a:rPr lang="en-US" sz="3200" u="none" strike="noStrike" cap="none" dirty="0">
                <a:solidFill>
                  <a:srgbClr val="00FF00"/>
                </a:solidFill>
                <a:latin typeface="Arial" charset="0"/>
                <a:ea typeface="Arial" charset="0"/>
                <a:cs typeface="Arial" charset="0"/>
                <a:sym typeface="Cabin"/>
              </a:rPr>
              <a:t>iteration variables </a:t>
            </a:r>
            <a:r>
              <a:rPr lang="en-US" sz="3200" u="none" strike="noStrike" cap="none" dirty="0">
                <a:solidFill>
                  <a:schemeClr val="lt1"/>
                </a:solidFill>
                <a:latin typeface="Arial" charset="0"/>
                <a:ea typeface="Arial" charset="0"/>
                <a:cs typeface="Arial" charset="0"/>
                <a:sym typeface="Cabin"/>
              </a:rPr>
              <a:t>go through a sequence of numbers.</a:t>
            </a:r>
          </a:p>
        </p:txBody>
      </p:sp>
      <p:sp>
        <p:nvSpPr>
          <p:cNvPr id="228" name="Shape 228"/>
          <p:cNvSpPr txBox="1"/>
          <p:nvPr/>
        </p:nvSpPr>
        <p:spPr>
          <a:xfrm>
            <a:off x="257168" y="2447930"/>
            <a:ext cx="7239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229" name="Shape 229"/>
          <p:cNvSpPr txBox="1"/>
          <p:nvPr/>
        </p:nvSpPr>
        <p:spPr>
          <a:xfrm>
            <a:off x="1111243" y="7210430"/>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print('Blastoff')</a:t>
            </a:r>
          </a:p>
        </p:txBody>
      </p:sp>
      <p:sp>
        <p:nvSpPr>
          <p:cNvPr id="230" name="Shape 230"/>
          <p:cNvSpPr txBox="1"/>
          <p:nvPr/>
        </p:nvSpPr>
        <p:spPr>
          <a:xfrm>
            <a:off x="4373554" y="2447930"/>
            <a:ext cx="917271"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231" name="Shape 231"/>
          <p:cNvSpPr txBox="1"/>
          <p:nvPr/>
        </p:nvSpPr>
        <p:spPr>
          <a:xfrm>
            <a:off x="1111243" y="12668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232" name="Shape 232"/>
          <p:cNvSpPr txBox="1"/>
          <p:nvPr/>
        </p:nvSpPr>
        <p:spPr>
          <a:xfrm>
            <a:off x="3295643" y="38449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00FF00"/>
                </a:solidFill>
                <a:latin typeface="Arial" charset="0"/>
                <a:ea typeface="Arial" charset="0"/>
                <a:cs typeface="Arial" charset="0"/>
                <a:sym typeface="Cabin"/>
              </a:rPr>
              <a:t>n</a:t>
            </a:r>
            <a:r>
              <a:rPr lang="en-US" sz="3500" u="none" strike="noStrike" cap="none" dirty="0">
                <a:solidFill>
                  <a:schemeClr val="bg1"/>
                </a:solidFill>
                <a:latin typeface="Arial" charset="0"/>
                <a:ea typeface="Arial" charset="0"/>
                <a:cs typeface="Arial" charset="0"/>
                <a:sym typeface="Cabin"/>
              </a:rPr>
              <a:t>)</a:t>
            </a:r>
          </a:p>
        </p:txBody>
      </p:sp>
      <p:sp>
        <p:nvSpPr>
          <p:cNvPr id="233" name="Shape 233"/>
          <p:cNvSpPr txBox="1"/>
          <p:nvPr/>
        </p:nvSpPr>
        <p:spPr>
          <a:xfrm>
            <a:off x="13201651" y="2005012"/>
            <a:ext cx="1727099" cy="47879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Output:</a:t>
            </a:r>
          </a:p>
          <a:p>
            <a:pPr marL="0" marR="0" lvl="0" indent="0" algn="ctr" rtl="0">
              <a:lnSpc>
                <a:spcPct val="100000"/>
              </a:lnSpc>
              <a:spcBef>
                <a:spcPts val="0"/>
              </a:spcBef>
              <a:spcAft>
                <a:spcPts val="0"/>
              </a:spcAft>
              <a:buNone/>
            </a:pPr>
            <a:endParaRPr sz="3600" u="none" strike="noStrike" cap="none">
              <a:solidFill>
                <a:srgbClr val="FF00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Blastoff! </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00"/>
                </a:solidFill>
                <a:latin typeface="Arial" charset="0"/>
                <a:ea typeface="Arial" charset="0"/>
                <a:cs typeface="Arial" charset="0"/>
                <a:sym typeface="Cabin"/>
              </a:rPr>
              <a:t>0</a:t>
            </a:r>
          </a:p>
        </p:txBody>
      </p:sp>
      <p:sp>
        <p:nvSpPr>
          <p:cNvPr id="234" name="Shape 234"/>
          <p:cNvSpPr txBox="1"/>
          <p:nvPr/>
        </p:nvSpPr>
        <p:spPr>
          <a:xfrm>
            <a:off x="3282943" y="506413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a:solidFill>
                  <a:schemeClr val="lt1"/>
                </a:solidFill>
                <a:latin typeface="Arial" charset="0"/>
                <a:ea typeface="Arial" charset="0"/>
                <a:cs typeface="Arial" charset="0"/>
                <a:sym typeface="Cabin"/>
              </a:rPr>
              <a:t> </a:t>
            </a:r>
            <a:r>
              <a:rPr lang="en-US" sz="3500" u="none" strike="noStrike" cap="none">
                <a:solidFill>
                  <a:schemeClr val="lt1"/>
                </a:solidFill>
                <a:latin typeface="Arial" charset="0"/>
                <a:ea typeface="Arial" charset="0"/>
                <a:cs typeface="Arial" charset="0"/>
                <a:sym typeface="Cabin"/>
              </a:rPr>
              <a:t>n = n -1</a:t>
            </a:r>
          </a:p>
        </p:txBody>
      </p:sp>
      <p:cxnSp>
        <p:nvCxnSpPr>
          <p:cNvPr id="235" name="Shape 235"/>
          <p:cNvCxnSpPr/>
          <p:nvPr/>
        </p:nvCxnSpPr>
        <p:spPr>
          <a:xfrm flipH="1">
            <a:off x="4733893" y="4679130"/>
            <a:ext cx="4799" cy="300000"/>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904875" y="155819"/>
            <a:ext cx="13932000" cy="1085849"/>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b="1" u="none" strike="noStrike" cap="none" dirty="0">
                <a:solidFill>
                  <a:schemeClr val="tx1"/>
                </a:solidFill>
                <a:latin typeface="Arial" charset="0"/>
                <a:ea typeface="Arial" charset="0"/>
                <a:cs typeface="Arial" charset="0"/>
                <a:sym typeface="Cabin"/>
              </a:rPr>
              <a:t>An Infinite “while </a:t>
            </a:r>
            <a:r>
              <a:rPr lang="en-US" sz="7200" b="1" dirty="0">
                <a:solidFill>
                  <a:schemeClr val="tx1"/>
                </a:solidFill>
                <a:latin typeface="Arial" charset="0"/>
                <a:ea typeface="Arial" charset="0"/>
                <a:cs typeface="Arial" charset="0"/>
                <a:sym typeface="Cabin"/>
              </a:rPr>
              <a:t>Loop”</a:t>
            </a:r>
            <a:endParaRPr lang="en-US" sz="7200" b="1" u="none" strike="noStrike" cap="none" dirty="0">
              <a:solidFill>
                <a:schemeClr val="tx1"/>
              </a:solidFill>
              <a:latin typeface="Arial" charset="0"/>
              <a:ea typeface="Arial" charset="0"/>
              <a:cs typeface="Arial" charset="0"/>
              <a:sym typeface="Cabin"/>
            </a:endParaRPr>
          </a:p>
        </p:txBody>
      </p:sp>
      <p:sp>
        <p:nvSpPr>
          <p:cNvPr id="241" name="Shape 241"/>
          <p:cNvSpPr txBox="1"/>
          <p:nvPr/>
        </p:nvSpPr>
        <p:spPr>
          <a:xfrm>
            <a:off x="8853467" y="3181350"/>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'Lather'</a:t>
            </a:r>
            <a:r>
              <a:rPr lang="en-US" sz="3200" dirty="0">
                <a:solidFill>
                  <a:schemeClr val="bg1"/>
                </a:solidFill>
                <a:latin typeface="Arial" charset="0"/>
                <a:ea typeface="Arial" charset="0"/>
                <a:cs typeface="Arial" charset="0"/>
                <a:sym typeface="Cabin"/>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'Rinse'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'Dry off!'</a:t>
            </a:r>
            <a:r>
              <a:rPr lang="en-US" sz="3000" i="0" u="none" strike="noStrike" cap="none" dirty="0">
                <a:solidFill>
                  <a:schemeClr val="bg1"/>
                </a:solidFill>
                <a:latin typeface="Courier"/>
                <a:ea typeface="Courier"/>
                <a:cs typeface="Courier"/>
                <a:sym typeface="Courier New"/>
              </a:rPr>
              <a:t>)</a:t>
            </a: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a:solidFill>
                  <a:srgbClr val="00FF00"/>
                </a:solidFill>
                <a:latin typeface="Comic Sans MS"/>
                <a:ea typeface="Comic Sans MS"/>
                <a:cs typeface="Comic Sans MS"/>
                <a:sym typeface="Comic Sans MS"/>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print('Dry off!')</a:t>
            </a: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n = 5</a:t>
            </a: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'Lather'</a:t>
            </a:r>
            <a:r>
              <a:rPr lang="en-US" sz="3500" u="none" strike="noStrike" cap="none" dirty="0">
                <a:solidFill>
                  <a:schemeClr val="bg1"/>
                </a:solidFill>
                <a:latin typeface="Arial" charset="0"/>
                <a:ea typeface="Arial" charset="0"/>
                <a:cs typeface="Arial" charset="0"/>
                <a:sym typeface="Cabin"/>
              </a:rPr>
              <a:t>)</a:t>
            </a: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'Rinse'</a:t>
            </a:r>
            <a:r>
              <a:rPr lang="en-US" sz="3500" dirty="0">
                <a:solidFill>
                  <a:schemeClr val="bg1"/>
                </a:solidFill>
                <a:latin typeface="Arial" charset="0"/>
                <a:ea typeface="Arial" charset="0"/>
                <a:cs typeface="Arial" charset="0"/>
                <a:sym typeface="Cabin"/>
              </a:rPr>
              <a:t>)</a:t>
            </a:r>
          </a:p>
        </p:txBody>
      </p:sp>
      <p:sp>
        <p:nvSpPr>
          <p:cNvPr id="259" name="Shape 259"/>
          <p:cNvSpPr txBox="1"/>
          <p:nvPr/>
        </p:nvSpPr>
        <p:spPr>
          <a:xfrm>
            <a:off x="8295898" y="7412450"/>
            <a:ext cx="6791801"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00FF00"/>
                </a:solidFill>
                <a:latin typeface="Arial" charset="0"/>
                <a:ea typeface="Arial" charset="0"/>
                <a:cs typeface="Arial" charset="0"/>
                <a:sym typeface="Cabin"/>
              </a:rPr>
              <a:t>What is wrong with this loop?</a:t>
            </a: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Shape 240"/>
          <p:cNvSpPr txBox="1">
            <a:spLocks noGrp="1"/>
          </p:cNvSpPr>
          <p:nvPr>
            <p:ph type="title"/>
          </p:nvPr>
        </p:nvSpPr>
        <p:spPr>
          <a:xfrm>
            <a:off x="904875" y="257441"/>
            <a:ext cx="13932000" cy="897478"/>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200" b="1" u="none" strike="noStrike" cap="none" dirty="0">
                <a:solidFill>
                  <a:schemeClr val="tx1"/>
                </a:solidFill>
                <a:latin typeface="Arial" charset="0"/>
                <a:ea typeface="Arial" charset="0"/>
                <a:cs typeface="Arial" charset="0"/>
                <a:sym typeface="Cabin"/>
              </a:rPr>
              <a:t>Another Infinite “while </a:t>
            </a:r>
            <a:r>
              <a:rPr lang="en-US" sz="7200" b="1" dirty="0">
                <a:solidFill>
                  <a:schemeClr val="tx1"/>
                </a:solidFill>
                <a:latin typeface="Arial" charset="0"/>
                <a:ea typeface="Arial" charset="0"/>
                <a:cs typeface="Arial" charset="0"/>
                <a:sym typeface="Cabin"/>
              </a:rPr>
              <a:t>Loop”</a:t>
            </a:r>
            <a:endParaRPr lang="en-US" sz="7200" b="1" u="none" strike="noStrike" cap="none" dirty="0">
              <a:solidFill>
                <a:schemeClr val="tx1"/>
              </a:solidFill>
              <a:latin typeface="Arial" charset="0"/>
              <a:ea typeface="Arial" charset="0"/>
              <a:cs typeface="Arial" charset="0"/>
              <a:sym typeface="Cabin"/>
            </a:endParaRPr>
          </a:p>
        </p:txBody>
      </p:sp>
      <p:sp>
        <p:nvSpPr>
          <p:cNvPr id="241" name="Shape 241"/>
          <p:cNvSpPr txBox="1"/>
          <p:nvPr/>
        </p:nvSpPr>
        <p:spPr>
          <a:xfrm>
            <a:off x="8853467" y="3181350"/>
            <a:ext cx="5019696"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 </a:t>
            </a:r>
            <a:r>
              <a:rPr lang="en-US" sz="3000" i="0" u="none" strike="noStrike" cap="none" dirty="0">
                <a:solidFill>
                  <a:srgbClr val="00FF00"/>
                </a:solidFill>
                <a:latin typeface="Courier"/>
                <a:ea typeface="Courier"/>
                <a:cs typeface="Courier"/>
                <a:sym typeface="Courier New"/>
              </a:rPr>
              <a:t>n</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&gt;</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0</a:t>
            </a:r>
            <a:r>
              <a:rPr lang="en-US" sz="3000" i="0" u="none" strike="noStrike" cap="none" dirty="0">
                <a:solidFill>
                  <a:srgbClr val="FFFF00"/>
                </a:solidFill>
                <a:latin typeface="Courier"/>
                <a:ea typeface="Courier"/>
                <a:cs typeface="Courier"/>
                <a:sym typeface="Courier New"/>
              </a:rPr>
              <a:t> :</a:t>
            </a:r>
          </a:p>
          <a:p>
            <a:pPr>
              <a:buClr>
                <a:srgbClr val="FFFF00"/>
              </a:buClr>
              <a:buSzPct val="25000"/>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'Lather'</a:t>
            </a:r>
            <a:r>
              <a:rPr lang="en-US" sz="3200" dirty="0">
                <a:solidFill>
                  <a:schemeClr val="bg1"/>
                </a:solidFill>
                <a:latin typeface="Arial" charset="0"/>
                <a:ea typeface="Arial" charset="0"/>
                <a:cs typeface="Arial" charset="0"/>
                <a:sym typeface="Cabin"/>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'Rinse'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bg1"/>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'Dry off!'</a:t>
            </a:r>
            <a:r>
              <a:rPr lang="en-US" sz="3000" i="0" u="none" strike="noStrike" cap="none" dirty="0">
                <a:solidFill>
                  <a:schemeClr val="bg1"/>
                </a:solidFill>
                <a:latin typeface="Courier"/>
                <a:ea typeface="Courier"/>
                <a:cs typeface="Courier"/>
                <a:sym typeface="Courier New"/>
              </a:rPr>
              <a:t>)</a:t>
            </a:r>
          </a:p>
        </p:txBody>
      </p:sp>
      <p:cxnSp>
        <p:nvCxnSpPr>
          <p:cNvPr id="242" name="Shape 242"/>
          <p:cNvCxnSpPr/>
          <p:nvPr/>
        </p:nvCxnSpPr>
        <p:spPr>
          <a:xfrm rot="10800000">
            <a:off x="2838449" y="2087567"/>
            <a:ext cx="14287" cy="566736"/>
          </a:xfrm>
          <a:prstGeom prst="straightConnector1">
            <a:avLst/>
          </a:prstGeom>
          <a:noFill/>
          <a:ln w="76200" cap="rnd" cmpd="sng">
            <a:solidFill>
              <a:srgbClr val="00FFFF"/>
            </a:solidFill>
            <a:prstDash val="solid"/>
            <a:miter/>
            <a:headEnd type="stealth" w="med" len="med"/>
            <a:tailEnd type="none" w="med" len="med"/>
          </a:ln>
        </p:spPr>
      </p:cxnSp>
      <p:sp>
        <p:nvSpPr>
          <p:cNvPr id="243" name="Shape 243"/>
          <p:cNvSpPr/>
          <p:nvPr/>
        </p:nvSpPr>
        <p:spPr>
          <a:xfrm>
            <a:off x="1422400" y="2647955"/>
            <a:ext cx="2870200" cy="1270000"/>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b="0" i="0" u="none" strike="noStrike" cap="none">
                <a:solidFill>
                  <a:srgbClr val="00FF00"/>
                </a:solidFill>
                <a:latin typeface="Comic Sans MS"/>
                <a:ea typeface="Comic Sans MS"/>
                <a:cs typeface="Comic Sans MS"/>
                <a:sym typeface="Comic Sans MS"/>
              </a:rPr>
              <a:t>n &gt; 0 ?</a:t>
            </a:r>
          </a:p>
        </p:txBody>
      </p:sp>
      <p:cxnSp>
        <p:nvCxnSpPr>
          <p:cNvPr id="244" name="Shape 244"/>
          <p:cNvCxnSpPr/>
          <p:nvPr/>
        </p:nvCxnSpPr>
        <p:spPr>
          <a:xfrm rot="10800000" flipH="1">
            <a:off x="2836861" y="3917955"/>
            <a:ext cx="20636" cy="2317749"/>
          </a:xfrm>
          <a:prstGeom prst="straightConnector1">
            <a:avLst/>
          </a:prstGeom>
          <a:noFill/>
          <a:ln w="76200" cap="rnd" cmpd="sng">
            <a:solidFill>
              <a:srgbClr val="00FFFF"/>
            </a:solidFill>
            <a:prstDash val="solid"/>
            <a:miter/>
            <a:headEnd type="none" w="med" len="med"/>
            <a:tailEnd type="stealth" w="med" len="med"/>
          </a:ln>
        </p:spPr>
      </p:cxnSp>
      <p:cxnSp>
        <p:nvCxnSpPr>
          <p:cNvPr id="245" name="Shape 245"/>
          <p:cNvCxnSpPr/>
          <p:nvPr/>
        </p:nvCxnSpPr>
        <p:spPr>
          <a:xfrm rot="10800000">
            <a:off x="4203675" y="3276479"/>
            <a:ext cx="819299" cy="7800"/>
          </a:xfrm>
          <a:prstGeom prst="straightConnector1">
            <a:avLst/>
          </a:prstGeom>
          <a:noFill/>
          <a:ln w="76200" cap="rnd" cmpd="sng">
            <a:solidFill>
              <a:srgbClr val="00FFFF"/>
            </a:solidFill>
            <a:prstDash val="solid"/>
            <a:miter/>
            <a:headEnd type="none" w="med" len="med"/>
            <a:tailEnd type="none" w="med" len="med"/>
          </a:ln>
        </p:spPr>
      </p:cxnSp>
      <p:cxnSp>
        <p:nvCxnSpPr>
          <p:cNvPr id="246" name="Shape 246"/>
          <p:cNvCxnSpPr/>
          <p:nvPr/>
        </p:nvCxnSpPr>
        <p:spPr>
          <a:xfrm rot="10800000" flipH="1">
            <a:off x="5024437" y="32766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47" name="Shape 247"/>
          <p:cNvCxnSpPr>
            <a:stCxn id="248" idx="2"/>
          </p:cNvCxnSpPr>
          <p:nvPr/>
        </p:nvCxnSpPr>
        <p:spPr>
          <a:xfrm>
            <a:off x="5078405" y="5899154"/>
            <a:ext cx="0" cy="336550"/>
          </a:xfrm>
          <a:prstGeom prst="straightConnector1">
            <a:avLst/>
          </a:prstGeom>
          <a:noFill/>
          <a:ln w="76200" cap="rnd" cmpd="sng">
            <a:solidFill>
              <a:srgbClr val="00FFFF"/>
            </a:solidFill>
            <a:prstDash val="solid"/>
            <a:miter/>
            <a:headEnd type="none" w="med" len="med"/>
            <a:tailEnd type="none" w="med" len="med"/>
          </a:ln>
        </p:spPr>
      </p:cxnSp>
      <p:cxnSp>
        <p:nvCxnSpPr>
          <p:cNvPr id="249" name="Shape 249"/>
          <p:cNvCxnSpPr/>
          <p:nvPr/>
        </p:nvCxnSpPr>
        <p:spPr>
          <a:xfrm>
            <a:off x="2852736" y="6202367"/>
            <a:ext cx="2187574" cy="14287"/>
          </a:xfrm>
          <a:prstGeom prst="straightConnector1">
            <a:avLst/>
          </a:prstGeom>
          <a:noFill/>
          <a:ln w="76200" cap="rnd" cmpd="sng">
            <a:solidFill>
              <a:srgbClr val="00FFFF"/>
            </a:solidFill>
            <a:prstDash val="solid"/>
            <a:miter/>
            <a:headEnd type="none" w="med" len="med"/>
            <a:tailEnd type="none" w="med" len="med"/>
          </a:ln>
        </p:spPr>
      </p:cxnSp>
      <p:cxnSp>
        <p:nvCxnSpPr>
          <p:cNvPr id="250" name="Shape 250"/>
          <p:cNvCxnSpPr/>
          <p:nvPr/>
        </p:nvCxnSpPr>
        <p:spPr>
          <a:xfrm flipH="1">
            <a:off x="1066800" y="3292480"/>
            <a:ext cx="396874" cy="3174"/>
          </a:xfrm>
          <a:prstGeom prst="straightConnector1">
            <a:avLst/>
          </a:prstGeom>
          <a:noFill/>
          <a:ln w="76200" cap="rnd" cmpd="sng">
            <a:solidFill>
              <a:srgbClr val="00FFFF"/>
            </a:solidFill>
            <a:prstDash val="solid"/>
            <a:miter/>
            <a:headEnd type="none" w="med" len="med"/>
            <a:tailEnd type="stealth" w="med" len="med"/>
          </a:ln>
        </p:spPr>
      </p:cxnSp>
      <p:cxnSp>
        <p:nvCxnSpPr>
          <p:cNvPr id="251" name="Shape 251"/>
          <p:cNvCxnSpPr/>
          <p:nvPr/>
        </p:nvCxnSpPr>
        <p:spPr>
          <a:xfrm rot="10800000" flipH="1">
            <a:off x="2840036" y="6680205"/>
            <a:ext cx="15875" cy="644524"/>
          </a:xfrm>
          <a:prstGeom prst="straightConnector1">
            <a:avLst/>
          </a:prstGeom>
          <a:noFill/>
          <a:ln w="76200" cap="rnd" cmpd="sng">
            <a:solidFill>
              <a:srgbClr val="00FFFF"/>
            </a:solidFill>
            <a:prstDash val="solid"/>
            <a:miter/>
            <a:headEnd type="stealth" w="med" len="med"/>
            <a:tailEnd type="none" w="med" len="med"/>
          </a:ln>
        </p:spPr>
      </p:cxnSp>
      <p:cxnSp>
        <p:nvCxnSpPr>
          <p:cNvPr id="252" name="Shape 252"/>
          <p:cNvCxnSpPr/>
          <p:nvPr/>
        </p:nvCxnSpPr>
        <p:spPr>
          <a:xfrm rot="10800000">
            <a:off x="1063537" y="3340067"/>
            <a:ext cx="36599" cy="3433800"/>
          </a:xfrm>
          <a:prstGeom prst="straightConnector1">
            <a:avLst/>
          </a:prstGeom>
          <a:noFill/>
          <a:ln w="76200" cap="rnd" cmpd="sng">
            <a:solidFill>
              <a:srgbClr val="00FFFF"/>
            </a:solidFill>
            <a:prstDash val="solid"/>
            <a:miter/>
            <a:headEnd type="stealth" w="med" len="med"/>
            <a:tailEnd type="none" w="med" len="med"/>
          </a:ln>
        </p:spPr>
      </p:cxnSp>
      <p:cxnSp>
        <p:nvCxnSpPr>
          <p:cNvPr id="253" name="Shape 253"/>
          <p:cNvCxnSpPr/>
          <p:nvPr/>
        </p:nvCxnSpPr>
        <p:spPr>
          <a:xfrm>
            <a:off x="1084262" y="6697667"/>
            <a:ext cx="1752600" cy="0"/>
          </a:xfrm>
          <a:prstGeom prst="straightConnector1">
            <a:avLst/>
          </a:prstGeom>
          <a:noFill/>
          <a:ln w="76200" cap="rnd" cmpd="sng">
            <a:solidFill>
              <a:srgbClr val="00FFFF"/>
            </a:solidFill>
            <a:prstDash val="solid"/>
            <a:miter/>
            <a:headEnd type="none" w="med" len="med"/>
            <a:tailEnd type="none" w="med" len="med"/>
          </a:ln>
        </p:spPr>
      </p:cxnSp>
      <p:sp>
        <p:nvSpPr>
          <p:cNvPr id="254" name="Shape 254"/>
          <p:cNvSpPr txBox="1"/>
          <p:nvPr/>
        </p:nvSpPr>
        <p:spPr>
          <a:xfrm>
            <a:off x="542925" y="2533655"/>
            <a:ext cx="723900"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255" name="Shape 255"/>
          <p:cNvSpPr txBox="1"/>
          <p:nvPr/>
        </p:nvSpPr>
        <p:spPr>
          <a:xfrm>
            <a:off x="1397000" y="7296155"/>
            <a:ext cx="2921000"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print('Dry off!')</a:t>
            </a:r>
          </a:p>
        </p:txBody>
      </p:sp>
      <p:sp>
        <p:nvSpPr>
          <p:cNvPr id="256" name="Shape 256"/>
          <p:cNvSpPr txBox="1"/>
          <p:nvPr/>
        </p:nvSpPr>
        <p:spPr>
          <a:xfrm>
            <a:off x="4659312" y="2533655"/>
            <a:ext cx="1074736" cy="622299"/>
          </a:xfrm>
          <a:prstGeom prst="rect">
            <a:avLst/>
          </a:prstGeom>
          <a:noFill/>
          <a:ln w="9525" cap="flat" cmpd="sng">
            <a:no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257" name="Shape 257"/>
          <p:cNvSpPr txBox="1"/>
          <p:nvPr/>
        </p:nvSpPr>
        <p:spPr>
          <a:xfrm>
            <a:off x="1397000" y="1352555"/>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n = </a:t>
            </a:r>
            <a:r>
              <a:rPr lang="en-US" sz="3500" dirty="0">
                <a:solidFill>
                  <a:schemeClr val="lt1"/>
                </a:solidFill>
                <a:latin typeface="Arial" charset="0"/>
                <a:ea typeface="Arial" charset="0"/>
                <a:cs typeface="Arial" charset="0"/>
                <a:sym typeface="Cabin"/>
              </a:rPr>
              <a:t>0</a:t>
            </a:r>
            <a:endParaRPr lang="en-US" sz="3500" u="none" strike="noStrike" cap="none" dirty="0">
              <a:solidFill>
                <a:schemeClr val="lt1"/>
              </a:solidFill>
              <a:latin typeface="Arial" charset="0"/>
              <a:ea typeface="Arial" charset="0"/>
              <a:cs typeface="Arial" charset="0"/>
              <a:sym typeface="Cabin"/>
            </a:endParaRPr>
          </a:p>
        </p:txBody>
      </p:sp>
      <p:sp>
        <p:nvSpPr>
          <p:cNvPr id="258" name="Shape 258"/>
          <p:cNvSpPr txBox="1"/>
          <p:nvPr/>
        </p:nvSpPr>
        <p:spPr>
          <a:xfrm>
            <a:off x="3405194" y="3930655"/>
            <a:ext cx="3365474" cy="747711"/>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'Lather'</a:t>
            </a:r>
            <a:r>
              <a:rPr lang="en-US" sz="3500" u="none" strike="noStrike" cap="none" dirty="0">
                <a:solidFill>
                  <a:schemeClr val="bg1"/>
                </a:solidFill>
                <a:latin typeface="Arial" charset="0"/>
                <a:ea typeface="Arial" charset="0"/>
                <a:cs typeface="Arial" charset="0"/>
                <a:sym typeface="Cabin"/>
              </a:rPr>
              <a:t>)</a:t>
            </a:r>
          </a:p>
        </p:txBody>
      </p:sp>
      <p:sp>
        <p:nvSpPr>
          <p:cNvPr id="248" name="Shape 248"/>
          <p:cNvSpPr txBox="1"/>
          <p:nvPr/>
        </p:nvSpPr>
        <p:spPr>
          <a:xfrm>
            <a:off x="3386141" y="5149855"/>
            <a:ext cx="3384527" cy="7492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lgn="ctr">
              <a:buClr>
                <a:schemeClr val="lt1"/>
              </a:buClr>
              <a:buSzPct val="25000"/>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a:solidFill>
                  <a:srgbClr val="FF9900"/>
                </a:solidFill>
                <a:latin typeface="Arial" charset="0"/>
                <a:ea typeface="Arial" charset="0"/>
                <a:cs typeface="Arial" charset="0"/>
                <a:sym typeface="Cabin"/>
              </a:rPr>
              <a:t>'Rinse'</a:t>
            </a:r>
            <a:r>
              <a:rPr lang="en-US" sz="3500" dirty="0">
                <a:solidFill>
                  <a:schemeClr val="bg1"/>
                </a:solidFill>
                <a:latin typeface="Arial" charset="0"/>
                <a:ea typeface="Arial" charset="0"/>
                <a:cs typeface="Arial" charset="0"/>
                <a:sym typeface="Cabin"/>
              </a:rPr>
              <a:t>)</a:t>
            </a:r>
          </a:p>
        </p:txBody>
      </p:sp>
      <p:sp>
        <p:nvSpPr>
          <p:cNvPr id="259" name="Shape 259"/>
          <p:cNvSpPr txBox="1"/>
          <p:nvPr/>
        </p:nvSpPr>
        <p:spPr>
          <a:xfrm>
            <a:off x="8295898" y="7412450"/>
            <a:ext cx="6303287"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dirty="0">
                <a:solidFill>
                  <a:srgbClr val="00FF00"/>
                </a:solidFill>
                <a:latin typeface="Arial" charset="0"/>
                <a:ea typeface="Arial" charset="0"/>
                <a:cs typeface="Arial" charset="0"/>
                <a:sym typeface="Cabin"/>
              </a:rPr>
              <a:t>What is this loop doing?</a:t>
            </a:r>
          </a:p>
        </p:txBody>
      </p:sp>
      <p:cxnSp>
        <p:nvCxnSpPr>
          <p:cNvPr id="260" name="Shape 260"/>
          <p:cNvCxnSpPr>
            <a:stCxn id="258" idx="2"/>
            <a:endCxn id="248" idx="0"/>
          </p:cNvCxnSpPr>
          <p:nvPr/>
        </p:nvCxnSpPr>
        <p:spPr>
          <a:xfrm flipH="1">
            <a:off x="5078405" y="4678366"/>
            <a:ext cx="9526" cy="471489"/>
          </a:xfrm>
          <a:prstGeom prst="straightConnector1">
            <a:avLst/>
          </a:prstGeom>
          <a:noFill/>
          <a:ln w="76200" cap="rnd" cmpd="sng">
            <a:solidFill>
              <a:srgbClr val="00FFFF"/>
            </a:solidFill>
            <a:prstDash val="solid"/>
            <a:miter/>
            <a:headEnd type="none" w="med" len="med"/>
            <a:tailEnd type="none" w="med" len="med"/>
          </a:ln>
        </p:spPr>
      </p:cxnSp>
    </p:spTree>
    <p:extLst>
      <p:ext uri="{BB962C8B-B14F-4D97-AF65-F5344CB8AC3E}">
        <p14:creationId xmlns:p14="http://schemas.microsoft.com/office/powerpoint/2010/main" val="1069979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176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76" name="Rectangle 75">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2702" y="0"/>
            <a:ext cx="10070592" cy="914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6674726"/>
            <a:ext cx="6620256" cy="192891"/>
          </a:xfrm>
          <a:prstGeom prst="rect">
            <a:avLst/>
          </a:prstGeom>
        </p:spPr>
      </p:pic>
      <p:sp>
        <p:nvSpPr>
          <p:cNvPr id="80" name="Rectangle 79">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51685"/>
            <a:ext cx="6619422" cy="4240631"/>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2530" name="Title 1">
            <a:extLst>
              <a:ext uri="{FF2B5EF4-FFF2-40B4-BE49-F238E27FC236}">
                <a16:creationId xmlns:a16="http://schemas.microsoft.com/office/drawing/2014/main" id="{D28089F1-865C-4A08-990C-936ACF6D254F}"/>
              </a:ext>
            </a:extLst>
          </p:cNvPr>
          <p:cNvSpPr>
            <a:spLocks noGrp="1" noChangeArrowheads="1"/>
          </p:cNvSpPr>
          <p:nvPr>
            <p:ph type="title"/>
          </p:nvPr>
        </p:nvSpPr>
        <p:spPr>
          <a:xfrm>
            <a:off x="907094" y="2751016"/>
            <a:ext cx="4985706" cy="3548069"/>
          </a:xfrm>
        </p:spPr>
        <p:txBody>
          <a:bodyPr>
            <a:normAutofit/>
          </a:bodyPr>
          <a:lstStyle/>
          <a:p>
            <a:pPr algn="r"/>
            <a:r>
              <a:rPr lang="en-US" altLang="en-US" sz="5900" b="1" dirty="0">
                <a:solidFill>
                  <a:srgbClr val="FFFFFF"/>
                </a:solidFill>
              </a:rPr>
              <a:t>Defining a Function - </a:t>
            </a:r>
            <a:r>
              <a:rPr lang="en-US" altLang="en-US" sz="5900" b="1" dirty="0">
                <a:solidFill>
                  <a:schemeClr val="accent5">
                    <a:lumMod val="75000"/>
                  </a:schemeClr>
                </a:solidFill>
              </a:rPr>
              <a:t>Syntax</a:t>
            </a:r>
            <a:endParaRPr lang="en-US" altLang="en-US" sz="5900" dirty="0">
              <a:solidFill>
                <a:schemeClr val="accent5">
                  <a:lumMod val="75000"/>
                </a:schemeClr>
              </a:solidFill>
            </a:endParaRPr>
          </a:p>
        </p:txBody>
      </p:sp>
      <p:sp>
        <p:nvSpPr>
          <p:cNvPr id="22531" name="Content Placeholder 2">
            <a:extLst>
              <a:ext uri="{FF2B5EF4-FFF2-40B4-BE49-F238E27FC236}">
                <a16:creationId xmlns:a16="http://schemas.microsoft.com/office/drawing/2014/main" id="{943C3CF3-0F3B-4984-AE3E-F88DF6B4F8D6}"/>
              </a:ext>
            </a:extLst>
          </p:cNvPr>
          <p:cNvSpPr>
            <a:spLocks noGrp="1" noChangeArrowheads="1"/>
          </p:cNvSpPr>
          <p:nvPr>
            <p:ph idx="1"/>
          </p:nvPr>
        </p:nvSpPr>
        <p:spPr>
          <a:xfrm>
            <a:off x="7050660" y="881474"/>
            <a:ext cx="8343149" cy="7337468"/>
          </a:xfrm>
        </p:spPr>
        <p:txBody>
          <a:bodyPr anchor="ctr">
            <a:normAutofit/>
          </a:bodyPr>
          <a:lstStyle/>
          <a:p>
            <a:pPr>
              <a:buFontTx/>
              <a:buNone/>
            </a:pPr>
            <a:r>
              <a:rPr lang="en-US" altLang="en-US" sz="2300" dirty="0">
                <a:solidFill>
                  <a:srgbClr val="FFFFFF"/>
                </a:solidFill>
              </a:rPr>
              <a:t>Here are simple rules to define a function in Python:</a:t>
            </a:r>
          </a:p>
          <a:p>
            <a:r>
              <a:rPr lang="en-US" altLang="en-US" sz="2300" dirty="0">
                <a:solidFill>
                  <a:srgbClr val="FFFFFF"/>
                </a:solidFill>
              </a:rPr>
              <a:t>Function blocks begin with the keyword </a:t>
            </a:r>
            <a:r>
              <a:rPr lang="en-US" altLang="en-US" sz="2300" b="1" dirty="0">
                <a:solidFill>
                  <a:srgbClr val="FFFFFF"/>
                </a:solidFill>
              </a:rPr>
              <a:t>def</a:t>
            </a:r>
            <a:r>
              <a:rPr lang="en-US" altLang="en-US" sz="2300" dirty="0">
                <a:solidFill>
                  <a:srgbClr val="FFFFFF"/>
                </a:solidFill>
              </a:rPr>
              <a:t> followed by the function name and parentheses ( ( ) ).</a:t>
            </a:r>
          </a:p>
          <a:p>
            <a:r>
              <a:rPr lang="en-US" altLang="en-US" sz="2300" dirty="0">
                <a:solidFill>
                  <a:srgbClr val="FFFFFF"/>
                </a:solidFill>
              </a:rPr>
              <a:t>Any input parameters or arguments should be placed within these parentheses. You can also define parameters inside these parentheses.</a:t>
            </a:r>
          </a:p>
          <a:p>
            <a:r>
              <a:rPr lang="en-US" altLang="en-US" sz="2300" dirty="0">
                <a:solidFill>
                  <a:srgbClr val="FFFFFF"/>
                </a:solidFill>
              </a:rPr>
              <a:t>The first statement of a function can be an optional statement - the documentation string of the function or </a:t>
            </a:r>
            <a:r>
              <a:rPr lang="en-US" altLang="en-US" sz="2300" i="1" dirty="0">
                <a:solidFill>
                  <a:srgbClr val="FFFFFF"/>
                </a:solidFill>
              </a:rPr>
              <a:t>docstring</a:t>
            </a:r>
            <a:r>
              <a:rPr lang="en-US" altLang="en-US" sz="2300" dirty="0">
                <a:solidFill>
                  <a:srgbClr val="FFFFFF"/>
                </a:solidFill>
              </a:rPr>
              <a:t>.</a:t>
            </a:r>
          </a:p>
          <a:p>
            <a:r>
              <a:rPr lang="en-US" altLang="en-US" sz="2300" dirty="0">
                <a:solidFill>
                  <a:srgbClr val="FFFFFF"/>
                </a:solidFill>
              </a:rPr>
              <a:t>The code block within every function starts with a colon (:) and is indented.</a:t>
            </a:r>
          </a:p>
          <a:p>
            <a:r>
              <a:rPr lang="en-US" altLang="en-US" sz="2300" dirty="0">
                <a:solidFill>
                  <a:srgbClr val="FFFFFF"/>
                </a:solidFill>
              </a:rPr>
              <a:t>The statement return [expression] exits a function, optionally passing back an expression to the caller. A return statement with no arguments is the same as return None.</a:t>
            </a:r>
          </a:p>
          <a:p>
            <a:r>
              <a:rPr lang="en-US" altLang="en-US" sz="2300" b="1" dirty="0">
                <a:solidFill>
                  <a:srgbClr val="FFFFFF"/>
                </a:solidFill>
              </a:rPr>
              <a:t>Syntax:</a:t>
            </a:r>
          </a:p>
          <a:p>
            <a:r>
              <a:rPr lang="en-US" altLang="en-US" sz="2300" dirty="0">
                <a:solidFill>
                  <a:srgbClr val="FFFFFF"/>
                </a:solidFill>
                <a:highlight>
                  <a:srgbClr val="000080"/>
                </a:highlight>
              </a:rPr>
              <a:t>def </a:t>
            </a:r>
            <a:r>
              <a:rPr lang="en-US" altLang="en-US" sz="2300" dirty="0" err="1">
                <a:solidFill>
                  <a:srgbClr val="FFFFFF"/>
                </a:solidFill>
                <a:highlight>
                  <a:srgbClr val="000080"/>
                </a:highlight>
              </a:rPr>
              <a:t>functionname</a:t>
            </a:r>
            <a:r>
              <a:rPr lang="en-US" altLang="en-US" sz="2300" dirty="0">
                <a:solidFill>
                  <a:srgbClr val="FFFFFF"/>
                </a:solidFill>
                <a:highlight>
                  <a:srgbClr val="000080"/>
                </a:highlight>
              </a:rPr>
              <a:t>( parameters ): </a:t>
            </a:r>
          </a:p>
          <a:p>
            <a:r>
              <a:rPr lang="en-US" altLang="en-US" sz="2300" dirty="0">
                <a:solidFill>
                  <a:srgbClr val="FFFFFF"/>
                </a:solidFill>
                <a:highlight>
                  <a:srgbClr val="000080"/>
                </a:highlight>
              </a:rPr>
              <a:t>"</a:t>
            </a:r>
            <a:r>
              <a:rPr lang="en-US" altLang="en-US" sz="2300" dirty="0" err="1">
                <a:solidFill>
                  <a:srgbClr val="FFFFFF"/>
                </a:solidFill>
                <a:highlight>
                  <a:srgbClr val="000080"/>
                </a:highlight>
              </a:rPr>
              <a:t>function_docstring</a:t>
            </a:r>
            <a:r>
              <a:rPr lang="en-US" altLang="en-US" sz="2300" dirty="0">
                <a:solidFill>
                  <a:srgbClr val="FFFFFF"/>
                </a:solidFill>
                <a:highlight>
                  <a:srgbClr val="000080"/>
                </a:highlight>
              </a:rPr>
              <a:t>" </a:t>
            </a:r>
            <a:r>
              <a:rPr lang="en-US" altLang="en-US" sz="2300" dirty="0" err="1">
                <a:solidFill>
                  <a:srgbClr val="FFFFFF"/>
                </a:solidFill>
                <a:highlight>
                  <a:srgbClr val="000080"/>
                </a:highlight>
              </a:rPr>
              <a:t>function_suite</a:t>
            </a:r>
            <a:r>
              <a:rPr lang="en-US" altLang="en-US" sz="2300" dirty="0">
                <a:solidFill>
                  <a:srgbClr val="FFFFFF"/>
                </a:solidFill>
                <a:highlight>
                  <a:srgbClr val="000080"/>
                </a:highlight>
              </a:rPr>
              <a:t> return [expression] </a:t>
            </a:r>
            <a:endParaRPr lang="en-US" altLang="en-US" sz="2300" dirty="0">
              <a:solidFill>
                <a:srgbClr val="FFFFFF"/>
              </a:solidFill>
              <a:highlight>
                <a:srgbClr val="000080"/>
              </a:highlight>
              <a:latin typeface="Courier New" panose="02070309020205020404" pitchFamily="49" charset="0"/>
              <a:cs typeface="Courier New" panose="02070309020205020404" pitchFamily="49" charset="0"/>
            </a:endParaRPr>
          </a:p>
        </p:txBody>
      </p:sp>
      <p:sp>
        <p:nvSpPr>
          <p:cNvPr id="2" name="Footer Placeholder 1">
            <a:extLst>
              <a:ext uri="{FF2B5EF4-FFF2-40B4-BE49-F238E27FC236}">
                <a16:creationId xmlns:a16="http://schemas.microsoft.com/office/drawing/2014/main" id="{C76839DC-A707-488A-6F2F-FF72AFC2F39A}"/>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Shape 29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latin typeface="Arial" charset="0"/>
                <a:ea typeface="Arial" charset="0"/>
                <a:cs typeface="Arial" charset="0"/>
                <a:sym typeface="Cabin"/>
              </a:rPr>
              <a:t>Breaking Out of a while Loop</a:t>
            </a:r>
          </a:p>
        </p:txBody>
      </p:sp>
      <p:sp>
        <p:nvSpPr>
          <p:cNvPr id="293" name="Shape 293"/>
          <p:cNvSpPr txBox="1">
            <a:spLocks noGrp="1"/>
          </p:cNvSpPr>
          <p:nvPr>
            <p:ph idx="1"/>
          </p:nvPr>
        </p:nvSpPr>
        <p:spPr>
          <a:xfrm>
            <a:off x="1155700" y="2603500"/>
            <a:ext cx="13932000" cy="270102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 </a:t>
            </a:r>
            <a:r>
              <a:rPr lang="en-US" sz="3600" u="none" strike="noStrike" cap="none" dirty="0">
                <a:solidFill>
                  <a:srgbClr val="FFFF00"/>
                </a:solidFill>
                <a:latin typeface="Arial" charset="0"/>
                <a:ea typeface="Arial" charset="0"/>
                <a:cs typeface="Arial" charset="0"/>
                <a:sym typeface="Cabin"/>
              </a:rPr>
              <a:t>break</a:t>
            </a:r>
            <a:r>
              <a:rPr lang="en-US" sz="3600" u="none" strike="noStrike" cap="none" dirty="0">
                <a:solidFill>
                  <a:schemeClr val="lt1"/>
                </a:solidFill>
                <a:latin typeface="Arial" charset="0"/>
                <a:ea typeface="Arial" charset="0"/>
                <a:cs typeface="Arial" charset="0"/>
                <a:sym typeface="Cabin"/>
              </a:rPr>
              <a:t> statement ends the current loop and jumps to the statement immediately following the loop</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It is like a loop test that can happen anywhere in the body of the loop</a:t>
            </a:r>
          </a:p>
        </p:txBody>
      </p:sp>
      <p:sp>
        <p:nvSpPr>
          <p:cNvPr id="294" name="Shape 294"/>
          <p:cNvSpPr txBox="1"/>
          <p:nvPr/>
        </p:nvSpPr>
        <p:spPr>
          <a:xfrm>
            <a:off x="10817225" y="5202237"/>
            <a:ext cx="2435099" cy="2955926"/>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Done!</a:t>
            </a:r>
          </a:p>
        </p:txBody>
      </p:sp>
      <p:sp>
        <p:nvSpPr>
          <p:cNvPr id="295" name="Shape 295"/>
          <p:cNvSpPr txBox="1"/>
          <p:nvPr/>
        </p:nvSpPr>
        <p:spPr>
          <a:xfrm>
            <a:off x="3774650" y="5304525"/>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
        <p:nvSpPr>
          <p:cNvPr id="2" name="Footer Placeholder 1">
            <a:extLst>
              <a:ext uri="{FF2B5EF4-FFF2-40B4-BE49-F238E27FC236}">
                <a16:creationId xmlns:a16="http://schemas.microsoft.com/office/drawing/2014/main" id="{A52C03E9-5D17-A6A5-A313-6EBA60AAC7F4}"/>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Shape 30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latin typeface="Arial" charset="0"/>
                <a:ea typeface="Arial" charset="0"/>
                <a:cs typeface="Arial" charset="0"/>
                <a:sym typeface="Cabin"/>
              </a:rPr>
              <a:t>Breaking Out of a Loop</a:t>
            </a:r>
          </a:p>
        </p:txBody>
      </p:sp>
      <p:sp>
        <p:nvSpPr>
          <p:cNvPr id="301" name="Shape 301"/>
          <p:cNvSpPr txBox="1">
            <a:spLocks noGrp="1"/>
          </p:cNvSpPr>
          <p:nvPr>
            <p:ph idx="1"/>
          </p:nvPr>
        </p:nvSpPr>
        <p:spPr>
          <a:xfrm>
            <a:off x="1155700" y="2603500"/>
            <a:ext cx="13932000" cy="2701025"/>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 </a:t>
            </a:r>
            <a:r>
              <a:rPr lang="en-US" sz="3600" u="none" strike="noStrike" cap="none" dirty="0">
                <a:solidFill>
                  <a:srgbClr val="FFFF00"/>
                </a:solidFill>
                <a:latin typeface="Arial" charset="0"/>
                <a:ea typeface="Arial" charset="0"/>
                <a:cs typeface="Arial" charset="0"/>
                <a:sym typeface="Cabin"/>
              </a:rPr>
              <a:t>break</a:t>
            </a:r>
            <a:r>
              <a:rPr lang="en-US" sz="3600" u="none" strike="noStrike" cap="none" dirty="0">
                <a:solidFill>
                  <a:schemeClr val="lt1"/>
                </a:solidFill>
                <a:latin typeface="Arial" charset="0"/>
                <a:ea typeface="Arial" charset="0"/>
                <a:cs typeface="Arial" charset="0"/>
                <a:sym typeface="Cabin"/>
              </a:rPr>
              <a:t> statement ends the current loop and jumps to the statement immediately following the loop</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It is like a loop test that can happen anywhere in the body of the loop</a:t>
            </a:r>
          </a:p>
        </p:txBody>
      </p:sp>
      <p:sp>
        <p:nvSpPr>
          <p:cNvPr id="303" name="Shape 303"/>
          <p:cNvSpPr txBox="1"/>
          <p:nvPr/>
        </p:nvSpPr>
        <p:spPr>
          <a:xfrm>
            <a:off x="10817225" y="5202237"/>
            <a:ext cx="24350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finished</a:t>
            </a:r>
          </a:p>
          <a:p>
            <a:pPr marL="0" marR="0" lvl="0" indent="0" algn="l" rtl="0">
              <a:lnSpc>
                <a:spcPct val="100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f</a:t>
            </a:r>
            <a:r>
              <a:rPr lang="en-US" sz="3200" u="none" strike="noStrike" cap="none">
                <a:solidFill>
                  <a:schemeClr val="lt1"/>
                </a:solidFill>
                <a:latin typeface="Arial" charset="0"/>
                <a:ea typeface="Arial" charset="0"/>
                <a:cs typeface="Arial" charset="0"/>
                <a:sym typeface="Cabin"/>
              </a:rPr>
              <a:t>inished</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&gt; </a:t>
            </a:r>
            <a:r>
              <a:rPr lang="en-US" sz="3200" u="none" strike="noStrike" cap="none">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Done!</a:t>
            </a:r>
          </a:p>
        </p:txBody>
      </p:sp>
      <p:cxnSp>
        <p:nvCxnSpPr>
          <p:cNvPr id="304" name="Shape 304"/>
          <p:cNvCxnSpPr/>
          <p:nvPr/>
        </p:nvCxnSpPr>
        <p:spPr>
          <a:xfrm flipH="1" flipV="1">
            <a:off x="3082749" y="7565976"/>
            <a:ext cx="574851" cy="349299"/>
          </a:xfrm>
          <a:prstGeom prst="straightConnector1">
            <a:avLst/>
          </a:prstGeom>
          <a:noFill/>
          <a:ln w="50800" cap="rnd" cmpd="sng">
            <a:solidFill>
              <a:srgbClr val="FFFF00"/>
            </a:solidFill>
            <a:prstDash val="solid"/>
            <a:miter/>
            <a:headEnd type="stealth" w="med" len="med"/>
            <a:tailEnd type="none" w="med" len="med"/>
          </a:ln>
        </p:spPr>
      </p:cxnSp>
      <p:cxnSp>
        <p:nvCxnSpPr>
          <p:cNvPr id="305" name="Shape 305"/>
          <p:cNvCxnSpPr/>
          <p:nvPr/>
        </p:nvCxnSpPr>
        <p:spPr>
          <a:xfrm flipV="1">
            <a:off x="3025775" y="7015163"/>
            <a:ext cx="2332038" cy="533398"/>
          </a:xfrm>
          <a:prstGeom prst="straightConnector1">
            <a:avLst/>
          </a:prstGeom>
          <a:noFill/>
          <a:ln w="50800" cap="rnd" cmpd="sng">
            <a:solidFill>
              <a:srgbClr val="FFFF00"/>
            </a:solidFill>
            <a:prstDash val="solid"/>
            <a:miter/>
            <a:headEnd type="stealth" w="med" len="med"/>
            <a:tailEnd type="none" w="med" len="med"/>
          </a:ln>
        </p:spPr>
      </p:cxnSp>
      <p:sp>
        <p:nvSpPr>
          <p:cNvPr id="8" name="Shape 295"/>
          <p:cNvSpPr txBox="1"/>
          <p:nvPr/>
        </p:nvSpPr>
        <p:spPr>
          <a:xfrm>
            <a:off x="3774650" y="5304525"/>
            <a:ext cx="6430500" cy="298222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
        <p:nvSpPr>
          <p:cNvPr id="2" name="Footer Placeholder 1">
            <a:extLst>
              <a:ext uri="{FF2B5EF4-FFF2-40B4-BE49-F238E27FC236}">
                <a16:creationId xmlns:a16="http://schemas.microsoft.com/office/drawing/2014/main" id="{EF76A285-8C42-C5C8-DC7F-9C20A374A466}"/>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cxnSp>
        <p:nvCxnSpPr>
          <p:cNvPr id="310" name="Shape 310"/>
          <p:cNvCxnSpPr/>
          <p:nvPr/>
        </p:nvCxnSpPr>
        <p:spPr>
          <a:xfrm rot="10800000">
            <a:off x="11017136" y="557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11" name="Shape 311"/>
          <p:cNvSpPr/>
          <p:nvPr/>
        </p:nvSpPr>
        <p:spPr>
          <a:xfrm>
            <a:off x="9601200" y="11176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9900"/>
                </a:solidFill>
                <a:latin typeface="Arial" charset="0"/>
                <a:ea typeface="Arial" charset="0"/>
                <a:cs typeface="Arial" charset="0"/>
                <a:sym typeface="Cabin"/>
              </a:rPr>
              <a:t>True ?</a:t>
            </a:r>
          </a:p>
        </p:txBody>
      </p:sp>
      <p:cxnSp>
        <p:nvCxnSpPr>
          <p:cNvPr id="312" name="Shape 312"/>
          <p:cNvCxnSpPr/>
          <p:nvPr/>
        </p:nvCxnSpPr>
        <p:spPr>
          <a:xfrm rot="10800000" flipH="1">
            <a:off x="10985100" y="2425800"/>
            <a:ext cx="51300" cy="3954599"/>
          </a:xfrm>
          <a:prstGeom prst="straightConnector1">
            <a:avLst/>
          </a:prstGeom>
          <a:noFill/>
          <a:ln w="76200" cap="rnd" cmpd="sng">
            <a:solidFill>
              <a:srgbClr val="00FFFF"/>
            </a:solidFill>
            <a:prstDash val="solid"/>
            <a:miter/>
            <a:headEnd type="none" w="med" len="med"/>
            <a:tailEnd type="stealth" w="med" len="med"/>
          </a:ln>
        </p:spPr>
      </p:cxnSp>
      <p:cxnSp>
        <p:nvCxnSpPr>
          <p:cNvPr id="313" name="Shape 313"/>
          <p:cNvCxnSpPr/>
          <p:nvPr/>
        </p:nvCxnSpPr>
        <p:spPr>
          <a:xfrm rot="10800000">
            <a:off x="12382475" y="1746225"/>
            <a:ext cx="777899" cy="15899"/>
          </a:xfrm>
          <a:prstGeom prst="straightConnector1">
            <a:avLst/>
          </a:prstGeom>
          <a:noFill/>
          <a:ln w="76200" cap="rnd" cmpd="sng">
            <a:solidFill>
              <a:srgbClr val="00FFFF"/>
            </a:solidFill>
            <a:prstDash val="solid"/>
            <a:miter/>
            <a:headEnd type="none" w="med" len="med"/>
            <a:tailEnd type="none" w="med" len="med"/>
          </a:ln>
        </p:spPr>
      </p:cxnSp>
      <p:cxnSp>
        <p:nvCxnSpPr>
          <p:cNvPr id="314" name="Shape 314"/>
          <p:cNvCxnSpPr>
            <a:stCxn id="315" idx="0"/>
            <a:endCxn id="316" idx="2"/>
          </p:cNvCxnSpPr>
          <p:nvPr/>
        </p:nvCxnSpPr>
        <p:spPr>
          <a:xfrm rot="10800000" flipH="1">
            <a:off x="13169949" y="3149800"/>
            <a:ext cx="50700" cy="2044500"/>
          </a:xfrm>
          <a:prstGeom prst="straightConnector1">
            <a:avLst/>
          </a:prstGeom>
          <a:noFill/>
          <a:ln w="76200" cap="rnd" cmpd="sng">
            <a:solidFill>
              <a:srgbClr val="00FFFF"/>
            </a:solidFill>
            <a:prstDash val="solid"/>
            <a:miter/>
            <a:headEnd type="none" w="med" len="med"/>
            <a:tailEnd type="none" w="med" len="med"/>
          </a:ln>
        </p:spPr>
      </p:cxnSp>
      <p:cxnSp>
        <p:nvCxnSpPr>
          <p:cNvPr id="317" name="Shape 317"/>
          <p:cNvCxnSpPr/>
          <p:nvPr/>
        </p:nvCxnSpPr>
        <p:spPr>
          <a:xfrm>
            <a:off x="10973000" y="6380400"/>
            <a:ext cx="2223899" cy="0"/>
          </a:xfrm>
          <a:prstGeom prst="straightConnector1">
            <a:avLst/>
          </a:prstGeom>
          <a:noFill/>
          <a:ln w="76200" cap="rnd" cmpd="sng">
            <a:solidFill>
              <a:srgbClr val="00FFFF"/>
            </a:solidFill>
            <a:prstDash val="solid"/>
            <a:miter/>
            <a:headEnd type="none" w="med" len="med"/>
            <a:tailEnd type="none" w="med" len="med"/>
          </a:ln>
        </p:spPr>
      </p:cxnSp>
      <p:cxnSp>
        <p:nvCxnSpPr>
          <p:cNvPr id="318" name="Shape 318"/>
          <p:cNvCxnSpPr/>
          <p:nvPr/>
        </p:nvCxnSpPr>
        <p:spPr>
          <a:xfrm flipH="1">
            <a:off x="9245574" y="1762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19" name="Shape 319"/>
          <p:cNvCxnSpPr/>
          <p:nvPr/>
        </p:nvCxnSpPr>
        <p:spPr>
          <a:xfrm rot="10800000" flipH="1">
            <a:off x="10942636" y="6889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20" name="Shape 320"/>
          <p:cNvCxnSpPr/>
          <p:nvPr/>
        </p:nvCxnSpPr>
        <p:spPr>
          <a:xfrm rot="10800000" flipH="1">
            <a:off x="9202736" y="1752611"/>
            <a:ext cx="58800" cy="5154599"/>
          </a:xfrm>
          <a:prstGeom prst="straightConnector1">
            <a:avLst/>
          </a:prstGeom>
          <a:noFill/>
          <a:ln w="76200" cap="rnd" cmpd="sng">
            <a:solidFill>
              <a:srgbClr val="00FFFF"/>
            </a:solidFill>
            <a:prstDash val="solid"/>
            <a:miter/>
            <a:headEnd type="stealth" w="med" len="med"/>
            <a:tailEnd type="none" w="med" len="med"/>
          </a:ln>
        </p:spPr>
      </p:cxnSp>
      <p:cxnSp>
        <p:nvCxnSpPr>
          <p:cNvPr id="321" name="Shape 321"/>
          <p:cNvCxnSpPr/>
          <p:nvPr/>
        </p:nvCxnSpPr>
        <p:spPr>
          <a:xfrm>
            <a:off x="9216150" y="6870200"/>
            <a:ext cx="1723200" cy="36899"/>
          </a:xfrm>
          <a:prstGeom prst="straightConnector1">
            <a:avLst/>
          </a:prstGeom>
          <a:noFill/>
          <a:ln w="76200" cap="rnd" cmpd="sng">
            <a:solidFill>
              <a:srgbClr val="00FFFF"/>
            </a:solidFill>
            <a:prstDash val="solid"/>
            <a:miter/>
            <a:headEnd type="none" w="med" len="med"/>
            <a:tailEnd type="none" w="med" len="med"/>
          </a:ln>
        </p:spPr>
      </p:cxnSp>
      <p:sp>
        <p:nvSpPr>
          <p:cNvPr id="322" name="Shape 322"/>
          <p:cNvSpPr txBox="1"/>
          <p:nvPr/>
        </p:nvSpPr>
        <p:spPr>
          <a:xfrm>
            <a:off x="8721725" y="1003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323" name="Shape 323"/>
          <p:cNvSpPr txBox="1"/>
          <p:nvPr/>
        </p:nvSpPr>
        <p:spPr>
          <a:xfrm>
            <a:off x="9499600" y="7505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print('Done')</a:t>
            </a:r>
          </a:p>
        </p:txBody>
      </p:sp>
      <p:sp>
        <p:nvSpPr>
          <p:cNvPr id="324" name="Shape 324"/>
          <p:cNvSpPr txBox="1"/>
          <p:nvPr/>
        </p:nvSpPr>
        <p:spPr>
          <a:xfrm>
            <a:off x="12838111" y="1003300"/>
            <a:ext cx="104912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Yes</a:t>
            </a:r>
          </a:p>
        </p:txBody>
      </p:sp>
      <p:sp>
        <p:nvSpPr>
          <p:cNvPr id="316" name="Shape 316"/>
          <p:cNvSpPr txBox="1"/>
          <p:nvPr/>
        </p:nvSpPr>
        <p:spPr>
          <a:xfrm>
            <a:off x="11760200" y="2400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15" name="Shape 315"/>
          <p:cNvSpPr txBox="1"/>
          <p:nvPr/>
        </p:nvSpPr>
        <p:spPr>
          <a:xfrm>
            <a:off x="11709400" y="51943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25" name="Shape 325"/>
          <p:cNvCxnSpPr/>
          <p:nvPr/>
        </p:nvCxnSpPr>
        <p:spPr>
          <a:xfrm rot="10800000">
            <a:off x="14816037" y="4679911"/>
            <a:ext cx="1016099" cy="1490699"/>
          </a:xfrm>
          <a:prstGeom prst="straightConnector1">
            <a:avLst/>
          </a:prstGeom>
          <a:noFill/>
          <a:ln w="76200" cap="rnd" cmpd="sng">
            <a:solidFill>
              <a:srgbClr val="FFFF00"/>
            </a:solidFill>
            <a:prstDash val="solid"/>
            <a:miter/>
            <a:headEnd type="stealth" w="med" len="med"/>
            <a:tailEnd type="none" w="med" len="med"/>
          </a:ln>
        </p:spPr>
      </p:cxnSp>
      <p:cxnSp>
        <p:nvCxnSpPr>
          <p:cNvPr id="326" name="Shape 326"/>
          <p:cNvCxnSpPr/>
          <p:nvPr/>
        </p:nvCxnSpPr>
        <p:spPr>
          <a:xfrm rot="10800000" flipH="1">
            <a:off x="11952286" y="6145311"/>
            <a:ext cx="3849600" cy="1346100"/>
          </a:xfrm>
          <a:prstGeom prst="straightConnector1">
            <a:avLst/>
          </a:prstGeom>
          <a:noFill/>
          <a:ln w="76200" cap="rnd" cmpd="sng">
            <a:solidFill>
              <a:srgbClr val="FFFF00"/>
            </a:solidFill>
            <a:prstDash val="solid"/>
            <a:miter/>
            <a:headEnd type="stealth" w="med" len="med"/>
            <a:tailEnd type="none" w="med" len="med"/>
          </a:ln>
        </p:spPr>
      </p:cxnSp>
      <p:sp>
        <p:nvSpPr>
          <p:cNvPr id="327" name="Shape 327"/>
          <p:cNvSpPr txBox="1"/>
          <p:nvPr/>
        </p:nvSpPr>
        <p:spPr>
          <a:xfrm>
            <a:off x="1752600" y="1195375"/>
            <a:ext cx="65580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cxnSp>
        <p:nvCxnSpPr>
          <p:cNvPr id="328" name="Shape 328"/>
          <p:cNvCxnSpPr/>
          <p:nvPr/>
        </p:nvCxnSpPr>
        <p:spPr>
          <a:xfrm rot="10800000">
            <a:off x="1318899" y="3504149"/>
            <a:ext cx="348900" cy="544500"/>
          </a:xfrm>
          <a:prstGeom prst="straightConnector1">
            <a:avLst/>
          </a:prstGeom>
          <a:noFill/>
          <a:ln w="50800" cap="rnd" cmpd="sng">
            <a:solidFill>
              <a:srgbClr val="FFFF00"/>
            </a:solidFill>
            <a:prstDash val="solid"/>
            <a:miter/>
            <a:headEnd type="stealth" w="med" len="med"/>
            <a:tailEnd type="none" w="med" len="med"/>
          </a:ln>
        </p:spPr>
      </p:cxnSp>
      <p:cxnSp>
        <p:nvCxnSpPr>
          <p:cNvPr id="329" name="Shape 329"/>
          <p:cNvCxnSpPr/>
          <p:nvPr/>
        </p:nvCxnSpPr>
        <p:spPr>
          <a:xfrm rot="10800000" flipH="1">
            <a:off x="1265939" y="3116201"/>
            <a:ext cx="1787100" cy="377099"/>
          </a:xfrm>
          <a:prstGeom prst="straightConnector1">
            <a:avLst/>
          </a:prstGeom>
          <a:noFill/>
          <a:ln w="50800" cap="rnd" cmpd="sng">
            <a:solidFill>
              <a:srgbClr val="FFFF00"/>
            </a:solidFill>
            <a:prstDash val="solid"/>
            <a:miter/>
            <a:headEnd type="stealth" w="med" len="med"/>
            <a:tailEnd type="none" w="med" len="med"/>
          </a:ln>
        </p:spPr>
      </p:cxnSp>
      <p:cxnSp>
        <p:nvCxnSpPr>
          <p:cNvPr id="330" name="Shape 330"/>
          <p:cNvCxnSpPr/>
          <p:nvPr/>
        </p:nvCxnSpPr>
        <p:spPr>
          <a:xfrm rot="10800000">
            <a:off x="13209400" y="3186225"/>
            <a:ext cx="1026899" cy="619799"/>
          </a:xfrm>
          <a:prstGeom prst="straightConnector1">
            <a:avLst/>
          </a:prstGeom>
          <a:noFill/>
          <a:ln w="76200" cap="rnd" cmpd="sng">
            <a:solidFill>
              <a:srgbClr val="00FFFF"/>
            </a:solidFill>
            <a:prstDash val="solid"/>
            <a:miter/>
            <a:headEnd type="none" w="med" len="med"/>
            <a:tailEnd type="none" w="med" len="med"/>
          </a:ln>
        </p:spPr>
      </p:cxnSp>
      <p:sp>
        <p:nvSpPr>
          <p:cNvPr id="333" name="Shape 333"/>
          <p:cNvSpPr txBox="1"/>
          <p:nvPr/>
        </p:nvSpPr>
        <p:spPr>
          <a:xfrm>
            <a:off x="13665200" y="38735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rgbClr val="FFFFFF"/>
                </a:solidFill>
                <a:latin typeface="Arial" charset="0"/>
                <a:ea typeface="Arial" charset="0"/>
                <a:cs typeface="Arial" charset="0"/>
                <a:sym typeface="Cabin"/>
              </a:rPr>
              <a:t>break</a:t>
            </a:r>
          </a:p>
        </p:txBody>
      </p:sp>
      <p:cxnSp>
        <p:nvCxnSpPr>
          <p:cNvPr id="334" name="Shape 334"/>
          <p:cNvCxnSpPr/>
          <p:nvPr/>
        </p:nvCxnSpPr>
        <p:spPr>
          <a:xfrm rot="10800000">
            <a:off x="13213562" y="5921398"/>
            <a:ext cx="14400" cy="566699"/>
          </a:xfrm>
          <a:prstGeom prst="straightConnector1">
            <a:avLst/>
          </a:prstGeom>
          <a:noFill/>
          <a:ln w="76200" cap="rnd" cmpd="sng">
            <a:solidFill>
              <a:srgbClr val="00FFFF"/>
            </a:solidFill>
            <a:prstDash val="solid"/>
            <a:miter/>
            <a:headEnd type="stealth" w="med" len="med"/>
            <a:tailEnd type="none" w="med" len="med"/>
          </a:ln>
        </p:spPr>
      </p:cxnSp>
      <p:cxnSp>
        <p:nvCxnSpPr>
          <p:cNvPr id="335" name="Shape 335"/>
          <p:cNvCxnSpPr/>
          <p:nvPr/>
        </p:nvCxnSpPr>
        <p:spPr>
          <a:xfrm rot="10800000">
            <a:off x="13128537" y="18057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2" name="Footer Placeholder 1">
            <a:extLst>
              <a:ext uri="{FF2B5EF4-FFF2-40B4-BE49-F238E27FC236}">
                <a16:creationId xmlns:a16="http://schemas.microsoft.com/office/drawing/2014/main" id="{9D4148AF-40D6-2256-BD7F-D34E84E7A0D8}"/>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3" name="Shape 34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dirty="0">
                <a:latin typeface="Arial" charset="0"/>
                <a:ea typeface="Arial" charset="0"/>
                <a:cs typeface="Arial" charset="0"/>
                <a:sym typeface="Cabin"/>
              </a:rPr>
              <a:t>Finishing an Iteration with continue</a:t>
            </a:r>
          </a:p>
        </p:txBody>
      </p:sp>
      <p:sp>
        <p:nvSpPr>
          <p:cNvPr id="340" name="Shape 340"/>
          <p:cNvSpPr txBox="1">
            <a:spLocks noGrp="1"/>
          </p:cNvSpPr>
          <p:nvPr>
            <p:ph idx="1"/>
          </p:nvPr>
        </p:nvSpPr>
        <p:spPr>
          <a:xfrm>
            <a:off x="1155700" y="2667538"/>
            <a:ext cx="13932000" cy="1654175"/>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600" u="none" strike="noStrike" cap="none" dirty="0">
                <a:solidFill>
                  <a:schemeClr val="lt1"/>
                </a:solidFill>
                <a:latin typeface="Arial" charset="0"/>
                <a:ea typeface="Arial" charset="0"/>
                <a:cs typeface="Arial" charset="0"/>
                <a:sym typeface="Cabin"/>
              </a:rPr>
              <a:t>The </a:t>
            </a:r>
            <a:r>
              <a:rPr lang="en-US" sz="3600" u="none" strike="noStrike" cap="none" dirty="0">
                <a:solidFill>
                  <a:srgbClr val="FFFF00"/>
                </a:solidFill>
                <a:latin typeface="Arial" charset="0"/>
                <a:ea typeface="Arial" charset="0"/>
                <a:cs typeface="Arial" charset="0"/>
                <a:sym typeface="Cabin"/>
              </a:rPr>
              <a:t>continue</a:t>
            </a:r>
            <a:r>
              <a:rPr lang="en-US" sz="3600" u="none" strike="noStrike" cap="none" dirty="0">
                <a:solidFill>
                  <a:schemeClr val="lt1"/>
                </a:solidFill>
                <a:latin typeface="Arial" charset="0"/>
                <a:ea typeface="Arial" charset="0"/>
                <a:cs typeface="Arial" charset="0"/>
                <a:sym typeface="Cabin"/>
              </a:rPr>
              <a:t> statement ends the current iteration and jumps to the top of the loop and starts the next iteration</a:t>
            </a:r>
          </a:p>
        </p:txBody>
      </p:sp>
      <p:sp>
        <p:nvSpPr>
          <p:cNvPr id="341" name="Shape 341"/>
          <p:cNvSpPr txBox="1"/>
          <p:nvPr/>
        </p:nvSpPr>
        <p:spPr>
          <a:xfrm>
            <a:off x="3098800" y="4146550"/>
            <a:ext cx="60323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line[0]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
        <p:nvSpPr>
          <p:cNvPr id="342" name="Shape 342"/>
          <p:cNvSpPr txBox="1"/>
          <p:nvPr/>
        </p:nvSpPr>
        <p:spPr>
          <a:xfrm>
            <a:off x="10639425" y="4494212"/>
            <a:ext cx="35765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 don't 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Done!</a:t>
            </a:r>
          </a:p>
        </p:txBody>
      </p:sp>
      <p:sp>
        <p:nvSpPr>
          <p:cNvPr id="2" name="Footer Placeholder 1">
            <a:extLst>
              <a:ext uri="{FF2B5EF4-FFF2-40B4-BE49-F238E27FC236}">
                <a16:creationId xmlns:a16="http://schemas.microsoft.com/office/drawing/2014/main" id="{DCA98CB2-B139-35F5-D971-3B306D96E270}"/>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Shape 34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dirty="0">
                <a:latin typeface="Arial" charset="0"/>
                <a:ea typeface="Arial" charset="0"/>
                <a:cs typeface="Arial" charset="0"/>
                <a:sym typeface="Cabin"/>
              </a:rPr>
              <a:t>Finishing an Iteration with continue</a:t>
            </a:r>
          </a:p>
        </p:txBody>
      </p:sp>
      <p:sp>
        <p:nvSpPr>
          <p:cNvPr id="349" name="Shape 349"/>
          <p:cNvSpPr txBox="1">
            <a:spLocks noGrp="1"/>
          </p:cNvSpPr>
          <p:nvPr>
            <p:ph idx="1"/>
          </p:nvPr>
        </p:nvSpPr>
        <p:spPr>
          <a:xfrm>
            <a:off x="1155700" y="2603500"/>
            <a:ext cx="13932000" cy="1768475"/>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600" u="none" strike="noStrike" cap="none">
                <a:solidFill>
                  <a:schemeClr val="lt1"/>
                </a:solidFill>
                <a:latin typeface="Arial" charset="0"/>
                <a:ea typeface="Arial" charset="0"/>
                <a:cs typeface="Arial" charset="0"/>
                <a:sym typeface="Cabin"/>
              </a:rPr>
              <a:t>The </a:t>
            </a:r>
            <a:r>
              <a:rPr lang="en-US" sz="3600" u="none" strike="noStrike" cap="none">
                <a:solidFill>
                  <a:srgbClr val="FFFF00"/>
                </a:solidFill>
                <a:latin typeface="Arial" charset="0"/>
                <a:ea typeface="Arial" charset="0"/>
                <a:cs typeface="Arial" charset="0"/>
                <a:sym typeface="Cabin"/>
              </a:rPr>
              <a:t>continue</a:t>
            </a:r>
            <a:r>
              <a:rPr lang="en-US" sz="3600" u="none" strike="noStrike" cap="none">
                <a:solidFill>
                  <a:schemeClr val="lt1"/>
                </a:solidFill>
                <a:latin typeface="Arial" charset="0"/>
                <a:ea typeface="Arial" charset="0"/>
                <a:cs typeface="Arial" charset="0"/>
                <a:sym typeface="Cabin"/>
              </a:rPr>
              <a:t> statement ends the </a:t>
            </a:r>
            <a:r>
              <a:rPr lang="en-US" sz="3600" u="none" strike="noStrike" cap="none">
                <a:solidFill>
                  <a:srgbClr val="00FFFF"/>
                </a:solidFill>
                <a:latin typeface="Arial" charset="0"/>
                <a:ea typeface="Arial" charset="0"/>
                <a:cs typeface="Arial" charset="0"/>
                <a:sym typeface="Cabin"/>
              </a:rPr>
              <a:t>current iteration</a:t>
            </a:r>
            <a:r>
              <a:rPr lang="en-US" sz="3600" u="none" strike="noStrike" cap="none">
                <a:solidFill>
                  <a:schemeClr val="lt1"/>
                </a:solidFill>
                <a:latin typeface="Arial" charset="0"/>
                <a:ea typeface="Arial" charset="0"/>
                <a:cs typeface="Arial" charset="0"/>
                <a:sym typeface="Cabin"/>
              </a:rPr>
              <a:t> and jumps to the </a:t>
            </a:r>
            <a:r>
              <a:rPr lang="en-US" sz="3600" u="none" strike="noStrike" cap="none">
                <a:solidFill>
                  <a:srgbClr val="FFFF00"/>
                </a:solidFill>
                <a:latin typeface="Arial" charset="0"/>
                <a:ea typeface="Arial" charset="0"/>
                <a:cs typeface="Arial" charset="0"/>
                <a:sym typeface="Cabin"/>
              </a:rPr>
              <a:t>top of the loop</a:t>
            </a:r>
            <a:r>
              <a:rPr lang="en-US" sz="3600" u="none" strike="noStrike" cap="none">
                <a:solidFill>
                  <a:schemeClr val="lt1"/>
                </a:solidFill>
                <a:latin typeface="Arial" charset="0"/>
                <a:ea typeface="Arial" charset="0"/>
                <a:cs typeface="Arial" charset="0"/>
                <a:sym typeface="Cabin"/>
              </a:rPr>
              <a:t> and starts the next iteration</a:t>
            </a:r>
          </a:p>
        </p:txBody>
      </p:sp>
      <p:sp>
        <p:nvSpPr>
          <p:cNvPr id="350" name="Shape 350"/>
          <p:cNvSpPr txBox="1"/>
          <p:nvPr/>
        </p:nvSpPr>
        <p:spPr>
          <a:xfrm>
            <a:off x="3098800" y="4146550"/>
            <a:ext cx="6499500"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input(</a:t>
            </a:r>
            <a:r>
              <a:rPr lang="en-US" sz="3000" i="0" u="none" strike="noStrike" cap="none" dirty="0">
                <a:solidFill>
                  <a:srgbClr val="FFFFFF"/>
                </a:solidFill>
                <a:latin typeface="Courier"/>
                <a:ea typeface="Courier"/>
                <a:cs typeface="Courier"/>
                <a:sym typeface="Courier New"/>
              </a:rPr>
              <a:t>'&gt; '</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line[0]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sp>
        <p:nvSpPr>
          <p:cNvPr id="351" name="Shape 351"/>
          <p:cNvSpPr txBox="1"/>
          <p:nvPr/>
        </p:nvSpPr>
        <p:spPr>
          <a:xfrm>
            <a:off x="11172825" y="4494212"/>
            <a:ext cx="3576637" cy="3876675"/>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hello there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 don't 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 this!</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&gt; </a:t>
            </a:r>
            <a:r>
              <a:rPr lang="en-US" sz="3200" u="none" strike="noStrike" cap="none" dirty="0">
                <a:solidFill>
                  <a:srgbClr val="00FF00"/>
                </a:solidFill>
                <a:latin typeface="Arial" charset="0"/>
                <a:ea typeface="Arial" charset="0"/>
                <a:cs typeface="Arial" charset="0"/>
                <a:sym typeface="Cabin"/>
              </a:rPr>
              <a:t>done</a:t>
            </a:r>
          </a:p>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Done!</a:t>
            </a:r>
          </a:p>
        </p:txBody>
      </p:sp>
      <p:cxnSp>
        <p:nvCxnSpPr>
          <p:cNvPr id="352" name="Shape 352"/>
          <p:cNvCxnSpPr/>
          <p:nvPr/>
        </p:nvCxnSpPr>
        <p:spPr>
          <a:xfrm flipH="1">
            <a:off x="2930400" y="4975800"/>
            <a:ext cx="150899" cy="719999"/>
          </a:xfrm>
          <a:prstGeom prst="straightConnector1">
            <a:avLst/>
          </a:prstGeom>
          <a:noFill/>
          <a:ln w="50800" cap="rnd" cmpd="sng">
            <a:solidFill>
              <a:srgbClr val="FFFF00"/>
            </a:solidFill>
            <a:prstDash val="solid"/>
            <a:miter/>
            <a:headEnd type="stealth" w="med" len="med"/>
            <a:tailEnd type="none" w="med" len="med"/>
          </a:ln>
        </p:spPr>
      </p:cxnSp>
      <p:cxnSp>
        <p:nvCxnSpPr>
          <p:cNvPr id="353" name="Shape 353"/>
          <p:cNvCxnSpPr/>
          <p:nvPr/>
        </p:nvCxnSpPr>
        <p:spPr>
          <a:xfrm>
            <a:off x="2874961" y="5695950"/>
            <a:ext cx="1907099" cy="440399"/>
          </a:xfrm>
          <a:prstGeom prst="straightConnector1">
            <a:avLst/>
          </a:prstGeom>
          <a:noFill/>
          <a:ln w="50800" cap="rnd" cmpd="sng">
            <a:solidFill>
              <a:srgbClr val="FFFF00"/>
            </a:solidFill>
            <a:prstDash val="solid"/>
            <a:miter/>
            <a:headEnd type="stealth" w="med" len="med"/>
            <a:tailEnd type="none" w="med" len="med"/>
          </a:ln>
        </p:spPr>
      </p:cxnSp>
      <p:sp>
        <p:nvSpPr>
          <p:cNvPr id="2" name="Footer Placeholder 1">
            <a:extLst>
              <a:ext uri="{FF2B5EF4-FFF2-40B4-BE49-F238E27FC236}">
                <a16:creationId xmlns:a16="http://schemas.microsoft.com/office/drawing/2014/main" id="{964C4DD7-7D78-B4C4-616D-D11484FE3AD8}"/>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cxnSp>
        <p:nvCxnSpPr>
          <p:cNvPr id="358" name="Shape 358"/>
          <p:cNvCxnSpPr/>
          <p:nvPr/>
        </p:nvCxnSpPr>
        <p:spPr>
          <a:xfrm rot="10800000">
            <a:off x="10991736" y="938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59" name="Shape 359"/>
          <p:cNvSpPr/>
          <p:nvPr/>
        </p:nvSpPr>
        <p:spPr>
          <a:xfrm>
            <a:off x="9575800" y="1498600"/>
            <a:ext cx="2870100" cy="1269899"/>
          </a:xfrm>
          <a:prstGeom prst="diamond">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600" u="none" strike="noStrike" cap="none">
                <a:solidFill>
                  <a:srgbClr val="FF9900"/>
                </a:solidFill>
                <a:latin typeface="Arial" charset="0"/>
                <a:ea typeface="Arial" charset="0"/>
                <a:cs typeface="Arial" charset="0"/>
                <a:sym typeface="Cabin"/>
              </a:rPr>
              <a:t>True ?</a:t>
            </a:r>
          </a:p>
        </p:txBody>
      </p:sp>
      <p:cxnSp>
        <p:nvCxnSpPr>
          <p:cNvPr id="360" name="Shape 360"/>
          <p:cNvCxnSpPr/>
          <p:nvPr/>
        </p:nvCxnSpPr>
        <p:spPr>
          <a:xfrm flipH="1" flipV="1">
            <a:off x="10995701" y="2681851"/>
            <a:ext cx="34625" cy="3920559"/>
          </a:xfrm>
          <a:prstGeom prst="straightConnector1">
            <a:avLst/>
          </a:prstGeom>
          <a:noFill/>
          <a:ln w="76200" cap="rnd" cmpd="sng">
            <a:solidFill>
              <a:srgbClr val="00FFFF"/>
            </a:solidFill>
            <a:prstDash val="solid"/>
            <a:miter/>
            <a:headEnd type="none" w="med" len="med"/>
            <a:tailEnd type="stealth" w="med" len="med"/>
          </a:ln>
        </p:spPr>
      </p:cxnSp>
      <p:cxnSp>
        <p:nvCxnSpPr>
          <p:cNvPr id="361" name="Shape 361"/>
          <p:cNvCxnSpPr/>
          <p:nvPr/>
        </p:nvCxnSpPr>
        <p:spPr>
          <a:xfrm rot="10800000">
            <a:off x="12433374" y="2127325"/>
            <a:ext cx="678900" cy="10799"/>
          </a:xfrm>
          <a:prstGeom prst="straightConnector1">
            <a:avLst/>
          </a:prstGeom>
          <a:noFill/>
          <a:ln w="76200" cap="rnd" cmpd="sng">
            <a:solidFill>
              <a:srgbClr val="00FFFF"/>
            </a:solidFill>
            <a:prstDash val="solid"/>
            <a:miter/>
            <a:headEnd type="none" w="med" len="med"/>
            <a:tailEnd type="none" w="med" len="med"/>
          </a:ln>
        </p:spPr>
      </p:cxnSp>
      <p:cxnSp>
        <p:nvCxnSpPr>
          <p:cNvPr id="362" name="Shape 362"/>
          <p:cNvCxnSpPr/>
          <p:nvPr/>
        </p:nvCxnSpPr>
        <p:spPr>
          <a:xfrm>
            <a:off x="10991725" y="6602410"/>
            <a:ext cx="2178300" cy="3299"/>
          </a:xfrm>
          <a:prstGeom prst="straightConnector1">
            <a:avLst/>
          </a:prstGeom>
          <a:noFill/>
          <a:ln w="76200" cap="rnd" cmpd="sng">
            <a:solidFill>
              <a:srgbClr val="00FFFF"/>
            </a:solidFill>
            <a:prstDash val="solid"/>
            <a:miter/>
            <a:headEnd type="none" w="med" len="med"/>
            <a:tailEnd type="none" w="med" len="med"/>
          </a:ln>
        </p:spPr>
      </p:cxnSp>
      <p:cxnSp>
        <p:nvCxnSpPr>
          <p:cNvPr id="363" name="Shape 363"/>
          <p:cNvCxnSpPr/>
          <p:nvPr/>
        </p:nvCxnSpPr>
        <p:spPr>
          <a:xfrm flipH="1">
            <a:off x="9220174" y="2143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364" name="Shape 364"/>
          <p:cNvCxnSpPr/>
          <p:nvPr/>
        </p:nvCxnSpPr>
        <p:spPr>
          <a:xfrm rot="10800000" flipH="1">
            <a:off x="10917236" y="7027978"/>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365" name="Shape 365"/>
          <p:cNvCxnSpPr/>
          <p:nvPr/>
        </p:nvCxnSpPr>
        <p:spPr>
          <a:xfrm flipV="1">
            <a:off x="9245749" y="2133612"/>
            <a:ext cx="33237" cy="4911703"/>
          </a:xfrm>
          <a:prstGeom prst="straightConnector1">
            <a:avLst/>
          </a:prstGeom>
          <a:noFill/>
          <a:ln w="76200" cap="rnd" cmpd="sng">
            <a:solidFill>
              <a:srgbClr val="00FFFF"/>
            </a:solidFill>
            <a:prstDash val="solid"/>
            <a:miter/>
            <a:headEnd type="stealth" w="med" len="med"/>
            <a:tailEnd type="none" w="med" len="med"/>
          </a:ln>
        </p:spPr>
      </p:cxnSp>
      <p:cxnSp>
        <p:nvCxnSpPr>
          <p:cNvPr id="366" name="Shape 366"/>
          <p:cNvCxnSpPr/>
          <p:nvPr/>
        </p:nvCxnSpPr>
        <p:spPr>
          <a:xfrm>
            <a:off x="9161461" y="7045315"/>
            <a:ext cx="1752600" cy="0"/>
          </a:xfrm>
          <a:prstGeom prst="straightConnector1">
            <a:avLst/>
          </a:prstGeom>
          <a:noFill/>
          <a:ln w="76200" cap="rnd" cmpd="sng">
            <a:solidFill>
              <a:srgbClr val="00FFFF"/>
            </a:solidFill>
            <a:prstDash val="solid"/>
            <a:miter/>
            <a:headEnd type="none" w="med" len="med"/>
            <a:tailEnd type="none" w="med" len="med"/>
          </a:ln>
        </p:spPr>
      </p:cxnSp>
      <p:sp>
        <p:nvSpPr>
          <p:cNvPr id="367" name="Shape 367"/>
          <p:cNvSpPr txBox="1"/>
          <p:nvPr/>
        </p:nvSpPr>
        <p:spPr>
          <a:xfrm>
            <a:off x="8696325" y="13843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368" name="Shape 368"/>
          <p:cNvSpPr txBox="1"/>
          <p:nvPr/>
        </p:nvSpPr>
        <p:spPr>
          <a:xfrm>
            <a:off x="9474200" y="7643804"/>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print('Done')</a:t>
            </a:r>
          </a:p>
        </p:txBody>
      </p:sp>
      <p:sp>
        <p:nvSpPr>
          <p:cNvPr id="369" name="Shape 369"/>
          <p:cNvSpPr txBox="1"/>
          <p:nvPr/>
        </p:nvSpPr>
        <p:spPr>
          <a:xfrm>
            <a:off x="13295312" y="1828800"/>
            <a:ext cx="87788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cxnSp>
        <p:nvCxnSpPr>
          <p:cNvPr id="370" name="Shape 370"/>
          <p:cNvCxnSpPr/>
          <p:nvPr/>
        </p:nvCxnSpPr>
        <p:spPr>
          <a:xfrm rot="10800000" flipH="1">
            <a:off x="11563350" y="1304775"/>
            <a:ext cx="3002099" cy="285899"/>
          </a:xfrm>
          <a:prstGeom prst="straightConnector1">
            <a:avLst/>
          </a:prstGeom>
          <a:noFill/>
          <a:ln w="76200" cap="rnd" cmpd="sng">
            <a:solidFill>
              <a:srgbClr val="FFFF00"/>
            </a:solidFill>
            <a:prstDash val="solid"/>
            <a:miter/>
            <a:headEnd type="stealth" w="med" len="med"/>
            <a:tailEnd type="none" w="med" len="med"/>
          </a:ln>
        </p:spPr>
      </p:cxnSp>
      <p:sp>
        <p:nvSpPr>
          <p:cNvPr id="371" name="Shape 371"/>
          <p:cNvSpPr txBox="1"/>
          <p:nvPr/>
        </p:nvSpPr>
        <p:spPr>
          <a:xfrm>
            <a:off x="2057400" y="2355850"/>
            <a:ext cx="6290999" cy="4432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9900"/>
                </a:solidFill>
                <a:latin typeface="Courier"/>
                <a:ea typeface="Courier"/>
                <a:cs typeface="Courier"/>
                <a:sym typeface="Courier New"/>
              </a:rPr>
              <a:t>True</a:t>
            </a:r>
            <a:r>
              <a:rPr lang="en-US" sz="3000" i="0" u="none" strike="noStrike" cap="none" dirty="0">
                <a:solidFill>
                  <a:srgbClr val="FFFF00"/>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FF9900"/>
                </a:solidFill>
                <a:latin typeface="Courier"/>
                <a:ea typeface="Courier"/>
                <a:cs typeface="Courier"/>
                <a:sym typeface="Courier New"/>
              </a:rPr>
              <a:t>raw_input</a:t>
            </a:r>
            <a:r>
              <a:rPr lang="en-US" sz="3000" i="0" u="none" strike="noStrike" cap="none" dirty="0">
                <a:solidFill>
                  <a:srgbClr val="FF9900"/>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'&gt; </a:t>
            </a:r>
            <a:r>
              <a:rPr lang="en-US" sz="3000" dirty="0">
                <a:solidFill>
                  <a:srgbClr val="FFFFFF"/>
                </a:solidFill>
                <a:latin typeface="Courier"/>
                <a:ea typeface="Courier"/>
                <a:cs typeface="Courier"/>
                <a:sym typeface="Courier New"/>
              </a:rPr>
              <a:t>'</a:t>
            </a:r>
            <a:r>
              <a:rPr lang="en-US" sz="3000" i="0" u="none" strike="noStrike" cap="none" dirty="0">
                <a:solidFill>
                  <a:srgbClr val="FF99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a:t>
            </a:r>
            <a:r>
              <a:rPr lang="en-US" sz="3000" i="0" u="none" strike="noStrike" cap="none" dirty="0">
                <a:solidFill>
                  <a:srgbClr val="00FF00"/>
                </a:solidFill>
                <a:latin typeface="Courier"/>
                <a:ea typeface="Courier"/>
                <a:cs typeface="Courier"/>
                <a:sym typeface="Courier New"/>
              </a:rPr>
              <a:t> line[0]</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rgbClr val="F3F3F3"/>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continue</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if </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FF"/>
                </a:solidFill>
                <a:latin typeface="Courier"/>
                <a:ea typeface="Courier"/>
                <a:cs typeface="Courier"/>
                <a:sym typeface="Courier New"/>
              </a:rPr>
              <a:t>'done' </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break</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line</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FFFF"/>
                </a:solidFill>
                <a:latin typeface="Courier"/>
                <a:ea typeface="Courier"/>
                <a:cs typeface="Courier"/>
                <a:sym typeface="Courier New"/>
              </a:rPr>
              <a:t>'Done!')</a:t>
            </a:r>
          </a:p>
        </p:txBody>
      </p:sp>
      <p:cxnSp>
        <p:nvCxnSpPr>
          <p:cNvPr id="372" name="Shape 372"/>
          <p:cNvCxnSpPr/>
          <p:nvPr/>
        </p:nvCxnSpPr>
        <p:spPr>
          <a:xfrm flipH="1">
            <a:off x="1703325" y="3029550"/>
            <a:ext cx="265199" cy="837599"/>
          </a:xfrm>
          <a:prstGeom prst="straightConnector1">
            <a:avLst/>
          </a:prstGeom>
          <a:noFill/>
          <a:ln w="50800" cap="rnd" cmpd="sng">
            <a:solidFill>
              <a:srgbClr val="FFFF00"/>
            </a:solidFill>
            <a:prstDash val="solid"/>
            <a:miter/>
            <a:headEnd type="stealth" w="med" len="med"/>
            <a:tailEnd type="none" w="med" len="med"/>
          </a:ln>
        </p:spPr>
      </p:cxnSp>
      <p:cxnSp>
        <p:nvCxnSpPr>
          <p:cNvPr id="373" name="Shape 373"/>
          <p:cNvCxnSpPr/>
          <p:nvPr/>
        </p:nvCxnSpPr>
        <p:spPr>
          <a:xfrm>
            <a:off x="1701738" y="3878074"/>
            <a:ext cx="1237200" cy="464399"/>
          </a:xfrm>
          <a:prstGeom prst="straightConnector1">
            <a:avLst/>
          </a:prstGeom>
          <a:noFill/>
          <a:ln w="50800" cap="rnd" cmpd="sng">
            <a:solidFill>
              <a:srgbClr val="FFFF00"/>
            </a:solidFill>
            <a:prstDash val="solid"/>
            <a:miter/>
            <a:headEnd type="stealth" w="med" len="med"/>
            <a:tailEnd type="none" w="med" len="med"/>
          </a:ln>
        </p:spPr>
      </p:cxnSp>
      <p:sp>
        <p:nvSpPr>
          <p:cNvPr id="374" name="Shape 374"/>
          <p:cNvSpPr txBox="1"/>
          <p:nvPr/>
        </p:nvSpPr>
        <p:spPr>
          <a:xfrm>
            <a:off x="11696700" y="54991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cxnSp>
        <p:nvCxnSpPr>
          <p:cNvPr id="375" name="Shape 375"/>
          <p:cNvCxnSpPr/>
          <p:nvPr/>
        </p:nvCxnSpPr>
        <p:spPr>
          <a:xfrm>
            <a:off x="14546262" y="1285875"/>
            <a:ext cx="846000" cy="2917799"/>
          </a:xfrm>
          <a:prstGeom prst="straightConnector1">
            <a:avLst/>
          </a:prstGeom>
          <a:noFill/>
          <a:ln w="76200" cap="rnd" cmpd="sng">
            <a:solidFill>
              <a:srgbClr val="FFFF00"/>
            </a:solidFill>
            <a:prstDash val="solid"/>
            <a:miter/>
            <a:headEnd type="stealth" w="med" len="med"/>
            <a:tailEnd type="none" w="med" len="med"/>
          </a:ln>
        </p:spPr>
      </p:cxnSp>
      <p:cxnSp>
        <p:nvCxnSpPr>
          <p:cNvPr id="376" name="Shape 376"/>
          <p:cNvCxnSpPr>
            <a:endCxn id="377" idx="2"/>
          </p:cNvCxnSpPr>
          <p:nvPr/>
        </p:nvCxnSpPr>
        <p:spPr>
          <a:xfrm rot="10800000">
            <a:off x="13144549" y="3573512"/>
            <a:ext cx="1454100" cy="739800"/>
          </a:xfrm>
          <a:prstGeom prst="straightConnector1">
            <a:avLst/>
          </a:prstGeom>
          <a:noFill/>
          <a:ln w="76200" cap="rnd" cmpd="sng">
            <a:solidFill>
              <a:srgbClr val="00FFFF"/>
            </a:solidFill>
            <a:prstDash val="solid"/>
            <a:miter/>
            <a:headEnd type="none" w="med" len="med"/>
            <a:tailEnd type="none" w="med" len="med"/>
          </a:ln>
        </p:spPr>
      </p:cxnSp>
      <p:sp>
        <p:nvSpPr>
          <p:cNvPr id="377" name="Shape 377"/>
          <p:cNvSpPr txBox="1"/>
          <p:nvPr/>
        </p:nvSpPr>
        <p:spPr>
          <a:xfrm>
            <a:off x="11684000" y="2824112"/>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a:t>
            </a:r>
          </a:p>
        </p:txBody>
      </p:sp>
      <p:sp>
        <p:nvSpPr>
          <p:cNvPr id="378" name="Shape 378"/>
          <p:cNvSpPr txBox="1"/>
          <p:nvPr/>
        </p:nvSpPr>
        <p:spPr>
          <a:xfrm>
            <a:off x="13500100" y="4330700"/>
            <a:ext cx="21843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a:solidFill>
                  <a:schemeClr val="lt1"/>
                </a:solidFill>
                <a:latin typeface="Arial" charset="0"/>
                <a:ea typeface="Arial" charset="0"/>
                <a:cs typeface="Arial" charset="0"/>
                <a:sym typeface="Cabin"/>
              </a:rPr>
              <a:t>continue</a:t>
            </a:r>
          </a:p>
        </p:txBody>
      </p:sp>
      <p:cxnSp>
        <p:nvCxnSpPr>
          <p:cNvPr id="379" name="Shape 379"/>
          <p:cNvCxnSpPr>
            <a:endCxn id="377" idx="2"/>
          </p:cNvCxnSpPr>
          <p:nvPr/>
        </p:nvCxnSpPr>
        <p:spPr>
          <a:xfrm rot="10800000">
            <a:off x="13144549" y="3573512"/>
            <a:ext cx="25500" cy="1925700"/>
          </a:xfrm>
          <a:prstGeom prst="straightConnector1">
            <a:avLst/>
          </a:prstGeom>
          <a:noFill/>
          <a:ln w="76200" cap="rnd" cmpd="sng">
            <a:solidFill>
              <a:srgbClr val="00FFFF"/>
            </a:solidFill>
            <a:prstDash val="solid"/>
            <a:miter/>
            <a:headEnd type="none" w="med" len="med"/>
            <a:tailEnd type="none" w="med" len="med"/>
          </a:ln>
        </p:spPr>
      </p:cxnSp>
      <p:cxnSp>
        <p:nvCxnSpPr>
          <p:cNvPr id="380" name="Shape 380"/>
          <p:cNvCxnSpPr/>
          <p:nvPr/>
        </p:nvCxnSpPr>
        <p:spPr>
          <a:xfrm flipH="1" flipV="1">
            <a:off x="13213562" y="6226200"/>
            <a:ext cx="16663" cy="403200"/>
          </a:xfrm>
          <a:prstGeom prst="straightConnector1">
            <a:avLst/>
          </a:prstGeom>
          <a:noFill/>
          <a:ln w="76200" cap="rnd" cmpd="sng">
            <a:solidFill>
              <a:srgbClr val="00FFFF"/>
            </a:solidFill>
            <a:prstDash val="solid"/>
            <a:miter/>
            <a:headEnd type="stealth" w="med" len="med"/>
            <a:tailEnd type="none" w="med" len="med"/>
          </a:ln>
        </p:spPr>
      </p:cxnSp>
      <p:cxnSp>
        <p:nvCxnSpPr>
          <p:cNvPr id="381" name="Shape 381"/>
          <p:cNvCxnSpPr/>
          <p:nvPr/>
        </p:nvCxnSpPr>
        <p:spPr>
          <a:xfrm rot="10800000">
            <a:off x="13128537" y="21867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2" name="Footer Placeholder 1">
            <a:extLst>
              <a:ext uri="{FF2B5EF4-FFF2-40B4-BE49-F238E27FC236}">
                <a16:creationId xmlns:a16="http://schemas.microsoft.com/office/drawing/2014/main" id="{BD1BA07D-A9C6-BB24-539B-0F2E7694AC80}"/>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385"/>
        <p:cNvGrpSpPr/>
        <p:nvPr/>
      </p:nvGrpSpPr>
      <p:grpSpPr>
        <a:xfrm>
          <a:off x="0" y="0"/>
          <a:ext cx="0" cy="0"/>
          <a:chOff x="0" y="0"/>
          <a:chExt cx="0" cy="0"/>
        </a:xfrm>
      </p:grpSpPr>
      <p:grpSp>
        <p:nvGrpSpPr>
          <p:cNvPr id="73" name="Group 72">
            <a:extLst>
              <a:ext uri="{FF2B5EF4-FFF2-40B4-BE49-F238E27FC236}">
                <a16:creationId xmlns:a16="http://schemas.microsoft.com/office/drawing/2014/main" id="{905A9BAA-B344-45D2-838C-73856C4B15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4" y="0"/>
            <a:ext cx="16255999" cy="9144001"/>
            <a:chOff x="-3176" y="0"/>
            <a:chExt cx="12192000" cy="6858001"/>
          </a:xfrm>
        </p:grpSpPr>
        <p:sp useBgFill="1">
          <p:nvSpPr>
            <p:cNvPr id="74" name="Rectangle 73">
              <a:extLst>
                <a:ext uri="{FF2B5EF4-FFF2-40B4-BE49-F238E27FC236}">
                  <a16:creationId xmlns:a16="http://schemas.microsoft.com/office/drawing/2014/main" id="{390434AA-4632-440E-9AE7-411396A77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D462FD1E-E713-4FD4-8746-671C946723B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3176" y="0"/>
              <a:ext cx="12192000" cy="6858000"/>
            </a:xfrm>
            <a:prstGeom prst="rect">
              <a:avLst/>
            </a:prstGeom>
          </p:spPr>
        </p:pic>
      </p:grpSp>
      <p:pic>
        <p:nvPicPr>
          <p:cNvPr id="389" name="Picture 388" descr="Colourful knotted rope">
            <a:extLst>
              <a:ext uri="{FF2B5EF4-FFF2-40B4-BE49-F238E27FC236}">
                <a16:creationId xmlns:a16="http://schemas.microsoft.com/office/drawing/2014/main" id="{C18CF725-1878-463F-B076-65141D2DB0C9}"/>
              </a:ext>
            </a:extLst>
          </p:cNvPr>
          <p:cNvPicPr>
            <a:picLocks noChangeAspect="1"/>
          </p:cNvPicPr>
          <p:nvPr/>
        </p:nvPicPr>
        <p:blipFill rotWithShape="1">
          <a:blip r:embed="rId4"/>
          <a:srcRect l="10938" r="15532" b="1"/>
          <a:stretch/>
        </p:blipFill>
        <p:spPr>
          <a:xfrm>
            <a:off x="6181344" y="10"/>
            <a:ext cx="10070420" cy="9141750"/>
          </a:xfrm>
          <a:prstGeom prst="rect">
            <a:avLst/>
          </a:prstGeom>
          <a:ln>
            <a:noFill/>
          </a:ln>
          <a:effectLst/>
        </p:spPr>
      </p:pic>
      <p:sp>
        <p:nvSpPr>
          <p:cNvPr id="77" name="Rectangle 76">
            <a:extLst>
              <a:ext uri="{FF2B5EF4-FFF2-40B4-BE49-F238E27FC236}">
                <a16:creationId xmlns:a16="http://schemas.microsoft.com/office/drawing/2014/main" id="{78A4CDE5-C7BC-41E1-8A4A-79E024CC0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812800"/>
            <a:ext cx="6691420" cy="1824264"/>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86" name="Shape 386"/>
          <p:cNvSpPr txBox="1">
            <a:spLocks noGrp="1"/>
          </p:cNvSpPr>
          <p:nvPr>
            <p:ph type="title"/>
          </p:nvPr>
        </p:nvSpPr>
        <p:spPr>
          <a:xfrm>
            <a:off x="907096" y="1004304"/>
            <a:ext cx="4905370" cy="1441250"/>
          </a:xfrm>
          <a:prstGeom prst="rect">
            <a:avLst/>
          </a:prstGeom>
        </p:spPr>
        <p:txBody>
          <a:bodyPr lIns="38100" tIns="38100" rIns="38100" bIns="38100" anchorCtr="0">
            <a:normAutofit/>
          </a:bodyPr>
          <a:lstStyle/>
          <a:p>
            <a:pPr marL="0" marR="0" lvl="0" indent="0" rtl="0">
              <a:spcBef>
                <a:spcPts val="0"/>
              </a:spcBef>
              <a:spcAft>
                <a:spcPts val="0"/>
              </a:spcAft>
              <a:buClr>
                <a:srgbClr val="FF00FF"/>
              </a:buClr>
              <a:buSzPct val="25000"/>
              <a:buFont typeface="Cabin"/>
              <a:buNone/>
            </a:pPr>
            <a:r>
              <a:rPr lang="en-US" sz="4300" u="none" strike="noStrike" cap="none">
                <a:latin typeface="Arial" charset="0"/>
                <a:ea typeface="Arial" charset="0"/>
                <a:cs typeface="Arial" charset="0"/>
                <a:sym typeface="Cabin"/>
              </a:rPr>
              <a:t>Indefinite Loops</a:t>
            </a:r>
          </a:p>
        </p:txBody>
      </p:sp>
      <p:pic>
        <p:nvPicPr>
          <p:cNvPr id="79" name="Picture 78">
            <a:extLst>
              <a:ext uri="{FF2B5EF4-FFF2-40B4-BE49-F238E27FC236}">
                <a16:creationId xmlns:a16="http://schemas.microsoft.com/office/drawing/2014/main" id="{025C7952-5703-489E-8DBD-F2EFAC8EEB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2" y="2626986"/>
            <a:ext cx="6705600" cy="270318"/>
          </a:xfrm>
          <a:prstGeom prst="rect">
            <a:avLst/>
          </a:prstGeom>
        </p:spPr>
      </p:pic>
      <p:sp>
        <p:nvSpPr>
          <p:cNvPr id="387" name="Shape 387"/>
          <p:cNvSpPr txBox="1">
            <a:spLocks noGrp="1"/>
          </p:cNvSpPr>
          <p:nvPr>
            <p:ph idx="1"/>
          </p:nvPr>
        </p:nvSpPr>
        <p:spPr>
          <a:xfrm>
            <a:off x="907096" y="3115830"/>
            <a:ext cx="4775513" cy="4799088"/>
          </a:xfrm>
          <a:prstGeom prst="rect">
            <a:avLst/>
          </a:prstGeom>
        </p:spPr>
        <p:txBody>
          <a:bodyPr lIns="38100" tIns="38100" rIns="38100" bIns="38100" anchorCtr="0">
            <a:normAutofit/>
          </a:bodyPr>
          <a:lstStyle/>
          <a:p>
            <a:pPr marL="749300" marR="0" lvl="0" indent="-371094" rtl="0">
              <a:spcBef>
                <a:spcPts val="0"/>
              </a:spcBef>
              <a:spcAft>
                <a:spcPts val="0"/>
              </a:spcAft>
              <a:buClr>
                <a:schemeClr val="lt1"/>
              </a:buClr>
              <a:buSzPct val="100000"/>
              <a:buFont typeface="Cabin"/>
              <a:buChar char="•"/>
            </a:pPr>
            <a:r>
              <a:rPr lang="en-US" sz="2100" u="none" strike="noStrike" cap="none">
                <a:latin typeface="Arial" charset="0"/>
                <a:ea typeface="Arial" charset="0"/>
                <a:cs typeface="Arial" charset="0"/>
                <a:sym typeface="Cabin"/>
              </a:rPr>
              <a:t>While loops are called </a:t>
            </a:r>
            <a:r>
              <a:rPr lang="en-US" sz="2100">
                <a:latin typeface="Arial" charset="0"/>
                <a:ea typeface="Arial" charset="0"/>
                <a:cs typeface="Arial" charset="0"/>
                <a:sym typeface="Cabin"/>
              </a:rPr>
              <a:t>“</a:t>
            </a:r>
            <a:r>
              <a:rPr lang="en-US" sz="2100" u="none" strike="noStrike" cap="none">
                <a:latin typeface="Arial" charset="0"/>
                <a:ea typeface="Arial" charset="0"/>
                <a:cs typeface="Arial" charset="0"/>
                <a:sym typeface="Cabin"/>
              </a:rPr>
              <a:t>indefinite loops</a:t>
            </a:r>
            <a:r>
              <a:rPr lang="en-US" sz="2100">
                <a:latin typeface="Arial" charset="0"/>
                <a:ea typeface="Arial" charset="0"/>
                <a:cs typeface="Arial" charset="0"/>
                <a:sym typeface="Cabin"/>
              </a:rPr>
              <a:t>”</a:t>
            </a:r>
            <a:r>
              <a:rPr lang="en-US" sz="2100" u="none" strike="noStrike" cap="none">
                <a:latin typeface="Arial" charset="0"/>
                <a:ea typeface="Arial" charset="0"/>
                <a:cs typeface="Arial" charset="0"/>
                <a:sym typeface="Cabin"/>
              </a:rPr>
              <a:t> because they keep going until  a logical condition becomes False</a:t>
            </a:r>
          </a:p>
          <a:p>
            <a:pPr marL="749300" marR="0" lvl="0" indent="-371094" rtl="0">
              <a:spcBef>
                <a:spcPts val="3500"/>
              </a:spcBef>
              <a:spcAft>
                <a:spcPts val="0"/>
              </a:spcAft>
              <a:buClr>
                <a:schemeClr val="lt1"/>
              </a:buClr>
              <a:buSzPct val="100000"/>
              <a:buFont typeface="Cabin"/>
              <a:buChar char="•"/>
            </a:pPr>
            <a:r>
              <a:rPr lang="en-US" sz="2100" u="none" strike="noStrike" cap="none">
                <a:latin typeface="Arial" charset="0"/>
                <a:ea typeface="Arial" charset="0"/>
                <a:cs typeface="Arial" charset="0"/>
                <a:sym typeface="Cabin"/>
              </a:rPr>
              <a:t>The loops we have seen so far are pretty easy to examine to see if they will terminate or if they will be </a:t>
            </a:r>
            <a:r>
              <a:rPr lang="en-US" sz="2100">
                <a:latin typeface="Arial" charset="0"/>
                <a:ea typeface="Arial" charset="0"/>
                <a:cs typeface="Arial" charset="0"/>
                <a:sym typeface="Cabin"/>
              </a:rPr>
              <a:t>“</a:t>
            </a:r>
            <a:r>
              <a:rPr lang="en-US" sz="2100" u="none" strike="noStrike" cap="none">
                <a:latin typeface="Arial" charset="0"/>
                <a:ea typeface="Arial" charset="0"/>
                <a:cs typeface="Arial" charset="0"/>
                <a:sym typeface="Cabin"/>
              </a:rPr>
              <a:t>infinite loops</a:t>
            </a:r>
            <a:r>
              <a:rPr lang="en-US" sz="2100">
                <a:latin typeface="Arial" charset="0"/>
                <a:ea typeface="Arial" charset="0"/>
                <a:cs typeface="Arial" charset="0"/>
                <a:sym typeface="Cabin"/>
              </a:rPr>
              <a:t>”</a:t>
            </a:r>
          </a:p>
          <a:p>
            <a:pPr marL="749300" marR="0" lvl="0" indent="-371094" rtl="0">
              <a:spcBef>
                <a:spcPts val="3500"/>
              </a:spcBef>
              <a:spcAft>
                <a:spcPts val="0"/>
              </a:spcAft>
              <a:buClr>
                <a:schemeClr val="lt1"/>
              </a:buClr>
              <a:buSzPct val="100000"/>
              <a:buFont typeface="Cabin"/>
              <a:buChar char="•"/>
            </a:pPr>
            <a:r>
              <a:rPr lang="en-US" sz="2100" u="none" strike="noStrike" cap="none">
                <a:latin typeface="Arial" charset="0"/>
                <a:ea typeface="Arial" charset="0"/>
                <a:cs typeface="Arial" charset="0"/>
                <a:sym typeface="Cabin"/>
              </a:rPr>
              <a:t>Sometimes it is a little harder to be sure if a loop will terminate</a:t>
            </a:r>
          </a:p>
        </p:txBody>
      </p:sp>
      <p:sp>
        <p:nvSpPr>
          <p:cNvPr id="2" name="Footer Placeholder 1">
            <a:extLst>
              <a:ext uri="{FF2B5EF4-FFF2-40B4-BE49-F238E27FC236}">
                <a16:creationId xmlns:a16="http://schemas.microsoft.com/office/drawing/2014/main" id="{77033A50-8683-9A0B-E0C8-AC1452B00783}"/>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Shape 391"/>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CDBCB3D0-62EC-4D8A-A9E7-991AF662D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176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62C758D7-9BCC-44AD-98FB-A68CA52677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83" name="Rectangle 82">
            <a:extLst>
              <a:ext uri="{FF2B5EF4-FFF2-40B4-BE49-F238E27FC236}">
                <a16:creationId xmlns:a16="http://schemas.microsoft.com/office/drawing/2014/main" id="{A890917F-0A64-4C0A-91F8-E4F6BE6AB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2702" y="0"/>
            <a:ext cx="10070592" cy="9144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Picture 84">
            <a:extLst>
              <a:ext uri="{FF2B5EF4-FFF2-40B4-BE49-F238E27FC236}">
                <a16:creationId xmlns:a16="http://schemas.microsoft.com/office/drawing/2014/main" id="{938C8E05-3629-4B19-A965-0C926F9DE4F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6674726"/>
            <a:ext cx="6620256" cy="192066"/>
          </a:xfrm>
          <a:prstGeom prst="rect">
            <a:avLst/>
          </a:prstGeom>
        </p:spPr>
      </p:pic>
      <p:sp>
        <p:nvSpPr>
          <p:cNvPr id="87" name="Rectangle 86">
            <a:extLst>
              <a:ext uri="{FF2B5EF4-FFF2-40B4-BE49-F238E27FC236}">
                <a16:creationId xmlns:a16="http://schemas.microsoft.com/office/drawing/2014/main" id="{9044F20B-3F79-4BBD-A9B8-33672B6A4A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51685"/>
            <a:ext cx="6619422" cy="424063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2" name="Shape 392"/>
          <p:cNvSpPr txBox="1">
            <a:spLocks noGrp="1"/>
          </p:cNvSpPr>
          <p:nvPr>
            <p:ph type="title"/>
          </p:nvPr>
        </p:nvSpPr>
        <p:spPr>
          <a:xfrm>
            <a:off x="907094" y="2751016"/>
            <a:ext cx="4985706" cy="3548069"/>
          </a:xfrm>
          <a:prstGeom prst="rect">
            <a:avLst/>
          </a:prstGeom>
        </p:spPr>
        <p:txBody>
          <a:bodyPr lIns="38100" tIns="38100" rIns="38100" bIns="38100" anchorCtr="0">
            <a:normAutofit/>
          </a:bodyPr>
          <a:lstStyle/>
          <a:p>
            <a:pPr marL="0" marR="0" lvl="0" indent="0" algn="r" rtl="0">
              <a:spcBef>
                <a:spcPts val="0"/>
              </a:spcBef>
              <a:spcAft>
                <a:spcPts val="0"/>
              </a:spcAft>
              <a:buClr>
                <a:srgbClr val="00FF00"/>
              </a:buClr>
              <a:buSzPct val="25000"/>
              <a:buFont typeface="Cabin"/>
              <a:buNone/>
            </a:pPr>
            <a:r>
              <a:rPr lang="en-US" sz="5900" u="none" strike="noStrike" cap="none">
                <a:latin typeface="Arial" charset="0"/>
                <a:ea typeface="Arial" charset="0"/>
                <a:cs typeface="Arial" charset="0"/>
                <a:sym typeface="Cabin"/>
              </a:rPr>
              <a:t>Definite Loops</a:t>
            </a:r>
          </a:p>
        </p:txBody>
      </p:sp>
      <p:graphicFrame>
        <p:nvGraphicFramePr>
          <p:cNvPr id="395" name="Shape 393">
            <a:extLst>
              <a:ext uri="{FF2B5EF4-FFF2-40B4-BE49-F238E27FC236}">
                <a16:creationId xmlns:a16="http://schemas.microsoft.com/office/drawing/2014/main" id="{F7344D20-13A3-4574-9C45-EB311CF9B0A4}"/>
              </a:ext>
            </a:extLst>
          </p:cNvPr>
          <p:cNvGraphicFramePr>
            <a:graphicFrameLocks noGrp="1"/>
          </p:cNvGraphicFramePr>
          <p:nvPr>
            <p:ph idx="1"/>
            <p:extLst>
              <p:ext uri="{D42A27DB-BD31-4B8C-83A1-F6EECF244321}">
                <p14:modId xmlns:p14="http://schemas.microsoft.com/office/powerpoint/2010/main" val="649596107"/>
              </p:ext>
            </p:extLst>
          </p:nvPr>
        </p:nvGraphicFramePr>
        <p:xfrm>
          <a:off x="7250012" y="1037146"/>
          <a:ext cx="7940877" cy="718047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2" name="Footer Placeholder 1">
            <a:extLst>
              <a:ext uri="{FF2B5EF4-FFF2-40B4-BE49-F238E27FC236}">
                <a16:creationId xmlns:a16="http://schemas.microsoft.com/office/drawing/2014/main" id="{2FF9048C-B6F2-7D1E-52CA-C5CAC442C9AD}"/>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Shape 3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chemeClr val="tx1"/>
                </a:solidFill>
                <a:latin typeface="Arial" charset="0"/>
                <a:ea typeface="Arial" charset="0"/>
                <a:cs typeface="Arial" charset="0"/>
                <a:sym typeface="Cabin"/>
              </a:rPr>
              <a:t>A Simple Definite “For Loop”</a:t>
            </a:r>
          </a:p>
        </p:txBody>
      </p:sp>
      <p:sp>
        <p:nvSpPr>
          <p:cNvPr id="399" name="Shape 399"/>
          <p:cNvSpPr txBox="1"/>
          <p:nvPr/>
        </p:nvSpPr>
        <p:spPr>
          <a:xfrm>
            <a:off x="1926625" y="3414325"/>
            <a:ext cx="7524599" cy="2540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[5, 4, 3, 2, 1]</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print(</a:t>
            </a:r>
            <a:r>
              <a:rPr lang="en-US" sz="3600" i="0" u="none" strike="noStrike" cap="none" dirty="0" err="1">
                <a:solidFill>
                  <a:srgbClr val="00FF00"/>
                </a:solidFill>
                <a:latin typeface="Courier"/>
                <a:ea typeface="Courier"/>
                <a:cs typeface="Courier"/>
                <a:sym typeface="Courier New"/>
              </a:rPr>
              <a:t>i</a:t>
            </a:r>
            <a:r>
              <a:rPr lang="en-US" sz="3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FF7F00"/>
                </a:solidFill>
                <a:latin typeface="Courier"/>
                <a:ea typeface="Courier"/>
                <a:cs typeface="Courier"/>
                <a:sym typeface="Courier New"/>
              </a:rPr>
              <a:t>‘That is it!'</a:t>
            </a:r>
            <a:r>
              <a:rPr lang="en-US" sz="3600" i="0" u="none" strike="noStrike" cap="none" dirty="0">
                <a:solidFill>
                  <a:schemeClr val="bg1"/>
                </a:solidFill>
                <a:latin typeface="Courier"/>
                <a:ea typeface="Courier"/>
                <a:cs typeface="Courier"/>
                <a:sym typeface="Courier New"/>
              </a:rPr>
              <a:t>)</a:t>
            </a:r>
          </a:p>
        </p:txBody>
      </p:sp>
      <p:sp>
        <p:nvSpPr>
          <p:cNvPr id="400" name="Shape 400"/>
          <p:cNvSpPr txBox="1"/>
          <p:nvPr/>
        </p:nvSpPr>
        <p:spPr>
          <a:xfrm>
            <a:off x="11091861" y="3003550"/>
            <a:ext cx="3094786" cy="49022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4800" u="none" strike="noStrike" cap="none" dirty="0">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4800" dirty="0">
                <a:solidFill>
                  <a:srgbClr val="FFFFFF"/>
                </a:solidFill>
                <a:latin typeface="Arial" charset="0"/>
                <a:ea typeface="Arial" charset="0"/>
                <a:cs typeface="Arial" charset="0"/>
                <a:sym typeface="Cabin"/>
              </a:rPr>
              <a:t>That is it</a:t>
            </a:r>
            <a:r>
              <a:rPr lang="en-US" sz="4800" u="none" strike="noStrike" cap="none" dirty="0">
                <a:solidFill>
                  <a:srgbClr val="FFFFFF"/>
                </a:solidFill>
                <a:latin typeface="Arial" charset="0"/>
                <a:ea typeface="Arial" charset="0"/>
                <a:cs typeface="Arial" charset="0"/>
                <a:sym typeface="Cabin"/>
              </a:rP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Shape 405"/>
          <p:cNvSpPr txBox="1">
            <a:spLocks noGrp="1"/>
          </p:cNvSpPr>
          <p:nvPr>
            <p:ph type="title"/>
          </p:nvPr>
        </p:nvSpPr>
        <p:spPr>
          <a:xfrm>
            <a:off x="-215153" y="817418"/>
            <a:ext cx="15302853"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chemeClr val="tx1"/>
                </a:solidFill>
                <a:latin typeface="Arial" charset="0"/>
                <a:ea typeface="Arial" charset="0"/>
                <a:cs typeface="Arial" charset="0"/>
                <a:sym typeface="Cabin"/>
              </a:rPr>
              <a:t>A Definite “For Loop” with Strings</a:t>
            </a:r>
          </a:p>
        </p:txBody>
      </p:sp>
      <p:sp>
        <p:nvSpPr>
          <p:cNvPr id="406" name="Shape 406"/>
          <p:cNvSpPr txBox="1"/>
          <p:nvPr/>
        </p:nvSpPr>
        <p:spPr>
          <a:xfrm>
            <a:off x="698125" y="4144325"/>
            <a:ext cx="92139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friends</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['Joseph', 'Glenn', 'Sally']</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friend</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friends </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'Happy New Year:'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friend</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'Done!'</a:t>
            </a:r>
            <a:r>
              <a:rPr lang="en-US" sz="3000" i="0" u="none" strike="noStrike" cap="none" dirty="0">
                <a:solidFill>
                  <a:schemeClr val="bg1"/>
                </a:solidFill>
                <a:latin typeface="Courier"/>
                <a:ea typeface="Courier"/>
                <a:cs typeface="Courier"/>
                <a:sym typeface="Courier New"/>
              </a:rPr>
              <a:t>)</a:t>
            </a:r>
          </a:p>
        </p:txBody>
      </p:sp>
      <p:sp>
        <p:nvSpPr>
          <p:cNvPr id="407" name="Shape 407"/>
          <p:cNvSpPr txBox="1"/>
          <p:nvPr/>
        </p:nvSpPr>
        <p:spPr>
          <a:xfrm>
            <a:off x="10607875" y="3551825"/>
            <a:ext cx="5447100" cy="309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FF"/>
                </a:solidFill>
                <a:latin typeface="Arial" charset="0"/>
                <a:ea typeface="Arial" charset="0"/>
                <a:cs typeface="Arial" charset="0"/>
                <a:sym typeface="Cabin"/>
              </a:rPr>
              <a:t>Happy New Year: Joseph</a:t>
            </a:r>
            <a:br>
              <a:rPr lang="en-US" sz="3600" u="none" strike="noStrike" cap="none">
                <a:solidFill>
                  <a:srgbClr val="FFFFFF"/>
                </a:solidFill>
                <a:latin typeface="Arial" charset="0"/>
                <a:ea typeface="Arial" charset="0"/>
                <a:cs typeface="Arial" charset="0"/>
                <a:sym typeface="Cabin"/>
              </a:rPr>
            </a:br>
            <a:r>
              <a:rPr lang="en-US" sz="3600" u="none" strike="noStrike" cap="none">
                <a:solidFill>
                  <a:srgbClr val="FFFFFF"/>
                </a:solidFill>
                <a:latin typeface="Arial" charset="0"/>
                <a:ea typeface="Arial" charset="0"/>
                <a:cs typeface="Arial" charset="0"/>
                <a:sym typeface="Cabin"/>
              </a:rPr>
              <a:t>Happy New Year: Glenn</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FF"/>
                </a:solidFill>
                <a:latin typeface="Arial" charset="0"/>
                <a:ea typeface="Arial" charset="0"/>
                <a:cs typeface="Arial" charset="0"/>
                <a:sym typeface="Cabin"/>
              </a:rPr>
              <a:t>Happy New Year: Sally</a:t>
            </a:r>
          </a:p>
          <a:p>
            <a:pPr marL="0" marR="0" lvl="0" indent="0" algn="l" rtl="0">
              <a:lnSpc>
                <a:spcPct val="100000"/>
              </a:lnSpc>
              <a:spcBef>
                <a:spcPts val="0"/>
              </a:spcBef>
              <a:spcAft>
                <a:spcPts val="0"/>
              </a:spcAft>
              <a:buClr>
                <a:srgbClr val="FF00FF"/>
              </a:buClr>
              <a:buFont typeface="Cabin"/>
              <a:buNone/>
            </a:pPr>
            <a:endParaRPr sz="3600">
              <a:solidFill>
                <a:srgbClr val="FFFFFF"/>
              </a:solidFill>
              <a:latin typeface="Arial" charset="0"/>
              <a:ea typeface="Arial" charset="0"/>
              <a:cs typeface="Arial" charset="0"/>
              <a:sym typeface="Cabin"/>
            </a:endParaRPr>
          </a:p>
          <a:p>
            <a:pPr marL="0" marR="0" lvl="0" indent="0" algn="l" rtl="0">
              <a:lnSpc>
                <a:spcPct val="100000"/>
              </a:lnSpc>
              <a:spcBef>
                <a:spcPts val="0"/>
              </a:spcBef>
              <a:spcAft>
                <a:spcPts val="0"/>
              </a:spcAft>
              <a:buClr>
                <a:srgbClr val="FF00FF"/>
              </a:buClr>
              <a:buSzPct val="25000"/>
              <a:buFont typeface="Cabin"/>
              <a:buNone/>
            </a:pPr>
            <a:r>
              <a:rPr lang="en-US" sz="3600" u="none" strike="noStrike" cap="none">
                <a:solidFill>
                  <a:srgbClr val="FFFFFF"/>
                </a:solidFill>
                <a:latin typeface="Arial" charset="0"/>
                <a:ea typeface="Arial" charset="0"/>
                <a:cs typeface="Arial" charset="0"/>
                <a:sym typeface="Cabin"/>
              </a:rPr>
              <a:t>Done!</a:t>
            </a:r>
          </a:p>
        </p:txBody>
      </p:sp>
      <p:cxnSp>
        <p:nvCxnSpPr>
          <p:cNvPr id="408" name="Shape 408"/>
          <p:cNvCxnSpPr/>
          <p:nvPr/>
        </p:nvCxnSpPr>
        <p:spPr>
          <a:xfrm flipH="1">
            <a:off x="9001125" y="4534150"/>
            <a:ext cx="1417924" cy="952250"/>
          </a:xfrm>
          <a:prstGeom prst="straightConnector1">
            <a:avLst/>
          </a:prstGeom>
          <a:noFill/>
          <a:ln w="50800" cap="rnd" cmpd="sng">
            <a:solidFill>
              <a:srgbClr val="FFFF00"/>
            </a:solidFill>
            <a:prstDash val="solid"/>
            <a:miter/>
            <a:headEnd type="stealth" w="med" len="med"/>
            <a:tailEnd type="none" w="med" len="med"/>
          </a:ln>
        </p:spPr>
      </p:cxnSp>
      <p:cxnSp>
        <p:nvCxnSpPr>
          <p:cNvPr id="409" name="Shape 409"/>
          <p:cNvCxnSpPr/>
          <p:nvPr/>
        </p:nvCxnSpPr>
        <p:spPr>
          <a:xfrm flipH="1" flipV="1">
            <a:off x="4057650" y="5972175"/>
            <a:ext cx="6411949" cy="243725"/>
          </a:xfrm>
          <a:prstGeom prst="straightConnector1">
            <a:avLst/>
          </a:prstGeom>
          <a:noFill/>
          <a:ln w="50800" cap="rnd" cmpd="sng">
            <a:solidFill>
              <a:srgbClr val="FFFF00"/>
            </a:solidFill>
            <a:prstDash val="solid"/>
            <a:miter/>
            <a:headEnd type="stealth"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176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77" name="Rectangle 76">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2702" y="0"/>
            <a:ext cx="10070592" cy="9144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6674726"/>
            <a:ext cx="6620256" cy="192891"/>
          </a:xfrm>
          <a:prstGeom prst="rect">
            <a:avLst/>
          </a:prstGeom>
        </p:spPr>
      </p:pic>
      <p:sp>
        <p:nvSpPr>
          <p:cNvPr id="81" name="Rectangle 80">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51685"/>
            <a:ext cx="6619422" cy="424063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3554" name="Title 3">
            <a:extLst>
              <a:ext uri="{FF2B5EF4-FFF2-40B4-BE49-F238E27FC236}">
                <a16:creationId xmlns:a16="http://schemas.microsoft.com/office/drawing/2014/main" id="{1ACA10FE-0916-43AF-A231-35AAF353724E}"/>
              </a:ext>
            </a:extLst>
          </p:cNvPr>
          <p:cNvSpPr>
            <a:spLocks noGrp="1" noChangeArrowheads="1"/>
          </p:cNvSpPr>
          <p:nvPr>
            <p:ph type="title"/>
          </p:nvPr>
        </p:nvSpPr>
        <p:spPr>
          <a:xfrm>
            <a:off x="907094" y="2751016"/>
            <a:ext cx="4985706" cy="3548069"/>
          </a:xfrm>
        </p:spPr>
        <p:txBody>
          <a:bodyPr>
            <a:normAutofit/>
          </a:bodyPr>
          <a:lstStyle/>
          <a:p>
            <a:pPr algn="r"/>
            <a:r>
              <a:rPr lang="en-US" altLang="en-US" sz="5900"/>
              <a:t>Function Syntax</a:t>
            </a:r>
          </a:p>
        </p:txBody>
      </p:sp>
      <p:graphicFrame>
        <p:nvGraphicFramePr>
          <p:cNvPr id="23557" name="Content Placeholder 2">
            <a:extLst>
              <a:ext uri="{FF2B5EF4-FFF2-40B4-BE49-F238E27FC236}">
                <a16:creationId xmlns:a16="http://schemas.microsoft.com/office/drawing/2014/main" id="{DA99F26F-8AFD-4154-8D93-A54434E56BDC}"/>
              </a:ext>
            </a:extLst>
          </p:cNvPr>
          <p:cNvGraphicFramePr>
            <a:graphicFrameLocks noGrp="1"/>
          </p:cNvGraphicFramePr>
          <p:nvPr>
            <p:ph idx="1"/>
            <p:extLst>
              <p:ext uri="{D42A27DB-BD31-4B8C-83A1-F6EECF244321}">
                <p14:modId xmlns:p14="http://schemas.microsoft.com/office/powerpoint/2010/main" val="509983815"/>
              </p:ext>
            </p:extLst>
          </p:nvPr>
        </p:nvGraphicFramePr>
        <p:xfrm>
          <a:off x="7046384" y="853017"/>
          <a:ext cx="8348133" cy="74379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Footer Placeholder 1">
            <a:extLst>
              <a:ext uri="{FF2B5EF4-FFF2-40B4-BE49-F238E27FC236}">
                <a16:creationId xmlns:a16="http://schemas.microsoft.com/office/drawing/2014/main" id="{59B8473E-8BB0-F2A7-F43E-C602E9D0DF82}"/>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Shape 416"/>
          <p:cNvSpPr txBox="1">
            <a:spLocks noGrp="1"/>
          </p:cNvSpPr>
          <p:nvPr>
            <p:ph type="title"/>
          </p:nvPr>
        </p:nvSpPr>
        <p:spPr>
          <a:xfrm>
            <a:off x="1155700" y="817418"/>
            <a:ext cx="13932000" cy="1135456"/>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chemeClr val="tx1"/>
                </a:solidFill>
                <a:latin typeface="Arial" charset="0"/>
                <a:ea typeface="Arial" charset="0"/>
                <a:cs typeface="Arial" charset="0"/>
                <a:sym typeface="Cabin"/>
              </a:rPr>
              <a:t>A Simple Definite “For Loop”</a:t>
            </a:r>
          </a:p>
        </p:txBody>
      </p:sp>
      <p:sp>
        <p:nvSpPr>
          <p:cNvPr id="417" name="Shape 417"/>
          <p:cNvSpPr txBox="1"/>
          <p:nvPr/>
        </p:nvSpPr>
        <p:spPr>
          <a:xfrm>
            <a:off x="8786700" y="3524225"/>
            <a:ext cx="5106600" cy="16604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for</a:t>
            </a:r>
            <a:r>
              <a:rPr lang="en-US" sz="2400" i="0" u="none" strike="noStrike" cap="none" dirty="0">
                <a:solidFill>
                  <a:schemeClr val="lt1"/>
                </a:solidFill>
                <a:latin typeface="Courier"/>
                <a:ea typeface="Courier"/>
                <a:cs typeface="Courier"/>
                <a:sym typeface="Courier New"/>
              </a:rPr>
              <a:t> </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in</a:t>
            </a: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7F00"/>
                </a:solidFill>
                <a:latin typeface="Courier"/>
                <a:ea typeface="Courier"/>
                <a:cs typeface="Courier"/>
                <a:sym typeface="Courier New"/>
              </a:rPr>
              <a:t>[5, 4, 3, 2, 1]</a:t>
            </a:r>
            <a:r>
              <a:rPr lang="en-US" sz="2400" i="0" u="none" strike="noStrike" cap="none" dirty="0">
                <a:solidFill>
                  <a:srgbClr val="00FF00"/>
                </a:solidFill>
                <a:latin typeface="Courier"/>
                <a:ea typeface="Courier"/>
                <a:cs typeface="Courier"/>
                <a:sym typeface="Courier New"/>
              </a:rPr>
              <a:t> </a:t>
            </a:r>
            <a:r>
              <a:rPr lang="en-US" sz="2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    </a:t>
            </a: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err="1">
                <a:solidFill>
                  <a:srgbClr val="00FF00"/>
                </a:solidFill>
                <a:latin typeface="Courier"/>
                <a:ea typeface="Courier"/>
                <a:cs typeface="Courier"/>
                <a:sym typeface="Courier New"/>
              </a:rPr>
              <a:t>i</a:t>
            </a:r>
            <a:r>
              <a:rPr lang="en-US" sz="24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print</a:t>
            </a:r>
            <a:r>
              <a:rPr lang="en-US" sz="2400" dirty="0">
                <a:solidFill>
                  <a:schemeClr val="lt1"/>
                </a:solidFill>
                <a:latin typeface="Courier"/>
                <a:ea typeface="Courier"/>
                <a:cs typeface="Courier"/>
                <a:sym typeface="Courier New"/>
              </a:rPr>
              <a:t>(</a:t>
            </a:r>
            <a:r>
              <a:rPr lang="en-US" sz="2400" i="0" u="none" strike="noStrike" cap="none" dirty="0">
                <a:solidFill>
                  <a:srgbClr val="FF7F00"/>
                </a:solidFill>
                <a:latin typeface="Courier"/>
                <a:ea typeface="Courier"/>
                <a:cs typeface="Courier"/>
                <a:sym typeface="Courier New"/>
              </a:rPr>
              <a:t>'Blastoff!'</a:t>
            </a:r>
            <a:r>
              <a:rPr lang="en-US" sz="2400" i="0" u="none" strike="noStrike" cap="none" dirty="0">
                <a:solidFill>
                  <a:schemeClr val="bg1"/>
                </a:solidFill>
                <a:latin typeface="Courier"/>
                <a:ea typeface="Courier"/>
                <a:cs typeface="Courier"/>
                <a:sym typeface="Courier New"/>
              </a:rPr>
              <a:t>)</a:t>
            </a:r>
          </a:p>
        </p:txBody>
      </p:sp>
      <p:sp>
        <p:nvSpPr>
          <p:cNvPr id="418" name="Shape 418"/>
          <p:cNvSpPr txBox="1"/>
          <p:nvPr/>
        </p:nvSpPr>
        <p:spPr>
          <a:xfrm>
            <a:off x="14170825" y="3059375"/>
            <a:ext cx="16599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5</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4</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2</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FF00FF"/>
              </a:buClr>
              <a:buSzPct val="25000"/>
              <a:buFont typeface="Cabin"/>
              <a:buNone/>
            </a:pPr>
            <a:r>
              <a:rPr lang="en-US" sz="3000" u="none" strike="noStrike" cap="none">
                <a:solidFill>
                  <a:srgbClr val="FFFFFF"/>
                </a:solidFill>
                <a:latin typeface="Arial" charset="0"/>
                <a:ea typeface="Arial" charset="0"/>
                <a:cs typeface="Arial" charset="0"/>
                <a:sym typeface="Cabin"/>
              </a:rPr>
              <a:t>Blastoff!</a:t>
            </a:r>
          </a:p>
        </p:txBody>
      </p:sp>
      <p:cxnSp>
        <p:nvCxnSpPr>
          <p:cNvPr id="419" name="Shape 419"/>
          <p:cNvCxnSpPr/>
          <p:nvPr/>
        </p:nvCxnSpPr>
        <p:spPr>
          <a:xfrm rot="10800000">
            <a:off x="3041537" y="21879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20" name="Shape 420"/>
          <p:cNvSpPr/>
          <p:nvPr/>
        </p:nvSpPr>
        <p:spPr>
          <a:xfrm>
            <a:off x="1625600" y="27483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400" u="none" strike="noStrike" cap="none">
                <a:solidFill>
                  <a:srgbClr val="FF9900"/>
                </a:solidFill>
                <a:latin typeface="Arial" charset="0"/>
                <a:ea typeface="Arial" charset="0"/>
                <a:cs typeface="Arial" charset="0"/>
                <a:sym typeface="Cabin"/>
              </a:rPr>
              <a:t>Done?</a:t>
            </a:r>
          </a:p>
        </p:txBody>
      </p:sp>
      <p:cxnSp>
        <p:nvCxnSpPr>
          <p:cNvPr id="421" name="Shape 421"/>
          <p:cNvCxnSpPr/>
          <p:nvPr/>
        </p:nvCxnSpPr>
        <p:spPr>
          <a:xfrm rot="10800000">
            <a:off x="3060712" y="40183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22" name="Shape 422"/>
          <p:cNvCxnSpPr/>
          <p:nvPr/>
        </p:nvCxnSpPr>
        <p:spPr>
          <a:xfrm rot="10800000">
            <a:off x="6426637" y="3757925"/>
            <a:ext cx="26999" cy="650999"/>
          </a:xfrm>
          <a:prstGeom prst="straightConnector1">
            <a:avLst/>
          </a:prstGeom>
          <a:noFill/>
          <a:ln w="76200" cap="rnd" cmpd="sng">
            <a:solidFill>
              <a:srgbClr val="00FFFF"/>
            </a:solidFill>
            <a:prstDash val="solid"/>
            <a:miter/>
            <a:headEnd type="stealth" w="med" len="med"/>
            <a:tailEnd type="none" w="med" len="med"/>
          </a:ln>
        </p:spPr>
      </p:cxnSp>
      <p:cxnSp>
        <p:nvCxnSpPr>
          <p:cNvPr id="423" name="Shape 423"/>
          <p:cNvCxnSpPr>
            <a:stCxn id="424" idx="2"/>
          </p:cNvCxnSpPr>
          <p:nvPr/>
        </p:nvCxnSpPr>
        <p:spPr>
          <a:xfrm>
            <a:off x="6451649" y="5047099"/>
            <a:ext cx="0" cy="491400"/>
          </a:xfrm>
          <a:prstGeom prst="straightConnector1">
            <a:avLst/>
          </a:prstGeom>
          <a:noFill/>
          <a:ln w="76200" cap="rnd" cmpd="sng">
            <a:solidFill>
              <a:srgbClr val="00FFFF"/>
            </a:solidFill>
            <a:prstDash val="solid"/>
            <a:miter/>
            <a:headEnd type="none" w="med" len="med"/>
            <a:tailEnd type="none" w="med" len="med"/>
          </a:ln>
        </p:spPr>
      </p:cxnSp>
      <p:cxnSp>
        <p:nvCxnSpPr>
          <p:cNvPr id="425" name="Shape 425"/>
          <p:cNvCxnSpPr/>
          <p:nvPr/>
        </p:nvCxnSpPr>
        <p:spPr>
          <a:xfrm>
            <a:off x="3068637" y="5502612"/>
            <a:ext cx="3396299" cy="0"/>
          </a:xfrm>
          <a:prstGeom prst="straightConnector1">
            <a:avLst/>
          </a:prstGeom>
          <a:noFill/>
          <a:ln w="76200" cap="rnd" cmpd="sng">
            <a:solidFill>
              <a:srgbClr val="00FFFF"/>
            </a:solidFill>
            <a:prstDash val="solid"/>
            <a:miter/>
            <a:headEnd type="none" w="med" len="med"/>
            <a:tailEnd type="none" w="med" len="med"/>
          </a:ln>
        </p:spPr>
      </p:cxnSp>
      <p:cxnSp>
        <p:nvCxnSpPr>
          <p:cNvPr id="426" name="Shape 426"/>
          <p:cNvCxnSpPr/>
          <p:nvPr/>
        </p:nvCxnSpPr>
        <p:spPr>
          <a:xfrm flipH="1">
            <a:off x="1269974" y="33928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27" name="Shape 427"/>
          <p:cNvCxnSpPr/>
          <p:nvPr/>
        </p:nvCxnSpPr>
        <p:spPr>
          <a:xfrm rot="10800000" flipH="1">
            <a:off x="3055937" y="62345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28" name="Shape 428"/>
          <p:cNvCxnSpPr/>
          <p:nvPr/>
        </p:nvCxnSpPr>
        <p:spPr>
          <a:xfrm rot="10800000">
            <a:off x="1300036" y="34467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29" name="Shape 429"/>
          <p:cNvCxnSpPr/>
          <p:nvPr/>
        </p:nvCxnSpPr>
        <p:spPr>
          <a:xfrm>
            <a:off x="1300161" y="6251912"/>
            <a:ext cx="1752600" cy="0"/>
          </a:xfrm>
          <a:prstGeom prst="straightConnector1">
            <a:avLst/>
          </a:prstGeom>
          <a:noFill/>
          <a:ln w="76200" cap="rnd" cmpd="sng">
            <a:solidFill>
              <a:srgbClr val="00FFFF"/>
            </a:solidFill>
            <a:prstDash val="solid"/>
            <a:miter/>
            <a:headEnd type="none" w="med" len="med"/>
            <a:tailEnd type="none" w="med" len="med"/>
          </a:ln>
        </p:spPr>
      </p:cxnSp>
      <p:sp>
        <p:nvSpPr>
          <p:cNvPr id="430" name="Shape 430"/>
          <p:cNvSpPr txBox="1"/>
          <p:nvPr/>
        </p:nvSpPr>
        <p:spPr>
          <a:xfrm>
            <a:off x="698076" y="2634000"/>
            <a:ext cx="1175905"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431" name="Shape 431"/>
          <p:cNvSpPr txBox="1"/>
          <p:nvPr/>
        </p:nvSpPr>
        <p:spPr>
          <a:xfrm>
            <a:off x="1422400" y="6812300"/>
            <a:ext cx="3289200"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print('Blast off!')</a:t>
            </a:r>
          </a:p>
        </p:txBody>
      </p:sp>
      <p:sp>
        <p:nvSpPr>
          <p:cNvPr id="424" name="Shape 424"/>
          <p:cNvSpPr txBox="1"/>
          <p:nvPr/>
        </p:nvSpPr>
        <p:spPr>
          <a:xfrm>
            <a:off x="4991100" y="42977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32" name="Shape 432"/>
          <p:cNvSpPr txBox="1"/>
          <p:nvPr/>
        </p:nvSpPr>
        <p:spPr>
          <a:xfrm>
            <a:off x="4165600" y="25705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433" name="Shape 433"/>
          <p:cNvSpPr txBox="1"/>
          <p:nvPr/>
        </p:nvSpPr>
        <p:spPr>
          <a:xfrm>
            <a:off x="4950100" y="3015000"/>
            <a:ext cx="31146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FF9900"/>
                </a:solidFill>
                <a:latin typeface="Arial" charset="0"/>
                <a:ea typeface="Arial" charset="0"/>
                <a:cs typeface="Arial" charset="0"/>
                <a:sym typeface="Cabin"/>
              </a:rPr>
              <a:t>Move </a:t>
            </a:r>
            <a:r>
              <a:rPr lang="en-US" sz="3500" u="none" strike="noStrike" cap="none">
                <a:solidFill>
                  <a:srgbClr val="00FF00"/>
                </a:solidFill>
                <a:latin typeface="Arial" charset="0"/>
                <a:ea typeface="Arial" charset="0"/>
                <a:cs typeface="Arial" charset="0"/>
                <a:sym typeface="Cabin"/>
              </a:rPr>
              <a:t>i</a:t>
            </a:r>
            <a:r>
              <a:rPr lang="en-US" sz="3500" u="none" strike="noStrike" cap="none">
                <a:solidFill>
                  <a:srgbClr val="FF9900"/>
                </a:solidFill>
                <a:latin typeface="Arial" charset="0"/>
                <a:ea typeface="Arial" charset="0"/>
                <a:cs typeface="Arial" charset="0"/>
                <a:sym typeface="Cabin"/>
              </a:rPr>
              <a:t> ahead</a:t>
            </a:r>
          </a:p>
        </p:txBody>
      </p:sp>
      <p:sp>
        <p:nvSpPr>
          <p:cNvPr id="434" name="Shape 434"/>
          <p:cNvSpPr txBox="1"/>
          <p:nvPr/>
        </p:nvSpPr>
        <p:spPr>
          <a:xfrm>
            <a:off x="5435294" y="6444862"/>
            <a:ext cx="10134600" cy="16637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Definite loops (for loops) have explicit </a:t>
            </a:r>
            <a:r>
              <a:rPr lang="en-US" sz="3200" u="none" strike="noStrike" cap="none">
                <a:solidFill>
                  <a:srgbClr val="00FF00"/>
                </a:solidFill>
                <a:latin typeface="Arial" charset="0"/>
                <a:ea typeface="Arial" charset="0"/>
                <a:cs typeface="Arial" charset="0"/>
                <a:sym typeface="Cabin"/>
              </a:rPr>
              <a:t>iteration variables</a:t>
            </a:r>
            <a:r>
              <a:rPr lang="en-US" sz="3200" u="none" strike="noStrike" cap="none">
                <a:solidFill>
                  <a:srgbClr val="FF0000"/>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that change each time through a loop.  </a:t>
            </a:r>
            <a:r>
              <a:rPr lang="en-US" sz="3200" u="none" strike="noStrike" cap="none" dirty="0">
                <a:solidFill>
                  <a:schemeClr val="lt1"/>
                </a:solidFill>
                <a:latin typeface="Arial" charset="0"/>
                <a:ea typeface="Arial" charset="0"/>
                <a:cs typeface="Arial" charset="0"/>
                <a:sym typeface="Cabin"/>
              </a:rPr>
              <a:t>These </a:t>
            </a:r>
            <a:r>
              <a:rPr lang="en-US" sz="3200" u="none" strike="noStrike" cap="none" dirty="0">
                <a:solidFill>
                  <a:srgbClr val="00FF00"/>
                </a:solidFill>
                <a:latin typeface="Arial" charset="0"/>
                <a:ea typeface="Arial" charset="0"/>
                <a:cs typeface="Arial" charset="0"/>
                <a:sym typeface="Cabin"/>
              </a:rPr>
              <a:t>iteration variables</a:t>
            </a:r>
            <a:r>
              <a:rPr lang="en-US" sz="3200" u="none" strike="noStrike" cap="none" dirty="0">
                <a:solidFill>
                  <a:schemeClr val="lt1"/>
                </a:solidFill>
                <a:latin typeface="Arial" charset="0"/>
                <a:ea typeface="Arial" charset="0"/>
                <a:cs typeface="Arial" charset="0"/>
                <a:sym typeface="Cabin"/>
              </a:rPr>
              <a:t> move through the sequence or set. </a:t>
            </a:r>
          </a:p>
        </p:txBody>
      </p:sp>
      <p:cxnSp>
        <p:nvCxnSpPr>
          <p:cNvPr id="435" name="Shape 435"/>
          <p:cNvCxnSpPr/>
          <p:nvPr/>
        </p:nvCxnSpPr>
        <p:spPr>
          <a:xfrm>
            <a:off x="4559325" y="3392825"/>
            <a:ext cx="396900" cy="3299"/>
          </a:xfrm>
          <a:prstGeom prst="straightConnector1">
            <a:avLst/>
          </a:prstGeom>
          <a:noFill/>
          <a:ln w="76200" cap="rnd" cmpd="sng">
            <a:solidFill>
              <a:srgbClr val="00FFFF"/>
            </a:solidFill>
            <a:prstDash val="solid"/>
            <a:miter/>
            <a:headEnd type="none" w="med" len="med"/>
            <a:tailEnd type="stealth"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Shape 440"/>
          <p:cNvSpPr txBox="1">
            <a:spLocks noGrp="1"/>
          </p:cNvSpPr>
          <p:nvPr>
            <p:ph type="title"/>
          </p:nvPr>
        </p:nvSpPr>
        <p:spPr>
          <a:xfrm>
            <a:off x="0" y="1004304"/>
            <a:ext cx="14361459" cy="1441251"/>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7600" u="none" strike="noStrike" cap="none" dirty="0">
                <a:latin typeface="Arial" charset="0"/>
                <a:ea typeface="Arial" charset="0"/>
                <a:cs typeface="Arial" charset="0"/>
                <a:sym typeface="Cabin"/>
              </a:rPr>
              <a:t>Looking at “in” inside “For Loop”</a:t>
            </a:r>
          </a:p>
        </p:txBody>
      </p:sp>
      <p:sp>
        <p:nvSpPr>
          <p:cNvPr id="441" name="Shape 441"/>
          <p:cNvSpPr txBox="1">
            <a:spLocks noGrp="1"/>
          </p:cNvSpPr>
          <p:nvPr>
            <p:ph idx="1"/>
          </p:nvPr>
        </p:nvSpPr>
        <p:spPr>
          <a:xfrm>
            <a:off x="1155700" y="2603500"/>
            <a:ext cx="6386575"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The </a:t>
            </a:r>
            <a:r>
              <a:rPr lang="en-US" sz="3400" u="none" strike="noStrike" cap="none">
                <a:solidFill>
                  <a:srgbClr val="00FF00"/>
                </a:solidFill>
                <a:latin typeface="Arial" charset="0"/>
                <a:ea typeface="Arial" charset="0"/>
                <a:cs typeface="Arial" charset="0"/>
                <a:sym typeface="Cabin"/>
              </a:rPr>
              <a:t>iteration variable </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iterates</a:t>
            </a:r>
            <a:r>
              <a:rPr lang="en-US" sz="3400" b="0" i="0" u="none" strike="noStrike" cap="none">
                <a:solidFill>
                  <a:schemeClr val="lt1"/>
                </a:solidFill>
                <a:latin typeface="Arial"/>
                <a:ea typeface="Arial"/>
                <a:cs typeface="Arial"/>
                <a:sym typeface="Arial"/>
              </a:rPr>
              <a:t>”</a:t>
            </a:r>
            <a:r>
              <a:rPr lang="en-US" sz="3400" u="none" strike="noStrike" cap="none">
                <a:solidFill>
                  <a:schemeClr val="lt1"/>
                </a:solidFill>
                <a:latin typeface="Arial" charset="0"/>
                <a:ea typeface="Arial" charset="0"/>
                <a:cs typeface="Arial" charset="0"/>
                <a:sym typeface="Cabin"/>
              </a:rPr>
              <a:t> th</a:t>
            </a:r>
            <a:r>
              <a:rPr lang="en-US" sz="3400">
                <a:solidFill>
                  <a:schemeClr val="lt1"/>
                </a:solidFill>
                <a:latin typeface="Arial" charset="0"/>
                <a:ea typeface="Arial" charset="0"/>
                <a:cs typeface="Arial" charset="0"/>
                <a:sym typeface="Cabin"/>
              </a:rPr>
              <a:t>r</a:t>
            </a:r>
            <a:r>
              <a:rPr lang="en-US" sz="3400" u="none" strike="noStrike" cap="none">
                <a:solidFill>
                  <a:schemeClr val="lt1"/>
                </a:solidFill>
                <a:latin typeface="Arial" charset="0"/>
                <a:ea typeface="Arial" charset="0"/>
                <a:cs typeface="Arial" charset="0"/>
                <a:sym typeface="Cabin"/>
              </a:rPr>
              <a:t>ough the </a:t>
            </a:r>
            <a:r>
              <a:rPr lang="en-US" sz="3400" u="none" strike="noStrike" cap="none">
                <a:solidFill>
                  <a:srgbClr val="FF7F00"/>
                </a:solidFill>
                <a:latin typeface="Arial" charset="0"/>
                <a:ea typeface="Arial" charset="0"/>
                <a:cs typeface="Arial" charset="0"/>
                <a:sym typeface="Cabin"/>
              </a:rPr>
              <a:t>sequence </a:t>
            </a:r>
            <a:r>
              <a:rPr lang="en-US" sz="3400" u="none" strike="noStrike" cap="none">
                <a:solidFill>
                  <a:schemeClr val="lt1"/>
                </a:solidFill>
                <a:latin typeface="Arial" charset="0"/>
                <a:ea typeface="Arial" charset="0"/>
                <a:cs typeface="Arial" charset="0"/>
                <a:sym typeface="Cabin"/>
              </a:rPr>
              <a:t>(ordered set)</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The </a:t>
            </a:r>
            <a:r>
              <a:rPr lang="en-US" sz="3400" u="none" strike="noStrike" cap="none" dirty="0">
                <a:solidFill>
                  <a:srgbClr val="FF00FF"/>
                </a:solidFill>
                <a:latin typeface="Arial" charset="0"/>
                <a:ea typeface="Arial" charset="0"/>
                <a:cs typeface="Arial" charset="0"/>
                <a:sym typeface="Cabin"/>
              </a:rPr>
              <a:t>block (body)</a:t>
            </a:r>
            <a:r>
              <a:rPr lang="en-US" sz="3400" u="none" strike="noStrike" cap="none" dirty="0">
                <a:solidFill>
                  <a:schemeClr val="lt1"/>
                </a:solidFill>
                <a:latin typeface="Arial" charset="0"/>
                <a:ea typeface="Arial" charset="0"/>
                <a:cs typeface="Arial" charset="0"/>
                <a:sym typeface="Cabin"/>
              </a:rPr>
              <a:t> of code is executed once for each value </a:t>
            </a:r>
            <a:r>
              <a:rPr lang="en-US" sz="3400" u="none" strike="noStrike" cap="none" dirty="0">
                <a:solidFill>
                  <a:srgbClr val="FFFF00"/>
                </a:solidFill>
                <a:latin typeface="Arial" charset="0"/>
                <a:ea typeface="Arial" charset="0"/>
                <a:cs typeface="Arial" charset="0"/>
                <a:sym typeface="Cabin"/>
              </a:rPr>
              <a:t>in</a:t>
            </a:r>
            <a:r>
              <a:rPr lang="en-US" sz="3400" u="none" strike="noStrike" cap="none" dirty="0">
                <a:solidFill>
                  <a:schemeClr val="lt1"/>
                </a:solidFill>
                <a:latin typeface="Arial" charset="0"/>
                <a:ea typeface="Arial" charset="0"/>
                <a:cs typeface="Arial" charset="0"/>
                <a:sym typeface="Cabin"/>
              </a:rPr>
              <a:t> the </a:t>
            </a:r>
            <a:r>
              <a:rPr lang="en-US" sz="3400" u="none" strike="noStrike" cap="none" dirty="0">
                <a:solidFill>
                  <a:srgbClr val="FF7F00"/>
                </a:solidFill>
                <a:latin typeface="Arial" charset="0"/>
                <a:ea typeface="Arial" charset="0"/>
                <a:cs typeface="Arial" charset="0"/>
                <a:sym typeface="Cabin"/>
              </a:rPr>
              <a:t>sequence</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The </a:t>
            </a:r>
            <a:r>
              <a:rPr lang="en-US" sz="3400" u="none" strike="noStrike" cap="none" dirty="0">
                <a:solidFill>
                  <a:srgbClr val="00FF00"/>
                </a:solidFill>
                <a:latin typeface="Arial" charset="0"/>
                <a:ea typeface="Arial" charset="0"/>
                <a:cs typeface="Arial" charset="0"/>
                <a:sym typeface="Cabin"/>
              </a:rPr>
              <a:t>iteration variable </a:t>
            </a:r>
            <a:r>
              <a:rPr lang="en-US" sz="3400" u="none" strike="noStrike" cap="none" dirty="0">
                <a:solidFill>
                  <a:schemeClr val="lt1"/>
                </a:solidFill>
                <a:latin typeface="Arial" charset="0"/>
                <a:ea typeface="Arial" charset="0"/>
                <a:cs typeface="Arial" charset="0"/>
                <a:sym typeface="Cabin"/>
              </a:rPr>
              <a:t>moves through all of the values </a:t>
            </a:r>
            <a:r>
              <a:rPr lang="en-US" sz="3400" u="none" strike="noStrike" cap="none" dirty="0">
                <a:solidFill>
                  <a:srgbClr val="FFFF00"/>
                </a:solidFill>
                <a:latin typeface="Arial" charset="0"/>
                <a:ea typeface="Arial" charset="0"/>
                <a:cs typeface="Arial" charset="0"/>
                <a:sym typeface="Cabin"/>
              </a:rPr>
              <a:t>in</a:t>
            </a:r>
            <a:r>
              <a:rPr lang="en-US" sz="3400" u="none" strike="noStrike" cap="none" dirty="0">
                <a:solidFill>
                  <a:schemeClr val="lt1"/>
                </a:solidFill>
                <a:latin typeface="Arial" charset="0"/>
                <a:ea typeface="Arial" charset="0"/>
                <a:cs typeface="Arial" charset="0"/>
                <a:sym typeface="Cabin"/>
              </a:rPr>
              <a:t> the </a:t>
            </a:r>
            <a:r>
              <a:rPr lang="en-US" sz="3400" u="none" strike="noStrike" cap="none" dirty="0">
                <a:solidFill>
                  <a:srgbClr val="FF7F00"/>
                </a:solidFill>
                <a:latin typeface="Arial" charset="0"/>
                <a:ea typeface="Arial" charset="0"/>
                <a:cs typeface="Arial" charset="0"/>
                <a:sym typeface="Cabin"/>
              </a:rPr>
              <a:t>sequence</a:t>
            </a:r>
          </a:p>
        </p:txBody>
      </p:sp>
      <p:sp>
        <p:nvSpPr>
          <p:cNvPr id="442" name="Shape 442"/>
          <p:cNvSpPr txBox="1"/>
          <p:nvPr/>
        </p:nvSpPr>
        <p:spPr>
          <a:xfrm>
            <a:off x="9055105" y="5280013"/>
            <a:ext cx="6364200" cy="1332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00FF"/>
                </a:solidFill>
                <a:latin typeface="Courier"/>
                <a:ea typeface="Courier"/>
                <a:cs typeface="Courier"/>
                <a:sym typeface="Courier New"/>
              </a:rPr>
              <a:t> print(</a:t>
            </a:r>
            <a:r>
              <a:rPr lang="en-US" sz="3000" i="0" u="none" strike="noStrike" cap="none" dirty="0" err="1">
                <a:solidFill>
                  <a:srgbClr val="FF00FF"/>
                </a:solidFill>
                <a:latin typeface="Courier"/>
                <a:ea typeface="Courier"/>
                <a:cs typeface="Courier"/>
                <a:sym typeface="Courier New"/>
              </a:rPr>
              <a:t>i</a:t>
            </a:r>
            <a:r>
              <a:rPr lang="en-US" sz="3000" i="0" u="none" strike="noStrike" cap="none" dirty="0">
                <a:solidFill>
                  <a:srgbClr val="FF00FF"/>
                </a:solidFill>
                <a:latin typeface="Courier"/>
                <a:ea typeface="Courier"/>
                <a:cs typeface="Courier"/>
                <a:sym typeface="Courier New"/>
              </a:rPr>
              <a:t>)</a:t>
            </a:r>
          </a:p>
        </p:txBody>
      </p:sp>
      <p:sp>
        <p:nvSpPr>
          <p:cNvPr id="443" name="Shape 443"/>
          <p:cNvSpPr txBox="1"/>
          <p:nvPr/>
        </p:nvSpPr>
        <p:spPr>
          <a:xfrm>
            <a:off x="8289135" y="3908525"/>
            <a:ext cx="3449638"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600" u="none" strike="noStrike" cap="none">
                <a:solidFill>
                  <a:srgbClr val="00FF00"/>
                </a:solidFill>
                <a:latin typeface="Arial" charset="0"/>
                <a:ea typeface="Arial" charset="0"/>
                <a:cs typeface="Arial" charset="0"/>
                <a:sym typeface="Cabin"/>
              </a:rPr>
              <a:t>Iteration variable</a:t>
            </a:r>
          </a:p>
        </p:txBody>
      </p:sp>
      <p:sp>
        <p:nvSpPr>
          <p:cNvPr id="444" name="Shape 444"/>
          <p:cNvSpPr txBox="1"/>
          <p:nvPr/>
        </p:nvSpPr>
        <p:spPr>
          <a:xfrm>
            <a:off x="11985630" y="3114676"/>
            <a:ext cx="3973508" cy="1039711"/>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7F00"/>
                </a:solidFill>
                <a:latin typeface="Arial" charset="0"/>
                <a:ea typeface="Arial" charset="0"/>
                <a:cs typeface="Arial" charset="0"/>
                <a:sym typeface="Cabin"/>
              </a:rPr>
              <a:t>Five-element sequence</a:t>
            </a:r>
          </a:p>
        </p:txBody>
      </p:sp>
      <p:cxnSp>
        <p:nvCxnSpPr>
          <p:cNvPr id="445" name="Shape 445"/>
          <p:cNvCxnSpPr/>
          <p:nvPr/>
        </p:nvCxnSpPr>
        <p:spPr>
          <a:xfrm rot="10800000">
            <a:off x="9979030" y="4530724"/>
            <a:ext cx="34924" cy="677861"/>
          </a:xfrm>
          <a:prstGeom prst="straightConnector1">
            <a:avLst/>
          </a:prstGeom>
          <a:noFill/>
          <a:ln w="63500" cap="rnd" cmpd="sng">
            <a:solidFill>
              <a:srgbClr val="00FF00"/>
            </a:solidFill>
            <a:prstDash val="solid"/>
            <a:miter/>
            <a:headEnd type="stealth" w="med" len="med"/>
            <a:tailEnd type="none" w="med" len="med"/>
          </a:ln>
        </p:spPr>
      </p:cxnSp>
      <p:cxnSp>
        <p:nvCxnSpPr>
          <p:cNvPr id="446" name="Shape 446"/>
          <p:cNvCxnSpPr/>
          <p:nvPr/>
        </p:nvCxnSpPr>
        <p:spPr>
          <a:xfrm rot="10800000" flipH="1">
            <a:off x="12987800" y="4341217"/>
            <a:ext cx="794999" cy="1078200"/>
          </a:xfrm>
          <a:prstGeom prst="straightConnector1">
            <a:avLst/>
          </a:prstGeom>
          <a:noFill/>
          <a:ln w="63500" cap="rnd" cmpd="sng">
            <a:solidFill>
              <a:srgbClr val="FF7F00"/>
            </a:solidFill>
            <a:prstDash val="solid"/>
            <a:miter/>
            <a:headEnd type="stealth" w="med" len="med"/>
            <a:tailEnd type="none" w="med" len="med"/>
          </a:ln>
        </p:spPr>
      </p:cxnSp>
      <p:sp>
        <p:nvSpPr>
          <p:cNvPr id="2" name="Footer Placeholder 1">
            <a:extLst>
              <a:ext uri="{FF2B5EF4-FFF2-40B4-BE49-F238E27FC236}">
                <a16:creationId xmlns:a16="http://schemas.microsoft.com/office/drawing/2014/main" id="{242603C8-7900-BA39-7A93-805A3C65A020}"/>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cxnSp>
        <p:nvCxnSpPr>
          <p:cNvPr id="451" name="Shape 451"/>
          <p:cNvCxnSpPr/>
          <p:nvPr/>
        </p:nvCxnSpPr>
        <p:spPr>
          <a:xfrm rot="10800000">
            <a:off x="314313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452" name="Shape 452"/>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400" u="none" strike="noStrike" cap="none">
                <a:solidFill>
                  <a:srgbClr val="FF9900"/>
                </a:solidFill>
                <a:latin typeface="Arial" charset="0"/>
                <a:ea typeface="Arial" charset="0"/>
                <a:cs typeface="Arial" charset="0"/>
                <a:sym typeface="Cabin"/>
              </a:rPr>
              <a:t>Done?</a:t>
            </a:r>
          </a:p>
        </p:txBody>
      </p:sp>
      <p:cxnSp>
        <p:nvCxnSpPr>
          <p:cNvPr id="453" name="Shape 453"/>
          <p:cNvCxnSpPr/>
          <p:nvPr/>
        </p:nvCxnSpPr>
        <p:spPr>
          <a:xfrm rot="10800000">
            <a:off x="316231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54" name="Shape 454"/>
          <p:cNvCxnSpPr/>
          <p:nvPr/>
        </p:nvCxnSpPr>
        <p:spPr>
          <a:xfrm flipH="1" flipV="1">
            <a:off x="6468949" y="2768699"/>
            <a:ext cx="3301" cy="587400"/>
          </a:xfrm>
          <a:prstGeom prst="straightConnector1">
            <a:avLst/>
          </a:prstGeom>
          <a:noFill/>
          <a:ln w="76200" cap="rnd" cmpd="sng">
            <a:solidFill>
              <a:srgbClr val="00FFFF"/>
            </a:solidFill>
            <a:prstDash val="solid"/>
            <a:miter/>
            <a:headEnd type="stealth" w="med" len="med"/>
            <a:tailEnd type="none" w="med" len="med"/>
          </a:ln>
        </p:spPr>
      </p:cxnSp>
      <p:cxnSp>
        <p:nvCxnSpPr>
          <p:cNvPr id="456" name="Shape 456"/>
          <p:cNvCxnSpPr>
            <a:stCxn id="457" idx="2"/>
          </p:cNvCxnSpPr>
          <p:nvPr/>
        </p:nvCxnSpPr>
        <p:spPr>
          <a:xfrm flipH="1">
            <a:off x="6468949" y="40513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58" name="Shape 458"/>
          <p:cNvCxnSpPr/>
          <p:nvPr/>
        </p:nvCxnSpPr>
        <p:spPr>
          <a:xfrm rot="10800000" flipH="1">
            <a:off x="3170237"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59" name="Shape 459"/>
          <p:cNvCxnSpPr/>
          <p:nvPr/>
        </p:nvCxnSpPr>
        <p:spPr>
          <a:xfrm flipH="1">
            <a:off x="137157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60" name="Shape 460"/>
          <p:cNvCxnSpPr/>
          <p:nvPr/>
        </p:nvCxnSpPr>
        <p:spPr>
          <a:xfrm rot="10800000" flipH="1">
            <a:off x="315753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1" name="Shape 461"/>
          <p:cNvCxnSpPr/>
          <p:nvPr/>
        </p:nvCxnSpPr>
        <p:spPr>
          <a:xfrm rot="10800000">
            <a:off x="140163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62" name="Shape 462"/>
          <p:cNvCxnSpPr/>
          <p:nvPr/>
        </p:nvCxnSpPr>
        <p:spPr>
          <a:xfrm>
            <a:off x="1401761" y="5225236"/>
            <a:ext cx="1752600" cy="0"/>
          </a:xfrm>
          <a:prstGeom prst="straightConnector1">
            <a:avLst/>
          </a:prstGeom>
          <a:noFill/>
          <a:ln w="76200" cap="rnd" cmpd="sng">
            <a:solidFill>
              <a:srgbClr val="00FFFF"/>
            </a:solidFill>
            <a:prstDash val="solid"/>
            <a:miter/>
            <a:headEnd type="none" w="med" len="med"/>
            <a:tailEnd type="none" w="med" len="med"/>
          </a:ln>
        </p:spPr>
      </p:cxnSp>
      <p:sp>
        <p:nvSpPr>
          <p:cNvPr id="463" name="Shape 46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457" name="Shape 457"/>
          <p:cNvSpPr txBox="1"/>
          <p:nvPr/>
        </p:nvSpPr>
        <p:spPr>
          <a:xfrm>
            <a:off x="5016500"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464" name="Shape 464"/>
          <p:cNvSpPr txBox="1"/>
          <p:nvPr/>
        </p:nvSpPr>
        <p:spPr>
          <a:xfrm>
            <a:off x="4206150" y="13971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455" name="Shape 455"/>
          <p:cNvSpPr txBox="1"/>
          <p:nvPr/>
        </p:nvSpPr>
        <p:spPr>
          <a:xfrm>
            <a:off x="5016500"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FF9900"/>
                </a:solidFill>
                <a:latin typeface="Arial" charset="0"/>
                <a:ea typeface="Arial" charset="0"/>
                <a:cs typeface="Arial" charset="0"/>
                <a:sym typeface="Cabin"/>
              </a:rPr>
              <a:t>Move </a:t>
            </a:r>
            <a:r>
              <a:rPr lang="en-US" sz="3500" u="none" strike="noStrike" cap="none">
                <a:solidFill>
                  <a:srgbClr val="00FF00"/>
                </a:solidFill>
                <a:latin typeface="Arial" charset="0"/>
                <a:ea typeface="Arial" charset="0"/>
                <a:cs typeface="Arial" charset="0"/>
                <a:sym typeface="Cabin"/>
              </a:rPr>
              <a:t>i</a:t>
            </a:r>
            <a:r>
              <a:rPr lang="en-US" sz="3500" u="none" strike="noStrike" cap="none">
                <a:solidFill>
                  <a:srgbClr val="FF9900"/>
                </a:solidFill>
                <a:latin typeface="Arial" charset="0"/>
                <a:ea typeface="Arial" charset="0"/>
                <a:cs typeface="Arial" charset="0"/>
                <a:sym typeface="Cabin"/>
              </a:rPr>
              <a:t> ahead</a:t>
            </a:r>
          </a:p>
        </p:txBody>
      </p:sp>
      <p:sp>
        <p:nvSpPr>
          <p:cNvPr id="465" name="Shape 465"/>
          <p:cNvSpPr txBox="1"/>
          <p:nvPr/>
        </p:nvSpPr>
        <p:spPr>
          <a:xfrm>
            <a:off x="8356600" y="1714500"/>
            <a:ext cx="7162799" cy="5702299"/>
          </a:xfrm>
          <a:prstGeom prst="rect">
            <a:avLst/>
          </a:prstGeom>
          <a:noFill/>
          <a:ln>
            <a:noFill/>
          </a:ln>
        </p:spPr>
        <p:txBody>
          <a:bodyPr lIns="38100" tIns="38100" rIns="38100" bIns="38100" anchor="ctr" anchorCtr="0">
            <a:noAutofit/>
          </a:bodyPr>
          <a:lstStyle/>
          <a:p>
            <a:pPr marL="495300" marR="0" lvl="0" indent="-332994" algn="l" rtl="0">
              <a:lnSpc>
                <a:spcPct val="100000"/>
              </a:lnSpc>
              <a:spcBef>
                <a:spcPts val="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The </a:t>
            </a:r>
            <a:r>
              <a:rPr lang="en-US" sz="3600" u="none" strike="noStrike" cap="none">
                <a:solidFill>
                  <a:srgbClr val="00FF00"/>
                </a:solidFill>
                <a:latin typeface="Arial" charset="0"/>
                <a:ea typeface="Arial" charset="0"/>
                <a:cs typeface="Arial" charset="0"/>
                <a:sym typeface="Cabin"/>
              </a:rPr>
              <a:t>iteration variable </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iterates</a:t>
            </a:r>
            <a:r>
              <a:rPr lang="en-US" sz="3600" b="0" i="0" u="none" strike="noStrike" cap="none">
                <a:solidFill>
                  <a:schemeClr val="lt1"/>
                </a:solidFill>
                <a:latin typeface="Arial"/>
                <a:ea typeface="Arial"/>
                <a:cs typeface="Arial"/>
                <a:sym typeface="Arial"/>
              </a:rPr>
              <a:t>”</a:t>
            </a:r>
            <a:r>
              <a:rPr lang="en-US" sz="3600" u="none" strike="noStrike" cap="none">
                <a:solidFill>
                  <a:schemeClr val="lt1"/>
                </a:solidFill>
                <a:latin typeface="Arial" charset="0"/>
                <a:ea typeface="Arial" charset="0"/>
                <a:cs typeface="Arial" charset="0"/>
                <a:sym typeface="Cabin"/>
              </a:rPr>
              <a:t> through the </a:t>
            </a:r>
            <a:r>
              <a:rPr lang="en-US" sz="3600" u="none" strike="noStrike" cap="none">
                <a:solidFill>
                  <a:srgbClr val="FF7F00"/>
                </a:solidFill>
                <a:latin typeface="Arial" charset="0"/>
                <a:ea typeface="Arial" charset="0"/>
                <a:cs typeface="Arial" charset="0"/>
                <a:sym typeface="Cabin"/>
              </a:rPr>
              <a:t>sequence </a:t>
            </a:r>
            <a:r>
              <a:rPr lang="en-US" sz="3600" u="none" strike="noStrike" cap="none">
                <a:solidFill>
                  <a:schemeClr val="lt1"/>
                </a:solidFill>
                <a:latin typeface="Arial" charset="0"/>
                <a:ea typeface="Arial" charset="0"/>
                <a:cs typeface="Arial" charset="0"/>
                <a:sym typeface="Cabin"/>
              </a:rPr>
              <a:t>(ordered set)</a:t>
            </a:r>
          </a:p>
          <a:p>
            <a:pPr marL="495300" marR="0" lvl="0" indent="-3329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The </a:t>
            </a:r>
            <a:r>
              <a:rPr lang="en-US" sz="3600" u="none" strike="noStrike" cap="none">
                <a:solidFill>
                  <a:srgbClr val="FF00FF"/>
                </a:solidFill>
                <a:latin typeface="Arial" charset="0"/>
                <a:ea typeface="Arial" charset="0"/>
                <a:cs typeface="Arial" charset="0"/>
                <a:sym typeface="Cabin"/>
              </a:rPr>
              <a:t>block (body)</a:t>
            </a:r>
            <a:r>
              <a:rPr lang="en-US" sz="3600" u="none" strike="noStrike" cap="none">
                <a:solidFill>
                  <a:schemeClr val="lt1"/>
                </a:solidFill>
                <a:latin typeface="Arial" charset="0"/>
                <a:ea typeface="Arial" charset="0"/>
                <a:cs typeface="Arial" charset="0"/>
                <a:sym typeface="Cabin"/>
              </a:rPr>
              <a:t> of code is executed once for each value </a:t>
            </a:r>
            <a:r>
              <a:rPr lang="en-US" sz="3600" u="none" strike="noStrike" cap="none">
                <a:solidFill>
                  <a:srgbClr val="FFFF00"/>
                </a:solidFill>
                <a:latin typeface="Arial" charset="0"/>
                <a:ea typeface="Arial" charset="0"/>
                <a:cs typeface="Arial" charset="0"/>
                <a:sym typeface="Cabin"/>
              </a:rPr>
              <a:t>in</a:t>
            </a:r>
            <a:r>
              <a:rPr lang="en-US" sz="3600" u="none" strike="noStrike" cap="none">
                <a:solidFill>
                  <a:schemeClr val="lt1"/>
                </a:solidFill>
                <a:latin typeface="Arial" charset="0"/>
                <a:ea typeface="Arial" charset="0"/>
                <a:cs typeface="Arial" charset="0"/>
                <a:sym typeface="Cabin"/>
              </a:rPr>
              <a:t> the </a:t>
            </a:r>
            <a:r>
              <a:rPr lang="en-US" sz="3600" u="none" strike="noStrike" cap="none">
                <a:solidFill>
                  <a:srgbClr val="FF7F00"/>
                </a:solidFill>
                <a:latin typeface="Arial" charset="0"/>
                <a:ea typeface="Arial" charset="0"/>
                <a:cs typeface="Arial" charset="0"/>
                <a:sym typeface="Cabin"/>
              </a:rPr>
              <a:t>sequence</a:t>
            </a:r>
          </a:p>
          <a:p>
            <a:pPr marL="495300" marR="0" lvl="0" indent="-332994" algn="l" rtl="0">
              <a:lnSpc>
                <a:spcPct val="100000"/>
              </a:lnSpc>
              <a:spcBef>
                <a:spcPts val="3500"/>
              </a:spcBef>
              <a:spcAft>
                <a:spcPts val="0"/>
              </a:spcAft>
              <a:buClr>
                <a:schemeClr val="lt1"/>
              </a:buClr>
              <a:buSzPct val="100000"/>
              <a:buFont typeface="Cabin"/>
              <a:buChar char="•"/>
            </a:pPr>
            <a:r>
              <a:rPr lang="en-US" sz="3600" u="none" strike="noStrike" cap="none">
                <a:solidFill>
                  <a:schemeClr val="lt1"/>
                </a:solidFill>
                <a:latin typeface="Arial" charset="0"/>
                <a:ea typeface="Arial" charset="0"/>
                <a:cs typeface="Arial" charset="0"/>
                <a:sym typeface="Cabin"/>
              </a:rPr>
              <a:t>The </a:t>
            </a:r>
            <a:r>
              <a:rPr lang="en-US" sz="3600" u="none" strike="noStrike" cap="none">
                <a:solidFill>
                  <a:srgbClr val="00FF00"/>
                </a:solidFill>
                <a:latin typeface="Arial" charset="0"/>
                <a:ea typeface="Arial" charset="0"/>
                <a:cs typeface="Arial" charset="0"/>
                <a:sym typeface="Cabin"/>
              </a:rPr>
              <a:t>iteration variable </a:t>
            </a:r>
            <a:r>
              <a:rPr lang="en-US" sz="3600" u="none" strike="noStrike" cap="none">
                <a:solidFill>
                  <a:schemeClr val="lt1"/>
                </a:solidFill>
                <a:latin typeface="Arial" charset="0"/>
                <a:ea typeface="Arial" charset="0"/>
                <a:cs typeface="Arial" charset="0"/>
                <a:sym typeface="Cabin"/>
              </a:rPr>
              <a:t>moves through all of the values </a:t>
            </a:r>
            <a:r>
              <a:rPr lang="en-US" sz="3600" u="none" strike="noStrike" cap="none">
                <a:solidFill>
                  <a:srgbClr val="FFFF00"/>
                </a:solidFill>
                <a:latin typeface="Arial" charset="0"/>
                <a:ea typeface="Arial" charset="0"/>
                <a:cs typeface="Arial" charset="0"/>
                <a:sym typeface="Cabin"/>
              </a:rPr>
              <a:t>in</a:t>
            </a:r>
            <a:r>
              <a:rPr lang="en-US" sz="3600" u="none" strike="noStrike" cap="none">
                <a:solidFill>
                  <a:schemeClr val="lt1"/>
                </a:solidFill>
                <a:latin typeface="Arial" charset="0"/>
                <a:ea typeface="Arial" charset="0"/>
                <a:cs typeface="Arial" charset="0"/>
                <a:sym typeface="Cabin"/>
              </a:rPr>
              <a:t> the </a:t>
            </a:r>
            <a:r>
              <a:rPr lang="en-US" sz="3600" u="none" strike="noStrike" cap="none">
                <a:solidFill>
                  <a:srgbClr val="FF7F00"/>
                </a:solidFill>
                <a:latin typeface="Arial" charset="0"/>
                <a:ea typeface="Arial" charset="0"/>
                <a:cs typeface="Arial" charset="0"/>
                <a:sym typeface="Cabin"/>
              </a:rPr>
              <a:t>sequence</a:t>
            </a:r>
          </a:p>
        </p:txBody>
      </p:sp>
      <p:sp>
        <p:nvSpPr>
          <p:cNvPr id="466" name="Shape 466"/>
          <p:cNvSpPr txBox="1"/>
          <p:nvPr/>
        </p:nvSpPr>
        <p:spPr>
          <a:xfrm>
            <a:off x="1400175" y="6704000"/>
            <a:ext cx="6537300" cy="1108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 </a:t>
            </a:r>
            <a:r>
              <a:rPr lang="en-US" sz="3000" dirty="0">
                <a:solidFill>
                  <a:schemeClr val="lt1"/>
                </a:solidFill>
                <a:latin typeface="Courier"/>
                <a:ea typeface="Courier"/>
                <a:cs typeface="Courier"/>
                <a:sym typeface="Courier New"/>
              </a:rPr>
              <a:t>:</a:t>
            </a:r>
            <a:r>
              <a:rPr lang="en-US" sz="3000" i="0" u="none" strike="noStrike" cap="none" dirty="0">
                <a:solidFill>
                  <a:srgbClr val="FF7F00"/>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bg1"/>
                </a:solidFill>
                <a:latin typeface="Courier"/>
                <a:ea typeface="Courier"/>
                <a:cs typeface="Courier"/>
                <a:sym typeface="Courier New"/>
              </a:rPr>
              <a:t>)</a:t>
            </a:r>
          </a:p>
        </p:txBody>
      </p:sp>
      <p:cxnSp>
        <p:nvCxnSpPr>
          <p:cNvPr id="467" name="Shape 467"/>
          <p:cNvCxnSpPr/>
          <p:nvPr/>
        </p:nvCxnSpPr>
        <p:spPr>
          <a:xfrm>
            <a:off x="4635525" y="2397125"/>
            <a:ext cx="396900" cy="3299"/>
          </a:xfrm>
          <a:prstGeom prst="straightConnector1">
            <a:avLst/>
          </a:prstGeom>
          <a:noFill/>
          <a:ln w="76200" cap="rnd" cmpd="sng">
            <a:solidFill>
              <a:srgbClr val="00FFFF"/>
            </a:solidFill>
            <a:prstDash val="solid"/>
            <a:miter/>
            <a:headEnd type="none" w="med" len="med"/>
            <a:tailEnd type="triangle" w="med" len="med"/>
          </a:ln>
        </p:spPr>
      </p:cxnSp>
      <p:sp>
        <p:nvSpPr>
          <p:cNvPr id="3" name="Title 2">
            <a:extLst>
              <a:ext uri="{FF2B5EF4-FFF2-40B4-BE49-F238E27FC236}">
                <a16:creationId xmlns:a16="http://schemas.microsoft.com/office/drawing/2014/main" id="{CF3602ED-1C79-EA9D-B69E-E0EA9078775D}"/>
              </a:ext>
            </a:extLst>
          </p:cNvPr>
          <p:cNvSpPr>
            <a:spLocks noGrp="1"/>
          </p:cNvSpPr>
          <p:nvPr>
            <p:ph type="title"/>
          </p:nvPr>
        </p:nvSpPr>
        <p:spPr>
          <a:xfrm>
            <a:off x="846137" y="0"/>
            <a:ext cx="12818481" cy="1086231"/>
          </a:xfrm>
        </p:spPr>
        <p:txBody>
          <a:bodyPr>
            <a:normAutofit/>
          </a:bodyPr>
          <a:lstStyle/>
          <a:p>
            <a:r>
              <a:rPr lang="en-US" sz="4800" u="none" strike="noStrike" cap="none" dirty="0">
                <a:latin typeface="Arial" charset="0"/>
                <a:ea typeface="Arial" charset="0"/>
                <a:cs typeface="Arial" charset="0"/>
                <a:sym typeface="Cabin"/>
              </a:rPr>
              <a:t>Looking at “in” inside “For Loop”</a:t>
            </a:r>
            <a:endParaRPr lang="en-US" dirty="0"/>
          </a:p>
        </p:txBody>
      </p:sp>
      <p:sp>
        <p:nvSpPr>
          <p:cNvPr id="2" name="Footer Placeholder 1">
            <a:extLst>
              <a:ext uri="{FF2B5EF4-FFF2-40B4-BE49-F238E27FC236}">
                <a16:creationId xmlns:a16="http://schemas.microsoft.com/office/drawing/2014/main" id="{B1F4595D-99A1-DECA-294E-041E8886064E}"/>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grpSp>
        <p:nvGrpSpPr>
          <p:cNvPr id="4" name="Group 3"/>
          <p:cNvGrpSpPr/>
          <p:nvPr/>
        </p:nvGrpSpPr>
        <p:grpSpPr>
          <a:xfrm>
            <a:off x="11703050" y="814388"/>
            <a:ext cx="2984500" cy="7472362"/>
            <a:chOff x="11703050" y="381000"/>
            <a:chExt cx="2984500" cy="8278812"/>
          </a:xfrm>
        </p:grpSpPr>
        <p:cxnSp>
          <p:nvCxnSpPr>
            <p:cNvPr id="486" name="Shape 486"/>
            <p:cNvCxnSpPr/>
            <p:nvPr/>
          </p:nvCxnSpPr>
          <p:spPr>
            <a:xfrm rot="10800000" flipH="1">
              <a:off x="13185775" y="915987"/>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87" name="Shape 487"/>
            <p:cNvSpPr txBox="1"/>
            <p:nvPr/>
          </p:nvSpPr>
          <p:spPr>
            <a:xfrm>
              <a:off x="11703050" y="12319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88" name="Shape 488"/>
            <p:cNvSpPr txBox="1"/>
            <p:nvPr/>
          </p:nvSpPr>
          <p:spPr>
            <a:xfrm>
              <a:off x="11703050" y="381000"/>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5</a:t>
              </a:r>
            </a:p>
          </p:txBody>
        </p:sp>
        <p:cxnSp>
          <p:nvCxnSpPr>
            <p:cNvPr id="489" name="Shape 489"/>
            <p:cNvCxnSpPr/>
            <p:nvPr/>
          </p:nvCxnSpPr>
          <p:spPr>
            <a:xfrm rot="10800000" flipH="1">
              <a:off x="13181012" y="1825625"/>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0" name="Shape 490"/>
            <p:cNvCxnSpPr/>
            <p:nvPr/>
          </p:nvCxnSpPr>
          <p:spPr>
            <a:xfrm rot="10800000" flipH="1">
              <a:off x="13181012" y="2630486"/>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1" name="Shape 491"/>
            <p:cNvSpPr txBox="1"/>
            <p:nvPr/>
          </p:nvSpPr>
          <p:spPr>
            <a:xfrm>
              <a:off x="11703050" y="2946400"/>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endParaRPr lang="en-US" sz="3200" u="none" strike="noStrike" cap="none" dirty="0">
                <a:solidFill>
                  <a:srgbClr val="00FF00"/>
                </a:solidFill>
                <a:latin typeface="Arial" charset="0"/>
                <a:ea typeface="Arial" charset="0"/>
                <a:cs typeface="Arial" charset="0"/>
                <a:sym typeface="Cabin"/>
              </a:endParaRPr>
            </a:p>
          </p:txBody>
        </p:sp>
        <p:sp>
          <p:nvSpPr>
            <p:cNvPr id="492" name="Shape 492"/>
            <p:cNvSpPr txBox="1"/>
            <p:nvPr/>
          </p:nvSpPr>
          <p:spPr>
            <a:xfrm>
              <a:off x="11703050" y="2093911"/>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 = 4</a:t>
              </a:r>
            </a:p>
          </p:txBody>
        </p:sp>
        <p:cxnSp>
          <p:nvCxnSpPr>
            <p:cNvPr id="493" name="Shape 493"/>
            <p:cNvCxnSpPr/>
            <p:nvPr/>
          </p:nvCxnSpPr>
          <p:spPr>
            <a:xfrm rot="10800000" flipH="1">
              <a:off x="13181012" y="3459162"/>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4" name="Shape 494"/>
            <p:cNvCxnSpPr/>
            <p:nvPr/>
          </p:nvCxnSpPr>
          <p:spPr>
            <a:xfrm rot="10800000" flipH="1">
              <a:off x="13181012" y="4310062"/>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495" name="Shape 495"/>
            <p:cNvSpPr txBox="1"/>
            <p:nvPr/>
          </p:nvSpPr>
          <p:spPr>
            <a:xfrm>
              <a:off x="11703050" y="4625975"/>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496" name="Shape 496"/>
            <p:cNvSpPr txBox="1"/>
            <p:nvPr/>
          </p:nvSpPr>
          <p:spPr>
            <a:xfrm>
              <a:off x="11703050" y="3773487"/>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3</a:t>
              </a:r>
            </a:p>
          </p:txBody>
        </p:sp>
        <p:cxnSp>
          <p:nvCxnSpPr>
            <p:cNvPr id="497" name="Shape 497"/>
            <p:cNvCxnSpPr/>
            <p:nvPr/>
          </p:nvCxnSpPr>
          <p:spPr>
            <a:xfrm rot="10800000" flipH="1">
              <a:off x="13181012" y="5208587"/>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498" name="Shape 498"/>
            <p:cNvCxnSpPr/>
            <p:nvPr/>
          </p:nvCxnSpPr>
          <p:spPr>
            <a:xfrm rot="10800000" flipH="1">
              <a:off x="13181012" y="6107111"/>
              <a:ext cx="12699" cy="306386"/>
            </a:xfrm>
            <a:prstGeom prst="straightConnector1">
              <a:avLst/>
            </a:prstGeom>
            <a:noFill/>
            <a:ln w="50800" cap="rnd" cmpd="sng">
              <a:solidFill>
                <a:srgbClr val="1155CC"/>
              </a:solidFill>
              <a:prstDash val="solid"/>
              <a:miter/>
              <a:headEnd type="stealth" w="med" len="med"/>
              <a:tailEnd type="none" w="med" len="med"/>
            </a:ln>
          </p:spPr>
        </p:cxnSp>
        <p:sp>
          <p:nvSpPr>
            <p:cNvPr id="499" name="Shape 499"/>
            <p:cNvSpPr txBox="1"/>
            <p:nvPr/>
          </p:nvSpPr>
          <p:spPr>
            <a:xfrm>
              <a:off x="11703050" y="6421437"/>
              <a:ext cx="2984500" cy="536575"/>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dirty="0">
                  <a:solidFill>
                    <a:schemeClr val="bg1"/>
                  </a:solidFill>
                  <a:latin typeface="Arial" charset="0"/>
                  <a:ea typeface="Arial" charset="0"/>
                  <a:cs typeface="Arial" charset="0"/>
                  <a:sym typeface="Cabin"/>
                </a:rPr>
                <a: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chemeClr val="bg1"/>
                  </a:solidFill>
                  <a:latin typeface="Arial" charset="0"/>
                  <a:ea typeface="Arial" charset="0"/>
                  <a:cs typeface="Arial" charset="0"/>
                  <a:sym typeface="Cabin"/>
                </a:rPr>
                <a:t>)</a:t>
              </a:r>
            </a:p>
          </p:txBody>
        </p:sp>
        <p:sp>
          <p:nvSpPr>
            <p:cNvPr id="500" name="Shape 500"/>
            <p:cNvSpPr txBox="1"/>
            <p:nvPr/>
          </p:nvSpPr>
          <p:spPr>
            <a:xfrm>
              <a:off x="11703050" y="5570537"/>
              <a:ext cx="2984500" cy="523874"/>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a:solidFill>
                    <a:srgbClr val="00FF00"/>
                  </a:solidFill>
                  <a:latin typeface="Arial" charset="0"/>
                  <a:ea typeface="Arial" charset="0"/>
                  <a:cs typeface="Arial" charset="0"/>
                  <a:sym typeface="Cabin"/>
                </a:rPr>
                <a:t>i = 2</a:t>
              </a:r>
            </a:p>
          </p:txBody>
        </p:sp>
        <p:cxnSp>
          <p:nvCxnSpPr>
            <p:cNvPr id="501" name="Shape 501"/>
            <p:cNvCxnSpPr/>
            <p:nvPr/>
          </p:nvCxnSpPr>
          <p:spPr>
            <a:xfrm rot="10800000" flipH="1">
              <a:off x="13181012" y="6934200"/>
              <a:ext cx="12699" cy="307974"/>
            </a:xfrm>
            <a:prstGeom prst="straightConnector1">
              <a:avLst/>
            </a:prstGeom>
            <a:noFill/>
            <a:ln w="50800" cap="rnd" cmpd="sng">
              <a:solidFill>
                <a:srgbClr val="1155CC"/>
              </a:solidFill>
              <a:prstDash val="solid"/>
              <a:miter/>
              <a:headEnd type="stealth" w="med" len="med"/>
              <a:tailEnd type="none" w="med" len="med"/>
            </a:ln>
          </p:spPr>
        </p:cxnSp>
        <p:cxnSp>
          <p:nvCxnSpPr>
            <p:cNvPr id="502" name="Shape 502"/>
            <p:cNvCxnSpPr/>
            <p:nvPr/>
          </p:nvCxnSpPr>
          <p:spPr>
            <a:xfrm rot="10800000" flipH="1">
              <a:off x="13181012" y="7808911"/>
              <a:ext cx="12699" cy="307974"/>
            </a:xfrm>
            <a:prstGeom prst="straightConnector1">
              <a:avLst/>
            </a:prstGeom>
            <a:noFill/>
            <a:ln w="50800" cap="rnd" cmpd="sng">
              <a:solidFill>
                <a:srgbClr val="1155CC"/>
              </a:solidFill>
              <a:prstDash val="solid"/>
              <a:miter/>
              <a:headEnd type="stealth" w="med" len="med"/>
              <a:tailEnd type="none" w="med" len="med"/>
            </a:ln>
          </p:spPr>
        </p:cxnSp>
        <p:sp>
          <p:nvSpPr>
            <p:cNvPr id="503" name="Shape 503"/>
            <p:cNvSpPr txBox="1"/>
            <p:nvPr/>
          </p:nvSpPr>
          <p:spPr>
            <a:xfrm>
              <a:off x="11703050" y="8124825"/>
              <a:ext cx="2984500" cy="534987"/>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print(</a:t>
              </a: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a:t>
              </a:r>
            </a:p>
          </p:txBody>
        </p:sp>
        <p:sp>
          <p:nvSpPr>
            <p:cNvPr id="504" name="Shape 504"/>
            <p:cNvSpPr txBox="1"/>
            <p:nvPr/>
          </p:nvSpPr>
          <p:spPr>
            <a:xfrm>
              <a:off x="11703050" y="7272336"/>
              <a:ext cx="2984500" cy="525462"/>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200" u="none" strike="noStrike" cap="none" dirty="0" err="1">
                  <a:solidFill>
                    <a:srgbClr val="00FF00"/>
                  </a:solidFill>
                  <a:latin typeface="Arial" charset="0"/>
                  <a:ea typeface="Arial" charset="0"/>
                  <a:cs typeface="Arial" charset="0"/>
                  <a:sym typeface="Cabin"/>
                </a:rPr>
                <a:t>i</a:t>
              </a:r>
              <a:r>
                <a:rPr lang="en-US" sz="3200" u="none" strike="noStrike" cap="none" dirty="0">
                  <a:solidFill>
                    <a:srgbClr val="00FF00"/>
                  </a:solidFill>
                  <a:latin typeface="Arial" charset="0"/>
                  <a:ea typeface="Arial" charset="0"/>
                  <a:cs typeface="Arial" charset="0"/>
                  <a:sym typeface="Cabin"/>
                </a:rPr>
                <a:t> = 1</a:t>
              </a:r>
            </a:p>
          </p:txBody>
        </p:sp>
      </p:grpSp>
      <p:sp>
        <p:nvSpPr>
          <p:cNvPr id="505" name="Shape 505"/>
          <p:cNvSpPr txBox="1"/>
          <p:nvPr/>
        </p:nvSpPr>
        <p:spPr>
          <a:xfrm>
            <a:off x="4481375" y="6254750"/>
            <a:ext cx="6268200" cy="1143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in</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[5, 4, 3, 2, 1]</a:t>
            </a:r>
            <a:r>
              <a:rPr lang="en-US" sz="3000" i="0" u="none" strike="noStrike" cap="none" dirty="0">
                <a:solidFill>
                  <a:srgbClr val="00FF00"/>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err="1">
                <a:solidFill>
                  <a:srgbClr val="00FF00"/>
                </a:solidFill>
                <a:latin typeface="Courier"/>
                <a:ea typeface="Courier"/>
                <a:cs typeface="Courier"/>
                <a:sym typeface="Courier New"/>
              </a:rPr>
              <a:t>i</a:t>
            </a:r>
            <a:r>
              <a:rPr lang="en-US" sz="3000" i="0" u="none" strike="noStrike" cap="none" dirty="0">
                <a:solidFill>
                  <a:schemeClr val="bg1"/>
                </a:solidFill>
                <a:latin typeface="Courier"/>
                <a:ea typeface="Courier"/>
                <a:cs typeface="Courier"/>
                <a:sym typeface="Courier New"/>
              </a:rPr>
              <a:t>)</a:t>
            </a:r>
          </a:p>
        </p:txBody>
      </p:sp>
      <p:cxnSp>
        <p:nvCxnSpPr>
          <p:cNvPr id="38" name="Shape 451"/>
          <p:cNvCxnSpPr/>
          <p:nvPr/>
        </p:nvCxnSpPr>
        <p:spPr>
          <a:xfrm rot="10800000">
            <a:off x="3143137" y="1192249"/>
            <a:ext cx="14400" cy="566699"/>
          </a:xfrm>
          <a:prstGeom prst="straightConnector1">
            <a:avLst/>
          </a:prstGeom>
          <a:noFill/>
          <a:ln w="76200" cap="rnd" cmpd="sng">
            <a:solidFill>
              <a:srgbClr val="00FFFF"/>
            </a:solidFill>
            <a:prstDash val="solid"/>
            <a:miter/>
            <a:headEnd type="stealth" w="med" len="med"/>
            <a:tailEnd type="none" w="med" len="med"/>
          </a:ln>
        </p:spPr>
      </p:cxnSp>
      <p:sp>
        <p:nvSpPr>
          <p:cNvPr id="39" name="Shape 452"/>
          <p:cNvSpPr/>
          <p:nvPr/>
        </p:nvSpPr>
        <p:spPr>
          <a:xfrm>
            <a:off x="1727200" y="1752600"/>
            <a:ext cx="2870100" cy="1269899"/>
          </a:xfrm>
          <a:prstGeom prst="diamond">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400" u="none" strike="noStrike" cap="none">
                <a:solidFill>
                  <a:srgbClr val="FF9900"/>
                </a:solidFill>
                <a:latin typeface="Arial" charset="0"/>
                <a:ea typeface="Arial" charset="0"/>
                <a:cs typeface="Arial" charset="0"/>
                <a:sym typeface="Cabin"/>
              </a:rPr>
              <a:t>Done?</a:t>
            </a:r>
          </a:p>
        </p:txBody>
      </p:sp>
      <p:cxnSp>
        <p:nvCxnSpPr>
          <p:cNvPr id="40" name="Shape 453"/>
          <p:cNvCxnSpPr/>
          <p:nvPr/>
        </p:nvCxnSpPr>
        <p:spPr>
          <a:xfrm rot="10800000">
            <a:off x="3162312" y="3022699"/>
            <a:ext cx="11100" cy="1498500"/>
          </a:xfrm>
          <a:prstGeom prst="straightConnector1">
            <a:avLst/>
          </a:prstGeom>
          <a:noFill/>
          <a:ln w="76200" cap="rnd" cmpd="sng">
            <a:solidFill>
              <a:srgbClr val="00FFFF"/>
            </a:solidFill>
            <a:prstDash val="solid"/>
            <a:miter/>
            <a:headEnd type="none" w="med" len="med"/>
            <a:tailEnd type="stealth" w="med" len="med"/>
          </a:ln>
        </p:spPr>
      </p:cxnSp>
      <p:cxnSp>
        <p:nvCxnSpPr>
          <p:cNvPr id="41" name="Shape 454"/>
          <p:cNvCxnSpPr/>
          <p:nvPr/>
        </p:nvCxnSpPr>
        <p:spPr>
          <a:xfrm flipH="1" flipV="1">
            <a:off x="6468949" y="2768699"/>
            <a:ext cx="3301" cy="587400"/>
          </a:xfrm>
          <a:prstGeom prst="straightConnector1">
            <a:avLst/>
          </a:prstGeom>
          <a:noFill/>
          <a:ln w="76200" cap="rnd" cmpd="sng">
            <a:solidFill>
              <a:srgbClr val="00FFFF"/>
            </a:solidFill>
            <a:prstDash val="solid"/>
            <a:miter/>
            <a:headEnd type="stealth" w="med" len="med"/>
            <a:tailEnd type="none" w="med" len="med"/>
          </a:ln>
        </p:spPr>
      </p:cxnSp>
      <p:cxnSp>
        <p:nvCxnSpPr>
          <p:cNvPr id="42" name="Shape 456"/>
          <p:cNvCxnSpPr>
            <a:stCxn id="49" idx="2"/>
          </p:cNvCxnSpPr>
          <p:nvPr/>
        </p:nvCxnSpPr>
        <p:spPr>
          <a:xfrm flipH="1">
            <a:off x="6468949" y="4051399"/>
            <a:ext cx="8100" cy="472800"/>
          </a:xfrm>
          <a:prstGeom prst="straightConnector1">
            <a:avLst/>
          </a:prstGeom>
          <a:noFill/>
          <a:ln w="76200" cap="rnd" cmpd="sng">
            <a:solidFill>
              <a:srgbClr val="00FFFF"/>
            </a:solidFill>
            <a:prstDash val="solid"/>
            <a:miter/>
            <a:headEnd type="none" w="med" len="med"/>
            <a:tailEnd type="none" w="med" len="med"/>
          </a:ln>
        </p:spPr>
      </p:cxnSp>
      <p:cxnSp>
        <p:nvCxnSpPr>
          <p:cNvPr id="43" name="Shape 458"/>
          <p:cNvCxnSpPr/>
          <p:nvPr/>
        </p:nvCxnSpPr>
        <p:spPr>
          <a:xfrm rot="10800000" flipH="1">
            <a:off x="3170237" y="4502112"/>
            <a:ext cx="3328200" cy="4799"/>
          </a:xfrm>
          <a:prstGeom prst="straightConnector1">
            <a:avLst/>
          </a:prstGeom>
          <a:noFill/>
          <a:ln w="76200" cap="rnd" cmpd="sng">
            <a:solidFill>
              <a:srgbClr val="00FFFF"/>
            </a:solidFill>
            <a:prstDash val="solid"/>
            <a:miter/>
            <a:headEnd type="none" w="med" len="med"/>
            <a:tailEnd type="none" w="med" len="med"/>
          </a:ln>
        </p:spPr>
      </p:cxnSp>
      <p:cxnSp>
        <p:nvCxnSpPr>
          <p:cNvPr id="44" name="Shape 459"/>
          <p:cNvCxnSpPr/>
          <p:nvPr/>
        </p:nvCxnSpPr>
        <p:spPr>
          <a:xfrm flipH="1">
            <a:off x="1371574" y="2397125"/>
            <a:ext cx="396900" cy="3299"/>
          </a:xfrm>
          <a:prstGeom prst="straightConnector1">
            <a:avLst/>
          </a:prstGeom>
          <a:noFill/>
          <a:ln w="76200" cap="rnd" cmpd="sng">
            <a:solidFill>
              <a:srgbClr val="00FFFF"/>
            </a:solidFill>
            <a:prstDash val="solid"/>
            <a:miter/>
            <a:headEnd type="none" w="med" len="med"/>
            <a:tailEnd type="stealth" w="med" len="med"/>
          </a:ln>
        </p:spPr>
      </p:cxnSp>
      <p:cxnSp>
        <p:nvCxnSpPr>
          <p:cNvPr id="45" name="Shape 460"/>
          <p:cNvCxnSpPr/>
          <p:nvPr/>
        </p:nvCxnSpPr>
        <p:spPr>
          <a:xfrm rot="10800000" flipH="1">
            <a:off x="3157537" y="5238874"/>
            <a:ext cx="15899" cy="644400"/>
          </a:xfrm>
          <a:prstGeom prst="straightConnector1">
            <a:avLst/>
          </a:prstGeom>
          <a:noFill/>
          <a:ln w="76200" cap="rnd" cmpd="sng">
            <a:solidFill>
              <a:srgbClr val="00FFFF"/>
            </a:solidFill>
            <a:prstDash val="solid"/>
            <a:miter/>
            <a:headEnd type="stealth" w="med" len="med"/>
            <a:tailEnd type="none" w="med" len="med"/>
          </a:ln>
        </p:spPr>
      </p:cxnSp>
      <p:cxnSp>
        <p:nvCxnSpPr>
          <p:cNvPr id="46" name="Shape 461"/>
          <p:cNvCxnSpPr/>
          <p:nvPr/>
        </p:nvCxnSpPr>
        <p:spPr>
          <a:xfrm rot="10800000">
            <a:off x="1401636" y="2451012"/>
            <a:ext cx="3299" cy="2779799"/>
          </a:xfrm>
          <a:prstGeom prst="straightConnector1">
            <a:avLst/>
          </a:prstGeom>
          <a:noFill/>
          <a:ln w="76200" cap="rnd" cmpd="sng">
            <a:solidFill>
              <a:srgbClr val="00FFFF"/>
            </a:solidFill>
            <a:prstDash val="solid"/>
            <a:miter/>
            <a:headEnd type="stealth" w="med" len="med"/>
            <a:tailEnd type="none" w="med" len="med"/>
          </a:ln>
        </p:spPr>
      </p:cxnSp>
      <p:cxnSp>
        <p:nvCxnSpPr>
          <p:cNvPr id="47" name="Shape 462"/>
          <p:cNvCxnSpPr/>
          <p:nvPr/>
        </p:nvCxnSpPr>
        <p:spPr>
          <a:xfrm>
            <a:off x="1401761" y="5225236"/>
            <a:ext cx="1752600" cy="0"/>
          </a:xfrm>
          <a:prstGeom prst="straightConnector1">
            <a:avLst/>
          </a:prstGeom>
          <a:noFill/>
          <a:ln w="76200" cap="rnd" cmpd="sng">
            <a:solidFill>
              <a:srgbClr val="00FFFF"/>
            </a:solidFill>
            <a:prstDash val="solid"/>
            <a:miter/>
            <a:headEnd type="none" w="med" len="med"/>
            <a:tailEnd type="none" w="med" len="med"/>
          </a:ln>
        </p:spPr>
      </p:cxnSp>
      <p:sp>
        <p:nvSpPr>
          <p:cNvPr id="48" name="Shape 463"/>
          <p:cNvSpPr txBox="1"/>
          <p:nvPr/>
        </p:nvSpPr>
        <p:spPr>
          <a:xfrm>
            <a:off x="846137" y="1638300"/>
            <a:ext cx="881063"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Yes</a:t>
            </a:r>
          </a:p>
        </p:txBody>
      </p:sp>
      <p:sp>
        <p:nvSpPr>
          <p:cNvPr id="49" name="Shape 457"/>
          <p:cNvSpPr txBox="1"/>
          <p:nvPr/>
        </p:nvSpPr>
        <p:spPr>
          <a:xfrm>
            <a:off x="5016500" y="3302000"/>
            <a:ext cx="2921099" cy="749399"/>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500" u="none" strike="noStrike" cap="none" dirty="0">
                <a:solidFill>
                  <a:schemeClr val="lt1"/>
                </a:solidFill>
                <a:latin typeface="Arial" charset="0"/>
                <a:ea typeface="Arial" charset="0"/>
                <a:cs typeface="Arial" charset="0"/>
                <a:sym typeface="Cabin"/>
              </a:rPr>
              <a:t>print(</a:t>
            </a:r>
            <a:r>
              <a:rPr lang="en-US" sz="3500" u="none" strike="noStrike" cap="none" dirty="0" err="1">
                <a:solidFill>
                  <a:srgbClr val="00FF00"/>
                </a:solidFill>
                <a:latin typeface="Arial" charset="0"/>
                <a:ea typeface="Arial" charset="0"/>
                <a:cs typeface="Arial" charset="0"/>
                <a:sym typeface="Cabin"/>
              </a:rPr>
              <a:t>i</a:t>
            </a:r>
            <a:r>
              <a:rPr lang="en-US" sz="3500" u="none" strike="noStrike" cap="none" dirty="0">
                <a:solidFill>
                  <a:schemeClr val="bg1"/>
                </a:solidFill>
                <a:latin typeface="Arial" charset="0"/>
                <a:ea typeface="Arial" charset="0"/>
                <a:cs typeface="Arial" charset="0"/>
                <a:sym typeface="Cabin"/>
              </a:rPr>
              <a:t>)</a:t>
            </a:r>
          </a:p>
        </p:txBody>
      </p:sp>
      <p:sp>
        <p:nvSpPr>
          <p:cNvPr id="50" name="Shape 464"/>
          <p:cNvSpPr txBox="1"/>
          <p:nvPr/>
        </p:nvSpPr>
        <p:spPr>
          <a:xfrm>
            <a:off x="4206150" y="1397100"/>
            <a:ext cx="7239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No</a:t>
            </a:r>
          </a:p>
        </p:txBody>
      </p:sp>
      <p:sp>
        <p:nvSpPr>
          <p:cNvPr id="51" name="Shape 455"/>
          <p:cNvSpPr txBox="1"/>
          <p:nvPr/>
        </p:nvSpPr>
        <p:spPr>
          <a:xfrm>
            <a:off x="5016500" y="2019300"/>
            <a:ext cx="2997300" cy="749399"/>
          </a:xfrm>
          <a:prstGeom prst="rect">
            <a:avLst/>
          </a:prstGeom>
          <a:noFill/>
          <a:ln w="76200" cap="flat" cmpd="sng">
            <a:solidFill>
              <a:srgbClr val="FFFF00"/>
            </a:solidFill>
            <a:prstDash val="solid"/>
            <a:round/>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rgbClr val="FF0000"/>
              </a:buClr>
              <a:buSzPct val="25000"/>
              <a:buFont typeface="Cabin"/>
              <a:buNone/>
            </a:pPr>
            <a:r>
              <a:rPr lang="en-US" sz="3500" u="none" strike="noStrike" cap="none">
                <a:solidFill>
                  <a:srgbClr val="FF9900"/>
                </a:solidFill>
                <a:latin typeface="Arial" charset="0"/>
                <a:ea typeface="Arial" charset="0"/>
                <a:cs typeface="Arial" charset="0"/>
                <a:sym typeface="Cabin"/>
              </a:rPr>
              <a:t>Move </a:t>
            </a:r>
            <a:r>
              <a:rPr lang="en-US" sz="3500" u="none" strike="noStrike" cap="none">
                <a:solidFill>
                  <a:srgbClr val="00FF00"/>
                </a:solidFill>
                <a:latin typeface="Arial" charset="0"/>
                <a:ea typeface="Arial" charset="0"/>
                <a:cs typeface="Arial" charset="0"/>
                <a:sym typeface="Cabin"/>
              </a:rPr>
              <a:t>i</a:t>
            </a:r>
            <a:r>
              <a:rPr lang="en-US" sz="3500" u="none" strike="noStrike" cap="none">
                <a:solidFill>
                  <a:srgbClr val="FF9900"/>
                </a:solidFill>
                <a:latin typeface="Arial" charset="0"/>
                <a:ea typeface="Arial" charset="0"/>
                <a:cs typeface="Arial" charset="0"/>
                <a:sym typeface="Cabin"/>
              </a:rPr>
              <a:t> ahead</a:t>
            </a:r>
          </a:p>
        </p:txBody>
      </p:sp>
      <p:cxnSp>
        <p:nvCxnSpPr>
          <p:cNvPr id="52" name="Shape 467"/>
          <p:cNvCxnSpPr/>
          <p:nvPr/>
        </p:nvCxnSpPr>
        <p:spPr>
          <a:xfrm>
            <a:off x="4635525" y="2397125"/>
            <a:ext cx="396900" cy="3299"/>
          </a:xfrm>
          <a:prstGeom prst="straightConnector1">
            <a:avLst/>
          </a:prstGeom>
          <a:noFill/>
          <a:ln w="76200" cap="rnd" cmpd="sng">
            <a:solidFill>
              <a:srgbClr val="00FFFF"/>
            </a:solidFill>
            <a:prstDash val="solid"/>
            <a:miter/>
            <a:headEnd type="none" w="med" len="med"/>
            <a:tailEnd type="triangle" w="med" len="med"/>
          </a:ln>
        </p:spPr>
      </p:cxnSp>
      <p:sp>
        <p:nvSpPr>
          <p:cNvPr id="2" name="Footer Placeholder 1">
            <a:extLst>
              <a:ext uri="{FF2B5EF4-FFF2-40B4-BE49-F238E27FC236}">
                <a16:creationId xmlns:a16="http://schemas.microsoft.com/office/drawing/2014/main" id="{90B2BDC4-86B1-10BE-297A-8DFFACABD281}"/>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Shape 52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latin typeface="Arial" charset="0"/>
                <a:ea typeface="Arial" charset="0"/>
                <a:cs typeface="Arial" charset="0"/>
                <a:sym typeface="Cabin"/>
              </a:rPr>
              <a:t>Making </a:t>
            </a:r>
            <a:r>
              <a:rPr lang="en-US" sz="7600" b="0" i="0" u="none" strike="noStrike" cap="none" dirty="0">
                <a:latin typeface="Arial"/>
                <a:ea typeface="Arial"/>
                <a:cs typeface="Arial"/>
                <a:sym typeface="Arial"/>
              </a:rPr>
              <a:t>“</a:t>
            </a:r>
            <a:r>
              <a:rPr lang="en-US" sz="7600" u="none" strike="noStrike" cap="none" dirty="0">
                <a:latin typeface="Arial" charset="0"/>
                <a:ea typeface="Arial" charset="0"/>
                <a:cs typeface="Arial" charset="0"/>
                <a:sym typeface="Cabin"/>
              </a:rPr>
              <a:t>smart</a:t>
            </a:r>
            <a:r>
              <a:rPr lang="en-US" sz="7600" b="0" i="0" u="none" strike="noStrike" cap="none" dirty="0">
                <a:latin typeface="Arial"/>
                <a:ea typeface="Arial"/>
                <a:cs typeface="Arial"/>
                <a:sym typeface="Arial"/>
              </a:rPr>
              <a:t>”</a:t>
            </a:r>
            <a:r>
              <a:rPr lang="en-US" sz="7600" u="none" strike="noStrike" cap="none" dirty="0">
                <a:latin typeface="Arial" charset="0"/>
                <a:ea typeface="Arial" charset="0"/>
                <a:cs typeface="Arial" charset="0"/>
                <a:sym typeface="Cabin"/>
              </a:rPr>
              <a:t> loops</a:t>
            </a:r>
          </a:p>
        </p:txBody>
      </p:sp>
      <p:sp>
        <p:nvSpPr>
          <p:cNvPr id="523" name="Shape 523"/>
          <p:cNvSpPr txBox="1">
            <a:spLocks noGrp="1"/>
          </p:cNvSpPr>
          <p:nvPr>
            <p:ph idx="1"/>
          </p:nvPr>
        </p:nvSpPr>
        <p:spPr>
          <a:xfrm>
            <a:off x="1155700" y="2603500"/>
            <a:ext cx="6845300" cy="5702399"/>
          </a:xfrm>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None/>
            </a:pPr>
            <a:r>
              <a:rPr lang="en-US" sz="3600" u="none" strike="noStrike" cap="none" dirty="0">
                <a:solidFill>
                  <a:schemeClr val="lt1"/>
                </a:solidFill>
                <a:latin typeface="Arial" charset="0"/>
                <a:ea typeface="Arial" charset="0"/>
                <a:cs typeface="Arial" charset="0"/>
                <a:sym typeface="Cabin"/>
              </a:rPr>
              <a:t>The trick is </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knowing</a:t>
            </a:r>
            <a:r>
              <a:rPr lang="en-US" sz="3600" b="0" i="0" u="none" strike="noStrike" cap="none" dirty="0">
                <a:solidFill>
                  <a:schemeClr val="lt1"/>
                </a:solidFill>
                <a:latin typeface="Arial"/>
                <a:ea typeface="Arial"/>
                <a:cs typeface="Arial"/>
                <a:sym typeface="Arial"/>
              </a:rPr>
              <a:t>”</a:t>
            </a:r>
            <a:r>
              <a:rPr lang="en-US" sz="3600" u="none" strike="noStrike" cap="none" dirty="0">
                <a:solidFill>
                  <a:schemeClr val="lt1"/>
                </a:solidFill>
                <a:latin typeface="Arial" charset="0"/>
                <a:ea typeface="Arial" charset="0"/>
                <a:cs typeface="Arial" charset="0"/>
                <a:sym typeface="Cabin"/>
              </a:rPr>
              <a:t> something about the whole loop when you are stuck writing code that only sees one entry at a time</a:t>
            </a:r>
          </a:p>
        </p:txBody>
      </p:sp>
      <p:sp>
        <p:nvSpPr>
          <p:cNvPr id="524" name="Shape 524"/>
          <p:cNvSpPr txBox="1"/>
          <p:nvPr/>
        </p:nvSpPr>
        <p:spPr>
          <a:xfrm>
            <a:off x="9245600" y="2628900"/>
            <a:ext cx="5080000" cy="11811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dirty="0">
                <a:solidFill>
                  <a:schemeClr val="lt1"/>
                </a:solidFill>
                <a:latin typeface="Arial" charset="0"/>
                <a:ea typeface="Arial" charset="0"/>
                <a:cs typeface="Arial" charset="0"/>
                <a:sym typeface="Cabin"/>
              </a:rPr>
              <a:t>Set some variables to initial values</a:t>
            </a:r>
          </a:p>
        </p:txBody>
      </p:sp>
      <p:sp>
        <p:nvSpPr>
          <p:cNvPr id="525" name="Shape 525"/>
          <p:cNvSpPr txBox="1"/>
          <p:nvPr/>
        </p:nvSpPr>
        <p:spPr>
          <a:xfrm>
            <a:off x="9867900" y="4584700"/>
            <a:ext cx="4406900" cy="228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a:solidFill>
                  <a:schemeClr val="lt1"/>
                </a:solidFill>
                <a:latin typeface="Arial" charset="0"/>
                <a:ea typeface="Arial" charset="0"/>
                <a:cs typeface="Arial" charset="0"/>
                <a:sym typeface="Cabin"/>
              </a:rPr>
              <a:t>Look for something or do something to each entry separately, updating a variable</a:t>
            </a:r>
          </a:p>
        </p:txBody>
      </p:sp>
      <p:sp>
        <p:nvSpPr>
          <p:cNvPr id="526" name="Shape 526"/>
          <p:cNvSpPr txBox="1"/>
          <p:nvPr/>
        </p:nvSpPr>
        <p:spPr>
          <a:xfrm>
            <a:off x="9159875" y="3911600"/>
            <a:ext cx="3398838"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3600" u="none" strike="noStrike" cap="none">
                <a:solidFill>
                  <a:srgbClr val="FFFF00"/>
                </a:solidFill>
                <a:latin typeface="Arial" charset="0"/>
                <a:ea typeface="Arial" charset="0"/>
                <a:cs typeface="Arial" charset="0"/>
                <a:sym typeface="Cabin"/>
              </a:rPr>
              <a:t>for </a:t>
            </a:r>
            <a:r>
              <a:rPr lang="en-US" sz="3600" u="none" strike="noStrike" cap="none">
                <a:solidFill>
                  <a:srgbClr val="00FFFF"/>
                </a:solidFill>
                <a:latin typeface="Arial" charset="0"/>
                <a:ea typeface="Arial" charset="0"/>
                <a:cs typeface="Arial" charset="0"/>
                <a:sym typeface="Cabin"/>
              </a:rPr>
              <a:t>thing</a:t>
            </a:r>
            <a:r>
              <a:rPr lang="en-US" sz="3600" u="none" strike="noStrike" cap="none">
                <a:solidFill>
                  <a:srgbClr val="FFFF00"/>
                </a:solidFill>
                <a:latin typeface="Arial" charset="0"/>
                <a:ea typeface="Arial" charset="0"/>
                <a:cs typeface="Arial" charset="0"/>
                <a:sym typeface="Cabin"/>
              </a:rPr>
              <a:t> in data:</a:t>
            </a:r>
          </a:p>
        </p:txBody>
      </p:sp>
      <p:sp>
        <p:nvSpPr>
          <p:cNvPr id="527" name="Shape 527"/>
          <p:cNvSpPr txBox="1"/>
          <p:nvPr/>
        </p:nvSpPr>
        <p:spPr>
          <a:xfrm>
            <a:off x="9245600" y="7213600"/>
            <a:ext cx="5080000" cy="1016000"/>
          </a:xfrm>
          <a:prstGeom prst="rect">
            <a:avLst/>
          </a:prstGeom>
          <a:noFill/>
          <a:ln w="50800" cap="rnd" cmpd="sng">
            <a:solidFill>
              <a:srgbClr val="00FFFF"/>
            </a:solidFill>
            <a:prstDash val="solid"/>
            <a:miter/>
            <a:headEnd type="none" w="med" len="med"/>
            <a:tailEnd type="none" w="med" len="med"/>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300" u="none" strike="noStrike" cap="none">
                <a:solidFill>
                  <a:schemeClr val="lt1"/>
                </a:solidFill>
                <a:latin typeface="Arial" charset="0"/>
                <a:ea typeface="Arial" charset="0"/>
                <a:cs typeface="Arial" charset="0"/>
                <a:sym typeface="Cabin"/>
              </a:rPr>
              <a:t>Look at the variables</a:t>
            </a:r>
          </a:p>
        </p:txBody>
      </p:sp>
      <p:sp>
        <p:nvSpPr>
          <p:cNvPr id="2" name="Footer Placeholder 1">
            <a:extLst>
              <a:ext uri="{FF2B5EF4-FFF2-40B4-BE49-F238E27FC236}">
                <a16:creationId xmlns:a16="http://schemas.microsoft.com/office/drawing/2014/main" id="{8E9B84B4-6E41-5429-E335-5734FA307F3D}"/>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1"/>
        <p:cNvGrpSpPr/>
        <p:nvPr/>
      </p:nvGrpSpPr>
      <p:grpSpPr>
        <a:xfrm>
          <a:off x="0" y="0"/>
          <a:ext cx="0" cy="0"/>
          <a:chOff x="0" y="0"/>
          <a:chExt cx="0" cy="0"/>
        </a:xfrm>
      </p:grpSpPr>
      <p:sp>
        <p:nvSpPr>
          <p:cNvPr id="532" name="Shape 53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solidFill>
                  <a:schemeClr val="tx1"/>
                </a:solidFill>
                <a:latin typeface="Arial" charset="0"/>
                <a:ea typeface="Arial" charset="0"/>
                <a:cs typeface="Arial" charset="0"/>
                <a:sym typeface="Cabin"/>
              </a:rPr>
              <a:t>“For” Looping Through a Set</a:t>
            </a:r>
          </a:p>
        </p:txBody>
      </p:sp>
      <p:sp>
        <p:nvSpPr>
          <p:cNvPr id="533" name="Shape 533"/>
          <p:cNvSpPr txBox="1"/>
          <p:nvPr/>
        </p:nvSpPr>
        <p:spPr>
          <a:xfrm>
            <a:off x="1420525" y="3244325"/>
            <a:ext cx="7774500" cy="2216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[9, 41, 12, 3, 74, 15] </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a:t>
            </a:r>
            <a:r>
              <a:rPr lang="en-US" sz="2600" i="0" u="none" strike="noStrike" cap="none" dirty="0">
                <a:solidFill>
                  <a:schemeClr val="bg1"/>
                </a:solidFill>
                <a:latin typeface="Courier"/>
                <a:ea typeface="Courier"/>
                <a:cs typeface="Courier"/>
                <a:sym typeface="Courier New"/>
              </a:rPr>
              <a:t>)</a:t>
            </a:r>
          </a:p>
        </p:txBody>
      </p:sp>
      <p:sp>
        <p:nvSpPr>
          <p:cNvPr id="534" name="Shape 534"/>
          <p:cNvSpPr txBox="1"/>
          <p:nvPr/>
        </p:nvSpPr>
        <p:spPr>
          <a:xfrm>
            <a:off x="10034586" y="2657475"/>
            <a:ext cx="4767264" cy="498474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Before</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FF00FF"/>
              </a:buClr>
              <a:buSzPct val="25000"/>
              <a:buFont typeface="Cabin"/>
              <a:buNone/>
            </a:pPr>
            <a:r>
              <a:rPr lang="en-US" sz="36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600" u="none" strike="noStrike" cap="none" dirty="0">
                <a:solidFill>
                  <a:srgbClr val="FF7F00"/>
                </a:solidFill>
                <a:latin typeface="Arial" charset="0"/>
                <a:ea typeface="Arial" charset="0"/>
                <a:cs typeface="Arial" charset="0"/>
                <a:sym typeface="Cabin"/>
              </a:rPr>
              <a:t>After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Shape 672"/>
          <p:cNvSpPr txBox="1">
            <a:spLocks noGrp="1"/>
          </p:cNvSpPr>
          <p:nvPr>
            <p:ph type="title"/>
          </p:nvPr>
        </p:nvSpPr>
        <p:spPr>
          <a:xfrm>
            <a:off x="147918" y="817418"/>
            <a:ext cx="14939782"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dirty="0">
                <a:solidFill>
                  <a:schemeClr val="tx1"/>
                </a:solidFill>
                <a:latin typeface="Arial" charset="0"/>
                <a:ea typeface="Arial" charset="0"/>
                <a:cs typeface="Arial" charset="0"/>
                <a:sym typeface="Cabin"/>
              </a:rPr>
              <a:t>Finding the Largest Value in a List</a:t>
            </a:r>
          </a:p>
        </p:txBody>
      </p:sp>
      <p:sp>
        <p:nvSpPr>
          <p:cNvPr id="673" name="Shape 673"/>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&gt; </a:t>
            </a:r>
            <a:r>
              <a:rPr lang="en-US" sz="2600" dirty="0" err="1">
                <a:solidFill>
                  <a:srgbClr val="00FF00"/>
                </a:solidFill>
                <a:latin typeface="Courier"/>
                <a:ea typeface="Courier"/>
                <a:cs typeface="Courier"/>
                <a:sym typeface="Courier New"/>
              </a:rPr>
              <a:t>largest_so_far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p:txBody>
      </p:sp>
      <p:sp>
        <p:nvSpPr>
          <p:cNvPr id="674" name="Shape 674"/>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Before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After </a:t>
            </a:r>
            <a:r>
              <a:rPr lang="en-US" sz="3000" dirty="0">
                <a:solidFill>
                  <a:srgbClr val="00FFFF"/>
                </a:solidFill>
                <a:latin typeface="Arial" charset="0"/>
                <a:ea typeface="Arial" charset="0"/>
                <a:cs typeface="Arial" charset="0"/>
                <a:sym typeface="Cabin"/>
              </a:rPr>
              <a:t>74</a:t>
            </a:r>
          </a:p>
        </p:txBody>
      </p:sp>
      <p:sp>
        <p:nvSpPr>
          <p:cNvPr id="675" name="Shape 675"/>
          <p:cNvSpPr txBox="1"/>
          <p:nvPr/>
        </p:nvSpPr>
        <p:spPr>
          <a:xfrm>
            <a:off x="906525" y="7194550"/>
            <a:ext cx="14757599" cy="1306513"/>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000">
                <a:solidFill>
                  <a:schemeClr val="lt1"/>
                </a:solidFill>
                <a:latin typeface="Arial" charset="0"/>
                <a:ea typeface="Arial" charset="0"/>
                <a:cs typeface="Arial" charset="0"/>
                <a:sym typeface="Cabin"/>
              </a:rPr>
              <a:t>We make a </a:t>
            </a:r>
            <a:r>
              <a:rPr lang="en-US" sz="3000">
                <a:solidFill>
                  <a:schemeClr val="accent1"/>
                </a:solidFill>
                <a:latin typeface="Arial" charset="0"/>
                <a:ea typeface="Arial" charset="0"/>
                <a:cs typeface="Arial" charset="0"/>
                <a:sym typeface="Cabin"/>
              </a:rPr>
              <a:t>variable</a:t>
            </a:r>
            <a:r>
              <a:rPr lang="en-US" sz="3000">
                <a:solidFill>
                  <a:schemeClr val="lt1"/>
                </a:solidFill>
                <a:latin typeface="Arial" charset="0"/>
                <a:ea typeface="Arial" charset="0"/>
                <a:cs typeface="Arial" charset="0"/>
                <a:sym typeface="Cabin"/>
              </a:rPr>
              <a:t> that contains the </a:t>
            </a:r>
            <a:r>
              <a:rPr lang="en-US" sz="3000">
                <a:solidFill>
                  <a:schemeClr val="accent1"/>
                </a:solidFill>
                <a:latin typeface="Arial" charset="0"/>
                <a:ea typeface="Arial" charset="0"/>
                <a:cs typeface="Arial" charset="0"/>
                <a:sym typeface="Cabin"/>
              </a:rPr>
              <a:t>largest value we have seen so far</a:t>
            </a:r>
            <a:r>
              <a:rPr lang="en-US" sz="3000">
                <a:solidFill>
                  <a:schemeClr val="lt1"/>
                </a:solidFill>
                <a:latin typeface="Arial" charset="0"/>
                <a:ea typeface="Arial" charset="0"/>
                <a:cs typeface="Arial" charset="0"/>
                <a:sym typeface="Cabin"/>
              </a:rPr>
              <a:t>. </a:t>
            </a:r>
            <a:r>
              <a:rPr lang="en-US" sz="3000" dirty="0">
                <a:solidFill>
                  <a:schemeClr val="lt1"/>
                </a:solidFill>
                <a:latin typeface="Arial" charset="0"/>
                <a:ea typeface="Arial" charset="0"/>
                <a:cs typeface="Arial" charset="0"/>
                <a:sym typeface="Cabin"/>
              </a:rPr>
              <a:t>If the current </a:t>
            </a:r>
            <a:r>
              <a:rPr lang="en-US" sz="3000" dirty="0">
                <a:solidFill>
                  <a:srgbClr val="FF00FF"/>
                </a:solidFill>
                <a:latin typeface="Arial" charset="0"/>
                <a:ea typeface="Arial" charset="0"/>
                <a:cs typeface="Arial" charset="0"/>
                <a:sym typeface="Cabin"/>
              </a:rPr>
              <a:t>number we are looking at</a:t>
            </a:r>
            <a:r>
              <a:rPr lang="en-US" sz="3000" dirty="0">
                <a:solidFill>
                  <a:schemeClr val="lt1"/>
                </a:solidFill>
                <a:latin typeface="Arial" charset="0"/>
                <a:ea typeface="Arial" charset="0"/>
                <a:cs typeface="Arial" charset="0"/>
                <a:sym typeface="Cabin"/>
              </a:rPr>
              <a:t> is larger, it is the new </a:t>
            </a:r>
            <a:r>
              <a:rPr lang="en-US" sz="3000" dirty="0">
                <a:solidFill>
                  <a:srgbClr val="00FF00"/>
                </a:solidFill>
                <a:latin typeface="Arial" charset="0"/>
                <a:ea typeface="Arial" charset="0"/>
                <a:cs typeface="Arial" charset="0"/>
                <a:sym typeface="Cabin"/>
              </a:rPr>
              <a:t>largest value we have seen so far</a:t>
            </a:r>
            <a:r>
              <a:rPr lang="en-US" sz="3000" dirty="0">
                <a:solidFill>
                  <a:schemeClr val="lt1"/>
                </a:solidFill>
                <a:latin typeface="Arial" charset="0"/>
                <a:ea typeface="Arial" charset="0"/>
                <a:cs typeface="Arial" charset="0"/>
                <a:sym typeface="Cabin"/>
              </a:rPr>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Shape 680"/>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chemeClr val="tx1"/>
                </a:solidFill>
                <a:latin typeface="Arial" charset="0"/>
                <a:ea typeface="Arial" charset="0"/>
                <a:cs typeface="Arial" charset="0"/>
                <a:sym typeface="Cabin"/>
              </a:rPr>
              <a:t>Counting in a “For” Loop</a:t>
            </a:r>
          </a:p>
        </p:txBody>
      </p:sp>
      <p:sp>
        <p:nvSpPr>
          <p:cNvPr id="681" name="Shape 681"/>
          <p:cNvSpPr txBox="1"/>
          <p:nvPr/>
        </p:nvSpPr>
        <p:spPr>
          <a:xfrm>
            <a:off x="1741475" y="26495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i="0" u="none" strike="noStrike" cap="none" dirty="0" err="1">
                <a:solidFill>
                  <a:srgbClr val="FF7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thing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00FFFF"/>
                </a:solidFill>
                <a:latin typeface="Courier"/>
                <a:ea typeface="Courier"/>
                <a:cs typeface="Courier"/>
                <a:sym typeface="Courier New"/>
              </a:rPr>
              <a:t> + 1</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rgbClr val="FF00FF"/>
                </a:solidFill>
                <a:latin typeface="Courier"/>
                <a:ea typeface="Courier"/>
                <a:cs typeface="Courier"/>
                <a:sym typeface="Courier New"/>
              </a:rPr>
              <a:t>, 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i="0" u="none" strike="noStrike" cap="none" dirty="0" err="1">
                <a:solidFill>
                  <a:srgbClr val="00FFFF"/>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p:txBody>
      </p:sp>
      <p:sp>
        <p:nvSpPr>
          <p:cNvPr id="682" name="Shape 682"/>
          <p:cNvSpPr txBox="1"/>
          <p:nvPr/>
        </p:nvSpPr>
        <p:spPr>
          <a:xfrm>
            <a:off x="10261600" y="2362200"/>
            <a:ext cx="4219499" cy="4674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Before 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1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2</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4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5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6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After </a:t>
            </a:r>
            <a:r>
              <a:rPr lang="en-US" sz="3000" u="none" strike="noStrike" cap="none" dirty="0">
                <a:solidFill>
                  <a:srgbClr val="00FFFF"/>
                </a:solidFill>
                <a:latin typeface="Arial" charset="0"/>
                <a:ea typeface="Arial" charset="0"/>
                <a:cs typeface="Arial" charset="0"/>
                <a:sym typeface="Cabin"/>
              </a:rPr>
              <a:t>6</a:t>
            </a:r>
          </a:p>
        </p:txBody>
      </p:sp>
      <p:sp>
        <p:nvSpPr>
          <p:cNvPr id="683" name="Shape 683"/>
          <p:cNvSpPr txBox="1"/>
          <p:nvPr/>
        </p:nvSpPr>
        <p:spPr>
          <a:xfrm>
            <a:off x="1155700" y="7099849"/>
            <a:ext cx="14071499" cy="11430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To </a:t>
            </a:r>
            <a:r>
              <a:rPr lang="en-US" sz="3200" u="none" strike="noStrike" cap="none">
                <a:solidFill>
                  <a:srgbClr val="00FF00"/>
                </a:solidFill>
                <a:latin typeface="Arial" charset="0"/>
                <a:ea typeface="Arial" charset="0"/>
                <a:cs typeface="Arial" charset="0"/>
                <a:sym typeface="Cabin"/>
              </a:rPr>
              <a:t>count</a:t>
            </a:r>
            <a:r>
              <a:rPr lang="en-US" sz="3200" u="none" strike="noStrike" cap="none">
                <a:solidFill>
                  <a:schemeClr val="lt1"/>
                </a:solidFill>
                <a:latin typeface="Arial" charset="0"/>
                <a:ea typeface="Arial" charset="0"/>
                <a:cs typeface="Arial" charset="0"/>
                <a:sym typeface="Cabin"/>
              </a:rPr>
              <a:t> how many times we execute a loop, we introduce a </a:t>
            </a:r>
            <a:r>
              <a:rPr lang="en-US" sz="3200" u="none" strike="noStrike" cap="none">
                <a:solidFill>
                  <a:srgbClr val="00FFFF"/>
                </a:solidFill>
                <a:latin typeface="Arial" charset="0"/>
                <a:ea typeface="Arial" charset="0"/>
                <a:cs typeface="Arial" charset="0"/>
                <a:sym typeface="Cabin"/>
              </a:rPr>
              <a:t>counter variable that starts at 0</a:t>
            </a:r>
            <a:r>
              <a:rPr lang="en-US" sz="3200" u="none" strike="noStrike" cap="none">
                <a:solidFill>
                  <a:schemeClr val="lt1"/>
                </a:solidFill>
                <a:latin typeface="Arial" charset="0"/>
                <a:ea typeface="Arial" charset="0"/>
                <a:cs typeface="Arial" charset="0"/>
                <a:sym typeface="Cabin"/>
              </a:rPr>
              <a:t> and we add </a:t>
            </a:r>
            <a:r>
              <a:rPr lang="en-US" sz="3200" u="none" strike="noStrike" cap="none">
                <a:solidFill>
                  <a:srgbClr val="00FFFF"/>
                </a:solidFill>
                <a:latin typeface="Arial" charset="0"/>
                <a:ea typeface="Arial" charset="0"/>
                <a:cs typeface="Arial" charset="0"/>
                <a:sym typeface="Cabin"/>
              </a:rPr>
              <a:t>one to it each time through the loop.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Shape 688"/>
          <p:cNvSpPr txBox="1">
            <a:spLocks noGrp="1"/>
          </p:cNvSpPr>
          <p:nvPr>
            <p:ph type="title"/>
          </p:nvPr>
        </p:nvSpPr>
        <p:spPr>
          <a:xfrm>
            <a:off x="0" y="817418"/>
            <a:ext cx="16082682"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7600" u="none" strike="noStrike" cap="none" dirty="0">
                <a:solidFill>
                  <a:schemeClr val="tx1"/>
                </a:solidFill>
                <a:latin typeface="Arial" charset="0"/>
                <a:ea typeface="Arial" charset="0"/>
                <a:cs typeface="Arial" charset="0"/>
                <a:sym typeface="Cabin"/>
              </a:rPr>
              <a:t>Summing </a:t>
            </a:r>
            <a:r>
              <a:rPr lang="en-US" sz="7600" dirty="0">
                <a:solidFill>
                  <a:schemeClr val="tx1"/>
                </a:solidFill>
                <a:latin typeface="Arial" charset="0"/>
                <a:ea typeface="Arial" charset="0"/>
                <a:cs typeface="Arial" charset="0"/>
                <a:sym typeface="Cabin"/>
              </a:rPr>
              <a:t>with </a:t>
            </a:r>
            <a:r>
              <a:rPr lang="en-US" sz="7600" u="none" strike="noStrike" cap="none" dirty="0">
                <a:solidFill>
                  <a:schemeClr val="tx1"/>
                </a:solidFill>
                <a:latin typeface="Arial" charset="0"/>
                <a:ea typeface="Arial" charset="0"/>
                <a:cs typeface="Arial" charset="0"/>
                <a:sym typeface="Cabin"/>
              </a:rPr>
              <a:t>a “ For” Loop in a List</a:t>
            </a:r>
          </a:p>
        </p:txBody>
      </p:sp>
      <p:sp>
        <p:nvSpPr>
          <p:cNvPr id="689" name="Shape 689"/>
          <p:cNvSpPr txBox="1"/>
          <p:nvPr/>
        </p:nvSpPr>
        <p:spPr>
          <a:xfrm>
            <a:off x="1741475" y="2649525"/>
            <a:ext cx="75069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'Before',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rgbClr val="00F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thing</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'After', </a:t>
            </a:r>
            <a:r>
              <a:rPr lang="en-US" sz="2600" i="0" u="none" strike="noStrike" cap="none" dirty="0" err="1">
                <a:solidFill>
                  <a:srgbClr val="00FF00"/>
                </a:solidFill>
                <a:latin typeface="Courier"/>
                <a:ea typeface="Courier"/>
                <a:cs typeface="Courier"/>
                <a:sym typeface="Courier New"/>
              </a:rPr>
              <a:t>zork</a:t>
            </a:r>
            <a:r>
              <a:rPr lang="en-US" sz="2600" i="0" u="none" strike="noStrike" cap="none" dirty="0">
                <a:solidFill>
                  <a:schemeClr val="bg1"/>
                </a:solidFill>
                <a:latin typeface="Courier"/>
                <a:ea typeface="Courier"/>
                <a:cs typeface="Courier"/>
                <a:sym typeface="Courier New"/>
              </a:rPr>
              <a:t>)</a:t>
            </a:r>
          </a:p>
        </p:txBody>
      </p:sp>
      <p:sp>
        <p:nvSpPr>
          <p:cNvPr id="690" name="Shape 690"/>
          <p:cNvSpPr txBox="1"/>
          <p:nvPr/>
        </p:nvSpPr>
        <p:spPr>
          <a:xfrm>
            <a:off x="10261600" y="22098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Before </a:t>
            </a:r>
            <a:r>
              <a:rPr lang="en-U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After </a:t>
            </a:r>
            <a:r>
              <a:rPr lang="en-US" sz="3000" u="none" strike="noStrike" cap="none" dirty="0">
                <a:solidFill>
                  <a:srgbClr val="00FF00"/>
                </a:solidFill>
                <a:latin typeface="Arial" charset="0"/>
                <a:ea typeface="Arial" charset="0"/>
                <a:cs typeface="Arial" charset="0"/>
                <a:sym typeface="Cabin"/>
              </a:rPr>
              <a:t>154</a:t>
            </a:r>
          </a:p>
        </p:txBody>
      </p:sp>
      <p:sp>
        <p:nvSpPr>
          <p:cNvPr id="691" name="Shape 691"/>
          <p:cNvSpPr txBox="1"/>
          <p:nvPr/>
        </p:nvSpPr>
        <p:spPr>
          <a:xfrm>
            <a:off x="1050925" y="7162899"/>
            <a:ext cx="14643000" cy="11430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To </a:t>
            </a:r>
            <a:r>
              <a:rPr lang="en-US" sz="3200" u="none" strike="noStrike" cap="none">
                <a:solidFill>
                  <a:srgbClr val="00FF00"/>
                </a:solidFill>
                <a:latin typeface="Arial" charset="0"/>
                <a:ea typeface="Arial" charset="0"/>
                <a:cs typeface="Arial" charset="0"/>
                <a:sym typeface="Cabin"/>
              </a:rPr>
              <a:t>add up </a:t>
            </a:r>
            <a:r>
              <a:rPr lang="en-US" sz="3200" u="none" strike="noStrike" cap="none">
                <a:solidFill>
                  <a:schemeClr val="lt1"/>
                </a:solidFill>
                <a:latin typeface="Arial" charset="0"/>
                <a:ea typeface="Arial" charset="0"/>
                <a:cs typeface="Arial" charset="0"/>
                <a:sym typeface="Cabin"/>
              </a:rPr>
              <a:t>a </a:t>
            </a:r>
            <a:r>
              <a:rPr lang="en-US" sz="3200" u="none" strike="noStrike" cap="none">
                <a:solidFill>
                  <a:srgbClr val="00FFFF"/>
                </a:solidFill>
                <a:latin typeface="Arial" charset="0"/>
                <a:ea typeface="Arial" charset="0"/>
                <a:cs typeface="Arial" charset="0"/>
                <a:sym typeface="Cabin"/>
              </a:rPr>
              <a:t>value</a:t>
            </a:r>
            <a:r>
              <a:rPr lang="en-US" sz="3200" u="none" strike="noStrike" cap="none">
                <a:solidFill>
                  <a:schemeClr val="lt1"/>
                </a:solidFill>
                <a:latin typeface="Arial" charset="0"/>
                <a:ea typeface="Arial" charset="0"/>
                <a:cs typeface="Arial" charset="0"/>
                <a:sym typeface="Cabin"/>
              </a:rPr>
              <a:t> we encounter in a loop,  we introduce a </a:t>
            </a:r>
            <a:r>
              <a:rPr lang="en-US" sz="3200" u="none" strike="noStrike" cap="none">
                <a:solidFill>
                  <a:srgbClr val="00FF00"/>
                </a:solidFill>
                <a:latin typeface="Arial" charset="0"/>
                <a:ea typeface="Arial" charset="0"/>
                <a:cs typeface="Arial" charset="0"/>
                <a:sym typeface="Cabin"/>
              </a:rPr>
              <a:t>sum variable that starts at 0</a:t>
            </a:r>
            <a:r>
              <a:rPr lang="en-US" sz="3200" u="none" strike="noStrike" cap="none">
                <a:solidFill>
                  <a:schemeClr val="lt1"/>
                </a:solidFill>
                <a:latin typeface="Arial" charset="0"/>
                <a:ea typeface="Arial" charset="0"/>
                <a:cs typeface="Arial" charset="0"/>
                <a:sym typeface="Cabin"/>
              </a:rPr>
              <a:t> and we add the </a:t>
            </a:r>
            <a:r>
              <a:rPr lang="en-US" sz="3200" u="none" strike="noStrike" cap="none">
                <a:solidFill>
                  <a:srgbClr val="00FFFF"/>
                </a:solidFill>
                <a:latin typeface="Arial" charset="0"/>
                <a:ea typeface="Arial" charset="0"/>
                <a:cs typeface="Arial" charset="0"/>
                <a:sym typeface="Cabin"/>
              </a:rPr>
              <a:t>value</a:t>
            </a:r>
            <a:r>
              <a:rPr lang="en-US" sz="3200" u="none" strike="noStrike" cap="none">
                <a:solidFill>
                  <a:schemeClr val="lt1"/>
                </a:solidFill>
                <a:latin typeface="Arial" charset="0"/>
                <a:ea typeface="Arial" charset="0"/>
                <a:cs typeface="Arial" charset="0"/>
                <a:sym typeface="Cabin"/>
              </a:rPr>
              <a:t> to the sum each time through the loop.</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Shape 696"/>
          <p:cNvSpPr txBox="1">
            <a:spLocks noGrp="1"/>
          </p:cNvSpPr>
          <p:nvPr>
            <p:ph type="title"/>
          </p:nvPr>
        </p:nvSpPr>
        <p:spPr>
          <a:xfrm>
            <a:off x="94128" y="817418"/>
            <a:ext cx="16161871"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6000" u="none" strike="noStrike" cap="none" dirty="0">
                <a:solidFill>
                  <a:schemeClr val="tx1"/>
                </a:solidFill>
                <a:latin typeface="Arial" charset="0"/>
                <a:ea typeface="Arial" charset="0"/>
                <a:cs typeface="Arial" charset="0"/>
                <a:sym typeface="Cabin"/>
              </a:rPr>
              <a:t>Finding the Average of a List with “For” Loop</a:t>
            </a:r>
          </a:p>
        </p:txBody>
      </p:sp>
      <p:sp>
        <p:nvSpPr>
          <p:cNvPr id="697" name="Shape 697"/>
          <p:cNvSpPr txBox="1"/>
          <p:nvPr/>
        </p:nvSpPr>
        <p:spPr>
          <a:xfrm>
            <a:off x="838550" y="2717875"/>
            <a:ext cx="7984200" cy="4061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count = 0</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sum = 0</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i="0" u="none" strike="noStrike" cap="none" dirty="0">
                <a:solidFill>
                  <a:srgbClr val="00FFFF"/>
                </a:solidFill>
                <a:latin typeface="Courier"/>
                <a:ea typeface="Courier"/>
                <a:cs typeface="Courier"/>
                <a:sym typeface="Courier New"/>
              </a:rPr>
              <a:t>count,</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sum</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count = count + 1</a:t>
            </a:r>
          </a:p>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    </a:t>
            </a:r>
            <a:r>
              <a:rPr lang="en-US" sz="2600" i="0" u="none" strike="noStrike" cap="none" dirty="0">
                <a:solidFill>
                  <a:schemeClr val="lt1"/>
                </a:solidFill>
                <a:latin typeface="Courier"/>
                <a:ea typeface="Courier"/>
                <a:cs typeface="Courier"/>
                <a:sym typeface="Courier New"/>
              </a:rPr>
              <a:t>sum = sum + value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rgbClr val="00FFFF"/>
                </a:solidFill>
                <a:latin typeface="Courier"/>
                <a:ea typeface="Courier"/>
                <a:cs typeface="Courier"/>
                <a:sym typeface="Courier New"/>
              </a:rPr>
              <a:t>count</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sum,</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value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i="0" u="none" strike="noStrike" cap="none" dirty="0">
                <a:solidFill>
                  <a:srgbClr val="00FFFF"/>
                </a:solidFill>
                <a:latin typeface="Courier"/>
                <a:ea typeface="Courier"/>
                <a:cs typeface="Courier"/>
                <a:sym typeface="Courier New"/>
              </a:rPr>
              <a:t>count,</a:t>
            </a:r>
            <a:r>
              <a:rPr lang="en-US" sz="2600" i="0" u="none" strike="noStrike" cap="none" dirty="0">
                <a:solidFill>
                  <a:srgbClr val="FF7F00"/>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sum,</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sum / count</a:t>
            </a:r>
            <a:r>
              <a:rPr lang="en-US" sz="2600" i="0" u="none" strike="noStrike" cap="none" dirty="0">
                <a:solidFill>
                  <a:schemeClr val="bg1"/>
                </a:solidFill>
                <a:latin typeface="Courier"/>
                <a:ea typeface="Courier"/>
                <a:cs typeface="Courier"/>
                <a:sym typeface="Courier New"/>
              </a:rPr>
              <a:t>)</a:t>
            </a:r>
          </a:p>
        </p:txBody>
      </p:sp>
      <p:sp>
        <p:nvSpPr>
          <p:cNvPr id="698" name="Shape 698"/>
          <p:cNvSpPr txBox="1"/>
          <p:nvPr/>
        </p:nvSpPr>
        <p:spPr>
          <a:xfrm>
            <a:off x="10034575" y="2441575"/>
            <a:ext cx="4540199" cy="47466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Before </a:t>
            </a:r>
            <a:r>
              <a:rPr lang="en-US" sz="3000" u="none" strike="noStrike" cap="none" dirty="0">
                <a:solidFill>
                  <a:srgbClr val="00FFFF"/>
                </a:solidFill>
                <a:latin typeface="Arial" charset="0"/>
                <a:ea typeface="Arial" charset="0"/>
                <a:cs typeface="Arial" charset="0"/>
                <a:sym typeface="Cabin"/>
              </a:rPr>
              <a:t>0</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0</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1</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9</a:t>
            </a:r>
            <a:r>
              <a:rPr lang="en-U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2</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50</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3</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62</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4</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65</a:t>
            </a:r>
            <a:r>
              <a:rPr lang="en-U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5</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139</a:t>
            </a:r>
            <a:r>
              <a:rPr lang="en-U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6</a:t>
            </a:r>
            <a:r>
              <a:rPr lang="en-US" sz="3000" u="none" strike="noStrike" cap="none" dirty="0">
                <a:solidFill>
                  <a:srgbClr val="FF00FF"/>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After </a:t>
            </a:r>
            <a:r>
              <a:rPr lang="en-US" sz="3000" u="none" strike="noStrike" cap="none" dirty="0">
                <a:solidFill>
                  <a:srgbClr val="00FFFF"/>
                </a:solidFill>
                <a:latin typeface="Arial" charset="0"/>
                <a:ea typeface="Arial" charset="0"/>
                <a:cs typeface="Arial" charset="0"/>
                <a:sym typeface="Cabin"/>
              </a:rPr>
              <a:t>6</a:t>
            </a:r>
            <a:r>
              <a:rPr lang="en-US" sz="3000" u="none" strike="noStrike" cap="none" dirty="0">
                <a:solidFill>
                  <a:srgbClr val="FF7F00"/>
                </a:solidFill>
                <a:latin typeface="Arial" charset="0"/>
                <a:ea typeface="Arial" charset="0"/>
                <a:cs typeface="Arial" charset="0"/>
                <a:sym typeface="Cabin"/>
              </a:rPr>
              <a:t> </a:t>
            </a:r>
            <a:r>
              <a:rPr lang="en-US" sz="3000" u="none" strike="noStrike" cap="none" dirty="0">
                <a:solidFill>
                  <a:srgbClr val="00FF00"/>
                </a:solidFill>
                <a:latin typeface="Arial" charset="0"/>
                <a:ea typeface="Arial" charset="0"/>
                <a:cs typeface="Arial" charset="0"/>
                <a:sym typeface="Cabin"/>
              </a:rPr>
              <a:t>154</a:t>
            </a:r>
            <a:r>
              <a:rPr lang="en-US" sz="3000" u="none" strike="noStrike" cap="none" dirty="0">
                <a:solidFill>
                  <a:schemeClr val="lt1"/>
                </a:solidFill>
                <a:latin typeface="Arial" charset="0"/>
                <a:ea typeface="Arial" charset="0"/>
                <a:cs typeface="Arial" charset="0"/>
                <a:sym typeface="Cabin"/>
              </a:rPr>
              <a:t> </a:t>
            </a:r>
            <a:r>
              <a:rPr lang="en-US" sz="3000" u="none" strike="noStrike" cap="none" dirty="0">
                <a:solidFill>
                  <a:srgbClr val="FFFF00"/>
                </a:solidFill>
                <a:latin typeface="Arial" charset="0"/>
                <a:ea typeface="Arial" charset="0"/>
                <a:cs typeface="Arial" charset="0"/>
                <a:sym typeface="Cabin"/>
              </a:rPr>
              <a:t>25.666</a:t>
            </a:r>
          </a:p>
        </p:txBody>
      </p:sp>
      <p:sp>
        <p:nvSpPr>
          <p:cNvPr id="699" name="Shape 699"/>
          <p:cNvSpPr txBox="1"/>
          <p:nvPr/>
        </p:nvSpPr>
        <p:spPr>
          <a:xfrm>
            <a:off x="2952750" y="7188175"/>
            <a:ext cx="11087099" cy="11430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u="none" strike="noStrike" cap="none" dirty="0">
                <a:solidFill>
                  <a:schemeClr val="lt1"/>
                </a:solidFill>
                <a:latin typeface="Arial" charset="0"/>
                <a:ea typeface="Arial" charset="0"/>
                <a:cs typeface="Arial" charset="0"/>
                <a:sym typeface="Cabin"/>
              </a:rPr>
              <a:t>An </a:t>
            </a:r>
            <a:r>
              <a:rPr lang="en-US" sz="3200" u="none" strike="noStrike" cap="none" dirty="0">
                <a:solidFill>
                  <a:srgbClr val="FFFF00"/>
                </a:solidFill>
                <a:latin typeface="Arial" charset="0"/>
                <a:ea typeface="Arial" charset="0"/>
                <a:cs typeface="Arial" charset="0"/>
                <a:sym typeface="Cabin"/>
              </a:rPr>
              <a:t>average</a:t>
            </a:r>
            <a:r>
              <a:rPr lang="en-US" sz="3200" u="none" strike="noStrike" cap="none" dirty="0">
                <a:solidFill>
                  <a:schemeClr val="lt1"/>
                </a:solidFill>
                <a:latin typeface="Arial" charset="0"/>
                <a:ea typeface="Arial" charset="0"/>
                <a:cs typeface="Arial" charset="0"/>
                <a:sym typeface="Cabin"/>
              </a:rPr>
              <a:t> just combines the </a:t>
            </a:r>
            <a:r>
              <a:rPr lang="en-US" sz="3200" u="none" strike="noStrike" cap="none" dirty="0">
                <a:solidFill>
                  <a:srgbClr val="00FFFF"/>
                </a:solidFill>
                <a:latin typeface="Arial" charset="0"/>
                <a:ea typeface="Arial" charset="0"/>
                <a:cs typeface="Arial" charset="0"/>
                <a:sym typeface="Cabin"/>
              </a:rPr>
              <a:t>counting</a:t>
            </a:r>
            <a:r>
              <a:rPr lang="en-US" sz="3200" u="none" strike="noStrike" cap="none" dirty="0">
                <a:solidFill>
                  <a:schemeClr val="lt1"/>
                </a:solidFill>
                <a:latin typeface="Arial" charset="0"/>
                <a:ea typeface="Arial" charset="0"/>
                <a:cs typeface="Arial" charset="0"/>
                <a:sym typeface="Cabin"/>
              </a:rPr>
              <a:t> and </a:t>
            </a:r>
            <a:r>
              <a:rPr lang="en-US" sz="3200" u="none" strike="noStrike" cap="none" dirty="0">
                <a:solidFill>
                  <a:srgbClr val="00FF00"/>
                </a:solidFill>
                <a:latin typeface="Arial" charset="0"/>
                <a:ea typeface="Arial" charset="0"/>
                <a:cs typeface="Arial" charset="0"/>
                <a:sym typeface="Cabin"/>
              </a:rPr>
              <a:t>sum</a:t>
            </a:r>
            <a:r>
              <a:rPr lang="en-US" sz="3200" u="none" strike="noStrike" cap="none" dirty="0">
                <a:solidFill>
                  <a:schemeClr val="lt1"/>
                </a:solidFill>
                <a:latin typeface="Arial" charset="0"/>
                <a:ea typeface="Arial" charset="0"/>
                <a:cs typeface="Arial" charset="0"/>
                <a:sym typeface="Cabin"/>
              </a:rPr>
              <a:t> patterns and </a:t>
            </a:r>
            <a:r>
              <a:rPr lang="en-US" sz="3200" u="none" strike="noStrike" cap="none" dirty="0">
                <a:solidFill>
                  <a:srgbClr val="FFFF00"/>
                </a:solidFill>
                <a:latin typeface="Arial" charset="0"/>
                <a:ea typeface="Arial" charset="0"/>
                <a:cs typeface="Arial" charset="0"/>
                <a:sym typeface="Cabin"/>
              </a:rPr>
              <a:t>divides when the loop is done</a:t>
            </a:r>
            <a:r>
              <a:rPr lang="en-US" sz="3200" u="none" strike="noStrike" cap="none" dirty="0">
                <a:solidFill>
                  <a:schemeClr val="lt1"/>
                </a:solidFill>
                <a:latin typeface="Arial" charset="0"/>
                <a:ea typeface="Arial" charset="0"/>
                <a:cs typeface="Arial" charset="0"/>
                <a:sym typeface="Cabin"/>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176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77" name="Rectangle 76">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2702" y="0"/>
            <a:ext cx="10070592" cy="9144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6674726"/>
            <a:ext cx="6620256" cy="192891"/>
          </a:xfrm>
          <a:prstGeom prst="rect">
            <a:avLst/>
          </a:prstGeom>
        </p:spPr>
      </p:pic>
      <p:sp>
        <p:nvSpPr>
          <p:cNvPr id="81" name="Rectangle 80">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51685"/>
            <a:ext cx="6619422" cy="424063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578" name="Title 1">
            <a:extLst>
              <a:ext uri="{FF2B5EF4-FFF2-40B4-BE49-F238E27FC236}">
                <a16:creationId xmlns:a16="http://schemas.microsoft.com/office/drawing/2014/main" id="{3D5B3A3E-A7FF-46D8-BBDE-17FE1E45D250}"/>
              </a:ext>
            </a:extLst>
          </p:cNvPr>
          <p:cNvSpPr>
            <a:spLocks noGrp="1" noChangeArrowheads="1"/>
          </p:cNvSpPr>
          <p:nvPr>
            <p:ph type="title"/>
          </p:nvPr>
        </p:nvSpPr>
        <p:spPr>
          <a:xfrm>
            <a:off x="907094" y="2751016"/>
            <a:ext cx="4985706" cy="3548069"/>
          </a:xfrm>
        </p:spPr>
        <p:txBody>
          <a:bodyPr>
            <a:normAutofit/>
          </a:bodyPr>
          <a:lstStyle/>
          <a:p>
            <a:pPr algn="r"/>
            <a:r>
              <a:rPr lang="en-US" altLang="en-US" sz="5900" b="1"/>
              <a:t>Calling a Function</a:t>
            </a:r>
            <a:endParaRPr lang="en-US" altLang="en-US" sz="5900"/>
          </a:p>
        </p:txBody>
      </p:sp>
      <p:graphicFrame>
        <p:nvGraphicFramePr>
          <p:cNvPr id="24581" name="Content Placeholder 2">
            <a:extLst>
              <a:ext uri="{FF2B5EF4-FFF2-40B4-BE49-F238E27FC236}">
                <a16:creationId xmlns:a16="http://schemas.microsoft.com/office/drawing/2014/main" id="{9B7A6187-48EF-4109-B5D6-729E2B725F57}"/>
              </a:ext>
            </a:extLst>
          </p:cNvPr>
          <p:cNvGraphicFramePr>
            <a:graphicFrameLocks noGrp="1"/>
          </p:cNvGraphicFramePr>
          <p:nvPr>
            <p:ph idx="1"/>
            <p:extLst>
              <p:ext uri="{D42A27DB-BD31-4B8C-83A1-F6EECF244321}">
                <p14:modId xmlns:p14="http://schemas.microsoft.com/office/powerpoint/2010/main" val="1333074788"/>
              </p:ext>
            </p:extLst>
          </p:nvPr>
        </p:nvGraphicFramePr>
        <p:xfrm>
          <a:off x="7046384" y="853017"/>
          <a:ext cx="8348133" cy="74379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Footer Placeholder 1">
            <a:extLst>
              <a:ext uri="{FF2B5EF4-FFF2-40B4-BE49-F238E27FC236}">
                <a16:creationId xmlns:a16="http://schemas.microsoft.com/office/drawing/2014/main" id="{EF3A34C1-988C-FF6B-3847-B22C2469FCD7}"/>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Shape 70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7600" u="none" strike="noStrike" cap="none" dirty="0">
                <a:solidFill>
                  <a:schemeClr val="tx1"/>
                </a:solidFill>
                <a:latin typeface="Arial" charset="0"/>
                <a:ea typeface="Arial" charset="0"/>
                <a:cs typeface="Arial" charset="0"/>
                <a:sym typeface="Cabin"/>
              </a:rPr>
              <a:t>Filtering a List with a “For” Loop</a:t>
            </a:r>
          </a:p>
        </p:txBody>
      </p:sp>
      <p:sp>
        <p:nvSpPr>
          <p:cNvPr id="705" name="Shape 705"/>
          <p:cNvSpPr txBox="1"/>
          <p:nvPr/>
        </p:nvSpPr>
        <p:spPr>
          <a:xfrm>
            <a:off x="1703375" y="3219450"/>
            <a:ext cx="76875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a:t>
            </a:r>
            <a:r>
              <a:rPr lang="en-US" sz="2600" dirty="0">
                <a:solidFill>
                  <a:srgbClr val="FF7F00"/>
                </a:solidFill>
                <a:latin typeface="Courier"/>
                <a:ea typeface="Courier"/>
                <a:cs typeface="Courier"/>
                <a:sym typeface="Courier New"/>
              </a:rPr>
              <a:t>'</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00FFFF"/>
                </a:solidFill>
                <a:latin typeface="Courier"/>
                <a:ea typeface="Courier"/>
                <a:cs typeface="Courier"/>
                <a:sym typeface="Courier New"/>
              </a:rPr>
              <a:t> </a:t>
            </a:r>
            <a:r>
              <a:rPr lang="en-US" sz="2600" i="0" u="none" strike="noStrike" cap="none" dirty="0">
                <a:solidFill>
                  <a:srgbClr val="FF00FF"/>
                </a:solidFill>
                <a:latin typeface="Courier"/>
                <a:ea typeface="Courier"/>
                <a:cs typeface="Courier"/>
                <a:sym typeface="Courier New"/>
              </a:rPr>
              <a:t>value</a:t>
            </a:r>
            <a:r>
              <a:rPr lang="en-US" sz="2600" i="0" u="none" strike="noStrike" cap="none" dirty="0">
                <a:solidFill>
                  <a:srgbClr val="00FFFF"/>
                </a:solidFill>
                <a:latin typeface="Courier"/>
                <a:ea typeface="Courier"/>
                <a:cs typeface="Courier"/>
                <a:sym typeface="Courier New"/>
              </a:rPr>
              <a:t> &gt; 20:</a:t>
            </a:r>
          </a:p>
          <a:p>
            <a:pPr marL="0" marR="0" lvl="0" indent="0" algn="l" rtl="0">
              <a:lnSpc>
                <a:spcPct val="100000"/>
              </a:lnSpc>
              <a:spcBef>
                <a:spcPts val="0"/>
              </a:spcBef>
              <a:spcAft>
                <a:spcPts val="0"/>
              </a:spcAft>
              <a:buClr>
                <a:srgbClr val="00FFFF"/>
              </a:buClr>
              <a:buSzPct val="25000"/>
              <a:buFont typeface="Cabin"/>
              <a:buNone/>
            </a:pPr>
            <a:r>
              <a:rPr lang="en-US" sz="2600" i="0" u="none" strike="noStrike" cap="none" dirty="0">
                <a:solidFill>
                  <a:srgbClr val="00FFFF"/>
                </a:solidFill>
                <a:latin typeface="Courier"/>
                <a:ea typeface="Courier"/>
                <a:cs typeface="Courier"/>
                <a:sym typeface="Courier New"/>
              </a:rPr>
              <a:t> 	    print('Large number',value)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a:t>
            </a:r>
            <a:r>
              <a:rPr lang="en-US" sz="2600" i="0" u="none" strike="noStrike" cap="none" dirty="0">
                <a:solidFill>
                  <a:schemeClr val="bg1"/>
                </a:solidFill>
                <a:latin typeface="Courier"/>
                <a:ea typeface="Courier"/>
                <a:cs typeface="Courier"/>
                <a:sym typeface="Courier New"/>
              </a:rPr>
              <a:t>)</a:t>
            </a:r>
          </a:p>
        </p:txBody>
      </p:sp>
      <p:sp>
        <p:nvSpPr>
          <p:cNvPr id="706" name="Shape 706"/>
          <p:cNvSpPr txBox="1"/>
          <p:nvPr/>
        </p:nvSpPr>
        <p:spPr>
          <a:xfrm>
            <a:off x="10034586" y="3321050"/>
            <a:ext cx="3744899"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Before</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Large number 41</a:t>
            </a:r>
          </a:p>
          <a:p>
            <a:pPr marL="0" marR="0" lvl="0" indent="0" algn="l" rtl="0">
              <a:lnSpc>
                <a:spcPct val="100000"/>
              </a:lnSpc>
              <a:spcBef>
                <a:spcPts val="0"/>
              </a:spcBef>
              <a:spcAft>
                <a:spcPts val="0"/>
              </a:spcAft>
              <a:buClr>
                <a:srgbClr val="00FFFF"/>
              </a:buClr>
              <a:buSzPct val="25000"/>
              <a:buFont typeface="Cabin"/>
              <a:buNone/>
            </a:pPr>
            <a:r>
              <a:rPr lang="en-US" sz="3000" u="none" strike="noStrike" cap="none" dirty="0">
                <a:solidFill>
                  <a:srgbClr val="00FFFF"/>
                </a:solidFill>
                <a:latin typeface="Arial" charset="0"/>
                <a:ea typeface="Arial" charset="0"/>
                <a:cs typeface="Arial" charset="0"/>
                <a:sym typeface="Cabin"/>
              </a:rPr>
              <a:t>Large number 74</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After</a:t>
            </a:r>
          </a:p>
        </p:txBody>
      </p:sp>
      <p:sp>
        <p:nvSpPr>
          <p:cNvPr id="707" name="Shape 707"/>
          <p:cNvSpPr txBox="1"/>
          <p:nvPr/>
        </p:nvSpPr>
        <p:spPr>
          <a:xfrm>
            <a:off x="2692386" y="7046913"/>
            <a:ext cx="11087099" cy="11430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We use an</a:t>
            </a:r>
            <a:r>
              <a:rPr lang="en-US" sz="3600" u="none" strike="noStrike" cap="none">
                <a:solidFill>
                  <a:srgbClr val="FFFFFF"/>
                </a:solidFill>
                <a:latin typeface="Arial" charset="0"/>
                <a:ea typeface="Arial" charset="0"/>
                <a:cs typeface="Arial" charset="0"/>
                <a:sym typeface="Cabin"/>
              </a:rPr>
              <a:t> </a:t>
            </a:r>
            <a:r>
              <a:rPr lang="en-US" sz="3600" u="none" strike="noStrike" cap="none">
                <a:solidFill>
                  <a:srgbClr val="FFFF00"/>
                </a:solidFill>
                <a:latin typeface="Arial" charset="0"/>
                <a:ea typeface="Arial" charset="0"/>
                <a:cs typeface="Arial" charset="0"/>
                <a:sym typeface="Cabin"/>
              </a:rPr>
              <a:t>if</a:t>
            </a:r>
            <a:r>
              <a:rPr lang="en-US" sz="3600" u="none" strike="noStrike" cap="none">
                <a:solidFill>
                  <a:srgbClr val="FFFFFF"/>
                </a:solidFill>
                <a:latin typeface="Arial" charset="0"/>
                <a:ea typeface="Arial" charset="0"/>
                <a:cs typeface="Arial" charset="0"/>
                <a:sym typeface="Cabin"/>
              </a:rPr>
              <a:t> statement </a:t>
            </a:r>
            <a:r>
              <a:rPr lang="en-US" sz="3600" u="none" strike="noStrike" cap="none">
                <a:solidFill>
                  <a:schemeClr val="lt1"/>
                </a:solidFill>
                <a:latin typeface="Arial" charset="0"/>
                <a:ea typeface="Arial" charset="0"/>
                <a:cs typeface="Arial" charset="0"/>
                <a:sym typeface="Cabin"/>
              </a:rPr>
              <a:t>in the </a:t>
            </a:r>
            <a:r>
              <a:rPr lang="en-US" sz="3600" u="none" strike="noStrike" cap="none">
                <a:solidFill>
                  <a:srgbClr val="FF00FF"/>
                </a:solidFill>
                <a:latin typeface="Arial" charset="0"/>
                <a:ea typeface="Arial" charset="0"/>
                <a:cs typeface="Arial" charset="0"/>
                <a:sym typeface="Cabin"/>
              </a:rPr>
              <a:t>loop</a:t>
            </a:r>
            <a:r>
              <a:rPr lang="en-US" sz="3600" u="none" strike="noStrike" cap="none">
                <a:solidFill>
                  <a:schemeClr val="lt1"/>
                </a:solidFill>
                <a:latin typeface="Arial" charset="0"/>
                <a:ea typeface="Arial" charset="0"/>
                <a:cs typeface="Arial" charset="0"/>
                <a:sym typeface="Cabin"/>
              </a:rPr>
              <a:t> to catch / filter the values we are looking for.</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Shape 712"/>
          <p:cNvSpPr txBox="1">
            <a:spLocks noGrp="1"/>
          </p:cNvSpPr>
          <p:nvPr>
            <p:ph type="title"/>
          </p:nvPr>
        </p:nvSpPr>
        <p:spPr>
          <a:xfrm>
            <a:off x="0" y="817418"/>
            <a:ext cx="16256000"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400" u="none" strike="noStrike" cap="none" dirty="0">
                <a:solidFill>
                  <a:schemeClr val="tx1"/>
                </a:solidFill>
                <a:latin typeface="Arial" charset="0"/>
                <a:ea typeface="Arial" charset="0"/>
                <a:cs typeface="Arial" charset="0"/>
                <a:sym typeface="Cabin"/>
              </a:rPr>
              <a:t>Searching a List with “For” Loop Using a Boolean Variable</a:t>
            </a:r>
          </a:p>
        </p:txBody>
      </p:sp>
      <p:sp>
        <p:nvSpPr>
          <p:cNvPr id="713" name="Shape 713"/>
          <p:cNvSpPr txBox="1"/>
          <p:nvPr/>
        </p:nvSpPr>
        <p:spPr>
          <a:xfrm>
            <a:off x="1703375" y="2970200"/>
            <a:ext cx="7707899" cy="3876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found = </a:t>
            </a:r>
            <a:r>
              <a:rPr lang="en-US" sz="2600" i="0" u="none" strike="noStrike" cap="none" dirty="0">
                <a:solidFill>
                  <a:srgbClr val="FFFF00"/>
                </a:solidFill>
                <a:latin typeface="Courier"/>
                <a:ea typeface="Courier"/>
                <a:cs typeface="Courier"/>
                <a:sym typeface="Courier New"/>
              </a:rPr>
              <a:t>False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i="0" u="none" strike="noStrike" cap="none" dirty="0">
                <a:solidFill>
                  <a:srgbClr val="00FF00"/>
                </a:solidFill>
                <a:latin typeface="Courier"/>
                <a:ea typeface="Courier"/>
                <a:cs typeface="Courier"/>
                <a:sym typeface="Courier New"/>
              </a:rPr>
              <a:t>found</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rgbClr val="FF00FF"/>
                </a:solidFill>
                <a:latin typeface="Courier"/>
                <a:ea typeface="Courier"/>
                <a:cs typeface="Courier"/>
                <a:sym typeface="Courier New"/>
              </a:rPr>
              <a:t> value == 3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      found = </a:t>
            </a:r>
            <a:r>
              <a:rPr lang="en-US" sz="2600" i="0" u="none" strike="noStrike" cap="none" dirty="0">
                <a:solidFill>
                  <a:srgbClr val="FFFF00"/>
                </a:solidFill>
                <a:latin typeface="Courier"/>
                <a:ea typeface="Courier"/>
                <a:cs typeface="Courier"/>
                <a:sym typeface="Courier New"/>
              </a:rPr>
              <a:t>True</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00FF00"/>
                </a:solidFill>
                <a:latin typeface="Courier"/>
                <a:ea typeface="Courier"/>
                <a:cs typeface="Courier"/>
                <a:sym typeface="Courier New"/>
              </a:rPr>
              <a:t>found</a:t>
            </a:r>
            <a:r>
              <a:rPr lang="en-US" sz="2600" i="0" u="none" strike="noStrike" cap="none" dirty="0">
                <a:solidFill>
                  <a:srgbClr val="FF00FF"/>
                </a:solidFill>
                <a:latin typeface="Courier"/>
                <a:ea typeface="Courier"/>
                <a:cs typeface="Courier"/>
                <a:sym typeface="Courier New"/>
              </a:rPr>
              <a:t>, value</a:t>
            </a:r>
            <a:r>
              <a:rPr lang="en-US" sz="26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b="1" i="0" u="none" strike="noStrike" cap="none" dirty="0">
                <a:solidFill>
                  <a:srgbClr val="FFFF00"/>
                </a:solidFill>
                <a:latin typeface="Courier"/>
                <a:ea typeface="Courier"/>
                <a:cs typeface="Courier"/>
                <a:sym typeface="Courier New"/>
              </a:rPr>
              <a:t>print</a:t>
            </a:r>
            <a:r>
              <a:rPr lang="en-US" sz="2600" b="1" dirty="0">
                <a:solidFill>
                  <a:schemeClr val="bg1"/>
                </a:solidFill>
                <a:latin typeface="Courier"/>
                <a:ea typeface="Courier"/>
                <a:cs typeface="Courier"/>
                <a:sym typeface="Courier New"/>
              </a:rPr>
              <a:t>(</a:t>
            </a:r>
            <a:r>
              <a:rPr lang="en-US" sz="2600" b="1" i="0" u="none" strike="noStrike" cap="none" dirty="0">
                <a:solidFill>
                  <a:srgbClr val="FF7F00"/>
                </a:solidFill>
                <a:latin typeface="Courier"/>
                <a:ea typeface="Courier"/>
                <a:cs typeface="Courier"/>
                <a:sym typeface="Courier New"/>
              </a:rPr>
              <a:t>'After', </a:t>
            </a:r>
            <a:r>
              <a:rPr lang="en-US" sz="2600" b="1" i="0" u="none" strike="noStrike" cap="none" dirty="0">
                <a:solidFill>
                  <a:srgbClr val="00FF00"/>
                </a:solidFill>
                <a:latin typeface="Courier"/>
                <a:ea typeface="Courier"/>
                <a:cs typeface="Courier"/>
                <a:sym typeface="Courier New"/>
              </a:rPr>
              <a:t>found</a:t>
            </a:r>
            <a:r>
              <a:rPr lang="en-US" sz="2600" b="1" i="0" u="none" strike="noStrike" cap="none" dirty="0">
                <a:solidFill>
                  <a:schemeClr val="bg1"/>
                </a:solidFill>
                <a:latin typeface="Courier"/>
                <a:ea typeface="Courier"/>
                <a:cs typeface="Courier"/>
                <a:sym typeface="Courier New"/>
              </a:rPr>
              <a:t>)</a:t>
            </a:r>
          </a:p>
        </p:txBody>
      </p:sp>
      <p:sp>
        <p:nvSpPr>
          <p:cNvPr id="714" name="Shape 714"/>
          <p:cNvSpPr txBox="1"/>
          <p:nvPr/>
        </p:nvSpPr>
        <p:spPr>
          <a:xfrm>
            <a:off x="10034586" y="2365375"/>
            <a:ext cx="3744899"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u="none" strike="noStrike" cap="none" dirty="0">
                <a:solidFill>
                  <a:schemeClr val="lt1"/>
                </a:solidFill>
                <a:latin typeface="Arial" charset="0"/>
                <a:ea typeface="Arial" charset="0"/>
                <a:cs typeface="Arial" charset="0"/>
                <a:sym typeface="Cabin"/>
              </a:rPr>
              <a:t> </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Before </a:t>
            </a:r>
            <a:r>
              <a:rPr lang="en-US" sz="3000" u="none" strike="noStrike" cap="none" dirty="0">
                <a:solidFill>
                  <a:srgbClr val="00FF00"/>
                </a:solidFill>
                <a:latin typeface="Arial" charset="0"/>
                <a:ea typeface="Arial" charset="0"/>
                <a:cs typeface="Arial" charset="0"/>
                <a:sym typeface="Cabin"/>
              </a:rPr>
              <a:t>False</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False</a:t>
            </a:r>
            <a:r>
              <a:rPr lang="en-US" sz="3000" u="none" strike="noStrike" cap="none" dirty="0">
                <a:solidFill>
                  <a:srgbClr val="FF00FF"/>
                </a:solidFill>
                <a:latin typeface="Arial" charset="0"/>
                <a:ea typeface="Arial" charset="0"/>
                <a:cs typeface="Arial" charset="0"/>
                <a:sym typeface="Cabin"/>
              </a:rPr>
              <a:t> 9</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False</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False</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True</a:t>
            </a:r>
            <a:r>
              <a:rPr lang="en-US" sz="3000" u="none" strike="noStrike" cap="none" dirty="0">
                <a:solidFill>
                  <a:srgbClr val="FF00FF"/>
                </a:solidFill>
                <a:latin typeface="Arial" charset="0"/>
                <a:ea typeface="Arial" charset="0"/>
                <a:cs typeface="Arial" charset="0"/>
                <a:sym typeface="Cabin"/>
              </a:rPr>
              <a:t> 3</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True</a:t>
            </a:r>
            <a:r>
              <a:rPr lang="en-US" sz="3000" u="none" strike="noStrike" cap="none" dirty="0">
                <a:solidFill>
                  <a:srgbClr val="FF00FF"/>
                </a:solidFill>
                <a:latin typeface="Arial" charset="0"/>
                <a:ea typeface="Arial" charset="0"/>
                <a:cs typeface="Arial" charset="0"/>
                <a:sym typeface="Cabin"/>
              </a:rPr>
              <a:t> 74</a:t>
            </a:r>
          </a:p>
          <a:p>
            <a:pPr marL="0" marR="0" lvl="0" indent="0" algn="l" rtl="0">
              <a:lnSpc>
                <a:spcPct val="100000"/>
              </a:lnSpc>
              <a:spcBef>
                <a:spcPts val="0"/>
              </a:spcBef>
              <a:spcAft>
                <a:spcPts val="0"/>
              </a:spcAft>
              <a:buClr>
                <a:srgbClr val="00FF00"/>
              </a:buClr>
              <a:buSzPct val="25000"/>
              <a:buFont typeface="Cabin"/>
              <a:buNone/>
            </a:pPr>
            <a:r>
              <a:rPr lang="en-US" sz="3000" u="none" strike="noStrike" cap="none" dirty="0">
                <a:solidFill>
                  <a:srgbClr val="00FF00"/>
                </a:solidFill>
                <a:latin typeface="Arial" charset="0"/>
                <a:ea typeface="Arial" charset="0"/>
                <a:cs typeface="Arial" charset="0"/>
                <a:sym typeface="Cabin"/>
              </a:rPr>
              <a:t>True</a:t>
            </a:r>
            <a:r>
              <a:rPr lang="en-US" sz="3000" u="none" strike="noStrike" cap="none" dirty="0">
                <a:solidFill>
                  <a:srgbClr val="FF00FF"/>
                </a:solidFill>
                <a:latin typeface="Arial" charset="0"/>
                <a:ea typeface="Arial" charset="0"/>
                <a:cs typeface="Arial" charset="0"/>
                <a:sym typeface="Cabin"/>
              </a:rPr>
              <a:t> 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After </a:t>
            </a:r>
            <a:r>
              <a:rPr lang="en-US" sz="3000" u="none" strike="noStrike" cap="none" dirty="0">
                <a:solidFill>
                  <a:srgbClr val="00FF00"/>
                </a:solidFill>
                <a:latin typeface="Arial" charset="0"/>
                <a:ea typeface="Arial" charset="0"/>
                <a:cs typeface="Arial" charset="0"/>
                <a:sym typeface="Cabin"/>
              </a:rPr>
              <a:t>True</a:t>
            </a:r>
          </a:p>
        </p:txBody>
      </p:sp>
      <p:sp>
        <p:nvSpPr>
          <p:cNvPr id="715" name="Shape 715"/>
          <p:cNvSpPr txBox="1"/>
          <p:nvPr/>
        </p:nvSpPr>
        <p:spPr>
          <a:xfrm>
            <a:off x="968200" y="7208974"/>
            <a:ext cx="14119500" cy="1143000"/>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u="none" strike="noStrike" cap="none">
                <a:solidFill>
                  <a:schemeClr val="lt1"/>
                </a:solidFill>
                <a:latin typeface="Arial" charset="0"/>
                <a:ea typeface="Arial" charset="0"/>
                <a:cs typeface="Arial" charset="0"/>
                <a:sym typeface="Cabin"/>
              </a:rPr>
              <a:t>If we just want to search and</a:t>
            </a:r>
            <a:r>
              <a:rPr lang="en-US" sz="3200" u="none" strike="noStrike" cap="none">
                <a:solidFill>
                  <a:srgbClr val="FF0000"/>
                </a:solidFill>
                <a:latin typeface="Arial" charset="0"/>
                <a:ea typeface="Arial" charset="0"/>
                <a:cs typeface="Arial" charset="0"/>
                <a:sym typeface="Cabin"/>
              </a:rPr>
              <a:t> </a:t>
            </a:r>
            <a:r>
              <a:rPr lang="en-US" sz="3200" u="none" strike="noStrike" cap="none">
                <a:solidFill>
                  <a:srgbClr val="00FF00"/>
                </a:solidFill>
                <a:latin typeface="Arial" charset="0"/>
                <a:ea typeface="Arial" charset="0"/>
                <a:cs typeface="Arial" charset="0"/>
                <a:sym typeface="Cabin"/>
              </a:rPr>
              <a:t>know if a value was found</a:t>
            </a:r>
            <a:r>
              <a:rPr lang="en-US" sz="3200">
                <a:solidFill>
                  <a:schemeClr val="lt1"/>
                </a:solidFill>
                <a:latin typeface="Arial" charset="0"/>
                <a:ea typeface="Arial" charset="0"/>
                <a:cs typeface="Arial" charset="0"/>
                <a:sym typeface="Cabin"/>
              </a:rPr>
              <a:t>, </a:t>
            </a:r>
            <a:r>
              <a:rPr lang="en-US" sz="3200" u="none" strike="noStrike" cap="none">
                <a:solidFill>
                  <a:schemeClr val="lt1"/>
                </a:solidFill>
                <a:latin typeface="Arial" charset="0"/>
                <a:ea typeface="Arial" charset="0"/>
                <a:cs typeface="Arial" charset="0"/>
                <a:sym typeface="Cabin"/>
              </a:rPr>
              <a:t>we use a </a:t>
            </a:r>
            <a:r>
              <a:rPr lang="en-US" sz="3200" u="none" strike="noStrike" cap="none">
                <a:solidFill>
                  <a:srgbClr val="00FF00"/>
                </a:solidFill>
                <a:latin typeface="Arial" charset="0"/>
                <a:ea typeface="Arial" charset="0"/>
                <a:cs typeface="Arial" charset="0"/>
                <a:sym typeface="Cabin"/>
              </a:rPr>
              <a:t>variable</a:t>
            </a:r>
            <a:r>
              <a:rPr lang="en-US" sz="3200" u="none" strike="noStrike" cap="none">
                <a:solidFill>
                  <a:schemeClr val="lt1"/>
                </a:solidFill>
                <a:latin typeface="Arial" charset="0"/>
                <a:ea typeface="Arial" charset="0"/>
                <a:cs typeface="Arial" charset="0"/>
                <a:sym typeface="Cabin"/>
              </a:rPr>
              <a:t> that starts at </a:t>
            </a:r>
            <a:r>
              <a:rPr lang="en-US" sz="3200" u="none" strike="noStrike" cap="none">
                <a:solidFill>
                  <a:srgbClr val="FFFF00"/>
                </a:solidFill>
                <a:latin typeface="Arial" charset="0"/>
                <a:ea typeface="Arial" charset="0"/>
                <a:cs typeface="Arial" charset="0"/>
                <a:sym typeface="Cabin"/>
              </a:rPr>
              <a:t>False</a:t>
            </a:r>
            <a:r>
              <a:rPr lang="en-US" sz="3200" u="none" strike="noStrike" cap="none">
                <a:solidFill>
                  <a:schemeClr val="lt1"/>
                </a:solidFill>
                <a:latin typeface="Arial" charset="0"/>
                <a:ea typeface="Arial" charset="0"/>
                <a:cs typeface="Arial" charset="0"/>
                <a:sym typeface="Cabin"/>
              </a:rPr>
              <a:t> and is set to </a:t>
            </a:r>
            <a:r>
              <a:rPr lang="en-US" sz="3200" u="none" strike="noStrike" cap="none">
                <a:solidFill>
                  <a:srgbClr val="FFFF00"/>
                </a:solidFill>
                <a:latin typeface="Arial" charset="0"/>
                <a:ea typeface="Arial" charset="0"/>
                <a:cs typeface="Arial" charset="0"/>
                <a:sym typeface="Cabin"/>
              </a:rPr>
              <a:t>True</a:t>
            </a:r>
            <a:r>
              <a:rPr lang="en-US" sz="3200" u="none" strike="noStrike" cap="none">
                <a:solidFill>
                  <a:schemeClr val="lt1"/>
                </a:solidFill>
                <a:latin typeface="Arial" charset="0"/>
                <a:ea typeface="Arial" charset="0"/>
                <a:cs typeface="Arial" charset="0"/>
                <a:sym typeface="Cabin"/>
              </a:rPr>
              <a:t> as soon as we </a:t>
            </a:r>
            <a:r>
              <a:rPr lang="en-US" sz="3200" u="none" strike="noStrike" cap="none">
                <a:solidFill>
                  <a:srgbClr val="00FF00"/>
                </a:solidFill>
                <a:latin typeface="Arial" charset="0"/>
                <a:ea typeface="Arial" charset="0"/>
                <a:cs typeface="Arial" charset="0"/>
                <a:sym typeface="Cabin"/>
              </a:rPr>
              <a:t>find</a:t>
            </a:r>
            <a:r>
              <a:rPr lang="en-US" sz="3200" u="none" strike="noStrike" cap="none">
                <a:solidFill>
                  <a:schemeClr val="lt1"/>
                </a:solidFill>
                <a:latin typeface="Arial" charset="0"/>
                <a:ea typeface="Arial" charset="0"/>
                <a:cs typeface="Arial" charset="0"/>
                <a:sym typeface="Cabin"/>
              </a:rPr>
              <a:t> what we are looking for.</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Shape 720"/>
          <p:cNvSpPr txBox="1">
            <a:spLocks noGrp="1"/>
          </p:cNvSpPr>
          <p:nvPr>
            <p:ph type="title"/>
          </p:nvPr>
        </p:nvSpPr>
        <p:spPr>
          <a:xfrm>
            <a:off x="188259" y="817418"/>
            <a:ext cx="15880976" cy="1722482"/>
          </a:xfrm>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6000" dirty="0">
                <a:solidFill>
                  <a:schemeClr val="tx1"/>
                </a:solidFill>
                <a:latin typeface="Arial" charset="0"/>
                <a:ea typeface="Arial" charset="0"/>
                <a:cs typeface="Arial" charset="0"/>
                <a:sym typeface="Cabin"/>
              </a:rPr>
              <a:t>Finding the Smallest Value in a List with “For” Loop</a:t>
            </a:r>
          </a:p>
        </p:txBody>
      </p:sp>
      <p:sp>
        <p:nvSpPr>
          <p:cNvPr id="721" name="Shape 721"/>
          <p:cNvSpPr txBox="1"/>
          <p:nvPr/>
        </p:nvSpPr>
        <p:spPr>
          <a:xfrm>
            <a:off x="1620375" y="3009225"/>
            <a:ext cx="79958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FF"/>
              </a:buClr>
              <a:buSzPct val="25000"/>
              <a:buFont typeface="Cabin"/>
              <a:buNone/>
            </a:pP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-1</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'Before',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rgbClr val="FF00FF"/>
                </a:solidFill>
                <a:latin typeface="Courier"/>
                <a:ea typeface="Courier"/>
                <a:cs typeface="Courier"/>
                <a:sym typeface="Courier New"/>
              </a:rPr>
              <a:t> </a:t>
            </a:r>
            <a:r>
              <a:rPr lang="en-US" sz="2600" i="0" u="none" strike="noStrike" cap="none" dirty="0" err="1">
                <a:solidFill>
                  <a:srgbClr val="FF00FF"/>
                </a:solidFill>
                <a:latin typeface="Courier"/>
                <a:ea typeface="Courier"/>
                <a:cs typeface="Courier"/>
                <a:sym typeface="Courier New"/>
              </a:rPr>
              <a:t>th</a:t>
            </a:r>
            <a:r>
              <a:rPr lang="en-US" sz="2600" dirty="0" err="1">
                <a:solidFill>
                  <a:srgbClr val="FF00FF"/>
                </a:solidFill>
                <a:latin typeface="Courier"/>
                <a:ea typeface="Courier"/>
                <a:cs typeface="Courier"/>
                <a:sym typeface="Courier New"/>
              </a:rPr>
              <a:t>e_num</a:t>
            </a: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rgbClr val="FF00FF"/>
                </a:solidFill>
                <a:latin typeface="Courier"/>
                <a:ea typeface="Courier"/>
                <a:cs typeface="Courier"/>
                <a:sym typeface="Courier New"/>
              </a:rPr>
              <a:t> [9, 41, 12, 3, 74, 15] :</a:t>
            </a:r>
          </a:p>
          <a:p>
            <a:pPr marL="0" marR="0" lvl="0" indent="0" algn="l" rtl="0">
              <a:lnSpc>
                <a:spcPct val="100000"/>
              </a:lnSpc>
              <a:spcBef>
                <a:spcPts val="0"/>
              </a:spcBef>
              <a:spcAft>
                <a:spcPts val="0"/>
              </a:spcAft>
              <a:buClr>
                <a:srgbClr val="FFFF00"/>
              </a:buClr>
              <a:buSzPct val="25000"/>
              <a:buFont typeface="Cabin"/>
              <a:buNone/>
            </a:pPr>
            <a:r>
              <a:rPr lang="en-US" sz="2600" dirty="0">
                <a:solidFill>
                  <a:srgbClr val="FF00FF"/>
                </a:solidFill>
                <a:latin typeface="Courier"/>
                <a:ea typeface="Courier"/>
                <a:cs typeface="Courier"/>
                <a:sym typeface="Courier New"/>
              </a:rPr>
              <a:t>   if </a:t>
            </a:r>
            <a:r>
              <a:rPr lang="en-US" sz="2600" dirty="0" err="1">
                <a:solidFill>
                  <a:srgbClr val="FF00FF"/>
                </a:solidFill>
                <a:latin typeface="Courier"/>
                <a:ea typeface="Courier"/>
                <a:cs typeface="Courier"/>
                <a:sym typeface="Courier New"/>
              </a:rPr>
              <a:t>the_num</a:t>
            </a:r>
            <a:r>
              <a:rPr lang="en-US" sz="2600" dirty="0">
                <a:solidFill>
                  <a:srgbClr val="FF00FF"/>
                </a:solidFill>
                <a:latin typeface="Courier"/>
                <a:ea typeface="Courier"/>
                <a:cs typeface="Courier"/>
                <a:sym typeface="Courier New"/>
              </a:rPr>
              <a:t> &gt; </a:t>
            </a:r>
            <a:r>
              <a:rPr lang="en-US" sz="2600" dirty="0" err="1">
                <a:solidFill>
                  <a:srgbClr val="00FF00"/>
                </a:solidFill>
                <a:latin typeface="Courier"/>
                <a:ea typeface="Courier"/>
                <a:cs typeface="Courier"/>
                <a:sym typeface="Courier New"/>
              </a:rPr>
              <a:t>largest_so_far</a:t>
            </a:r>
            <a:r>
              <a:rPr lang="en-US" sz="2600" dirty="0">
                <a:solidFill>
                  <a:srgbClr val="FF00FF"/>
                </a:solidFill>
                <a:latin typeface="Courier"/>
                <a:ea typeface="Courier"/>
                <a:cs typeface="Courier"/>
                <a:sym typeface="Courier New"/>
              </a:rPr>
              <a:t> :</a:t>
            </a: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 = </a:t>
            </a:r>
            <a:r>
              <a:rPr lang="en-US" sz="2600" dirty="0" err="1">
                <a:solidFill>
                  <a:srgbClr val="FF00FF"/>
                </a:solidFill>
                <a:latin typeface="Courier"/>
                <a:ea typeface="Courier"/>
                <a:cs typeface="Courier"/>
                <a:sym typeface="Courier New"/>
              </a:rPr>
              <a:t>the_num</a:t>
            </a:r>
            <a:endParaRPr lang="en-US"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00FF"/>
              </a:buClr>
              <a:buSzPct val="25000"/>
              <a:buFont typeface="Cabin"/>
              <a:buNone/>
            </a:pPr>
            <a:r>
              <a:rPr lang="en-US" sz="2600" i="0" u="none" strike="noStrike" cap="none" dirty="0">
                <a:solidFill>
                  <a:srgbClr val="FF00FF"/>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dirty="0" err="1">
                <a:solidFill>
                  <a:srgbClr val="00FF00"/>
                </a:solidFill>
                <a:latin typeface="Courier"/>
                <a:ea typeface="Courier"/>
                <a:cs typeface="Courier"/>
                <a:sym typeface="Courier New"/>
              </a:rPr>
              <a:t>largest_so_far</a:t>
            </a:r>
            <a:r>
              <a:rPr lang="en-US" sz="2600" dirty="0">
                <a:solidFill>
                  <a:srgbClr val="00FF00"/>
                </a:solidFill>
                <a:latin typeface="Courier"/>
                <a:ea typeface="Courier"/>
                <a:cs typeface="Courier"/>
                <a:sym typeface="Courier New"/>
              </a:rPr>
              <a:t>,</a:t>
            </a:r>
            <a:r>
              <a:rPr lang="en-US" sz="2600" i="0" u="none" strike="noStrike" cap="none" dirty="0">
                <a:solidFill>
                  <a:srgbClr val="FF00FF"/>
                </a:solidFill>
                <a:latin typeface="Courier"/>
                <a:ea typeface="Courier"/>
                <a:cs typeface="Courier"/>
                <a:sym typeface="Courier New"/>
              </a:rPr>
              <a:t> </a:t>
            </a:r>
            <a:r>
              <a:rPr lang="en-US" sz="2600" dirty="0" err="1">
                <a:solidFill>
                  <a:srgbClr val="FF00FF"/>
                </a:solidFill>
                <a:latin typeface="Courier"/>
                <a:ea typeface="Courier"/>
                <a:cs typeface="Courier"/>
                <a:sym typeface="Courier New"/>
              </a:rPr>
              <a:t>the_num</a:t>
            </a:r>
            <a:r>
              <a:rPr lang="en-US" sz="2600"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rgbClr val="FF00FF"/>
              </a:buClr>
              <a:buFont typeface="Cabin"/>
              <a:buNone/>
            </a:pPr>
            <a:endParaRPr sz="2600" dirty="0">
              <a:solidFill>
                <a:srgbClr val="FF00FF"/>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bg1"/>
                </a:solidFill>
                <a:latin typeface="Courier"/>
                <a:ea typeface="Courier"/>
                <a:cs typeface="Courier"/>
                <a:sym typeface="Courier New"/>
              </a:rPr>
              <a:t>(</a:t>
            </a:r>
            <a:r>
              <a:rPr lang="en-US" sz="2600" i="0" u="none" strike="noStrike" cap="none" dirty="0">
                <a:solidFill>
                  <a:srgbClr val="FF7F00"/>
                </a:solidFill>
                <a:latin typeface="Courier"/>
                <a:ea typeface="Courier"/>
                <a:cs typeface="Courier"/>
                <a:sym typeface="Courier New"/>
              </a:rPr>
              <a:t>'After', </a:t>
            </a:r>
            <a:r>
              <a:rPr lang="en-US" sz="2600" dirty="0" err="1">
                <a:solidFill>
                  <a:srgbClr val="00FF00"/>
                </a:solidFill>
                <a:latin typeface="Courier"/>
                <a:ea typeface="Courier"/>
                <a:cs typeface="Courier"/>
                <a:sym typeface="Courier New"/>
              </a:rPr>
              <a:t>largest_so_far</a:t>
            </a:r>
            <a:r>
              <a:rPr lang="en-US" sz="2600" dirty="0">
                <a:solidFill>
                  <a:schemeClr val="bg1"/>
                </a:solidFill>
                <a:latin typeface="Courier"/>
                <a:ea typeface="Courier"/>
                <a:cs typeface="Courier"/>
                <a:sym typeface="Courier New"/>
              </a:rPr>
              <a:t>)</a:t>
            </a:r>
          </a:p>
        </p:txBody>
      </p:sp>
      <p:sp>
        <p:nvSpPr>
          <p:cNvPr id="722" name="Shape 722"/>
          <p:cNvSpPr txBox="1"/>
          <p:nvPr/>
        </p:nvSpPr>
        <p:spPr>
          <a:xfrm>
            <a:off x="10261600" y="2286000"/>
            <a:ext cx="4219499" cy="4986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Before </a:t>
            </a:r>
            <a:r>
              <a:rPr lang="en-US" sz="3000" dirty="0">
                <a:solidFill>
                  <a:srgbClr val="00FFFF"/>
                </a:solidFill>
                <a:latin typeface="Arial" charset="0"/>
                <a:ea typeface="Arial" charset="0"/>
                <a:cs typeface="Arial" charset="0"/>
                <a:sym typeface="Cabin"/>
              </a:rPr>
              <a:t>-1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9</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9</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41</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FF00FF"/>
                </a:solidFill>
                <a:latin typeface="Arial" charset="0"/>
                <a:ea typeface="Arial" charset="0"/>
                <a:cs typeface="Arial" charset="0"/>
                <a:sym typeface="Cabin"/>
              </a:rPr>
              <a:t> 12</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41</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3</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74</a:t>
            </a:r>
          </a:p>
          <a:p>
            <a:pPr marL="0" marR="0" lvl="0" indent="0" algn="l" rtl="0">
              <a:lnSpc>
                <a:spcPct val="100000"/>
              </a:lnSpc>
              <a:spcBef>
                <a:spcPts val="0"/>
              </a:spcBef>
              <a:spcAft>
                <a:spcPts val="0"/>
              </a:spcAft>
              <a:buClr>
                <a:srgbClr val="00FFFF"/>
              </a:buClr>
              <a:buSzPct val="25000"/>
              <a:buFont typeface="Cabin"/>
              <a:buNone/>
            </a:pPr>
            <a:r>
              <a:rPr lang="en-US" sz="3000" dirty="0">
                <a:solidFill>
                  <a:srgbClr val="00FF00"/>
                </a:solidFill>
                <a:latin typeface="Arial" charset="0"/>
                <a:ea typeface="Arial" charset="0"/>
                <a:cs typeface="Arial" charset="0"/>
                <a:sym typeface="Cabin"/>
              </a:rPr>
              <a:t>74</a:t>
            </a:r>
            <a:r>
              <a:rPr lang="en-US" sz="3000" u="none" strike="noStrike" cap="none" dirty="0">
                <a:solidFill>
                  <a:srgbClr val="00FFFF"/>
                </a:solidFill>
                <a:latin typeface="Arial" charset="0"/>
                <a:ea typeface="Arial" charset="0"/>
                <a:cs typeface="Arial" charset="0"/>
                <a:sym typeface="Cabin"/>
              </a:rPr>
              <a:t>  </a:t>
            </a:r>
            <a:r>
              <a:rPr lang="en-US" sz="3000" u="none" strike="noStrike" cap="none" dirty="0">
                <a:solidFill>
                  <a:srgbClr val="FF00FF"/>
                </a:solidFill>
                <a:latin typeface="Arial" charset="0"/>
                <a:ea typeface="Arial" charset="0"/>
                <a:cs typeface="Arial" charset="0"/>
                <a:sym typeface="Cabin"/>
              </a:rPr>
              <a:t>15</a:t>
            </a:r>
          </a:p>
          <a:p>
            <a:pPr marL="0" marR="0" lvl="0" indent="0" algn="l" rtl="0">
              <a:lnSpc>
                <a:spcPct val="100000"/>
              </a:lnSpc>
              <a:spcBef>
                <a:spcPts val="0"/>
              </a:spcBef>
              <a:spcAft>
                <a:spcPts val="0"/>
              </a:spcAft>
              <a:buClr>
                <a:srgbClr val="FF7F00"/>
              </a:buClr>
              <a:buSzPct val="25000"/>
              <a:buFont typeface="Cabin"/>
              <a:buNone/>
            </a:pPr>
            <a:r>
              <a:rPr lang="en-US" sz="3000" u="none" strike="noStrike" cap="none" dirty="0">
                <a:solidFill>
                  <a:srgbClr val="FF7F00"/>
                </a:solidFill>
                <a:latin typeface="Arial" charset="0"/>
                <a:ea typeface="Arial" charset="0"/>
                <a:cs typeface="Arial" charset="0"/>
                <a:sym typeface="Cabin"/>
              </a:rPr>
              <a:t>After </a:t>
            </a:r>
            <a:r>
              <a:rPr lang="en-US" sz="3000" dirty="0">
                <a:solidFill>
                  <a:srgbClr val="00FFFF"/>
                </a:solidFill>
                <a:latin typeface="Arial" charset="0"/>
                <a:ea typeface="Arial" charset="0"/>
                <a:cs typeface="Arial" charset="0"/>
                <a:sym typeface="Cabin"/>
              </a:rPr>
              <a:t>74</a:t>
            </a:r>
          </a:p>
        </p:txBody>
      </p:sp>
      <p:sp>
        <p:nvSpPr>
          <p:cNvPr id="723" name="Shape 723"/>
          <p:cNvSpPr txBox="1"/>
          <p:nvPr/>
        </p:nvSpPr>
        <p:spPr>
          <a:xfrm>
            <a:off x="906525" y="7194550"/>
            <a:ext cx="14757599" cy="1111349"/>
          </a:xfrm>
          <a:prstGeom prst="rect">
            <a:avLst/>
          </a:prstGeom>
          <a:noFill/>
          <a:ln>
            <a:noFill/>
          </a:ln>
        </p:spPr>
        <p:txBody>
          <a:bodyPr lIns="0" tIns="0" rIns="0" bIns="0" anchor="ctr" anchorCtr="0">
            <a:noAutofit/>
          </a:bodyPr>
          <a:lstStyle/>
          <a:p>
            <a:pPr marL="0" marR="0" lvl="0" indent="0" algn="ctr" rtl="0">
              <a:lnSpc>
                <a:spcPct val="115000"/>
              </a:lnSpc>
              <a:spcBef>
                <a:spcPts val="0"/>
              </a:spcBef>
              <a:spcAft>
                <a:spcPts val="0"/>
              </a:spcAft>
              <a:buClr>
                <a:schemeClr val="lt1"/>
              </a:buClr>
              <a:buSzPct val="25000"/>
              <a:buFont typeface="Cabin"/>
              <a:buNone/>
            </a:pPr>
            <a:r>
              <a:rPr lang="en-US" sz="3200">
                <a:solidFill>
                  <a:schemeClr val="lt1"/>
                </a:solidFill>
                <a:latin typeface="Arial" charset="0"/>
                <a:ea typeface="Arial" charset="0"/>
                <a:cs typeface="Arial" charset="0"/>
                <a:sym typeface="Cabin"/>
              </a:rPr>
              <a:t>How would we change this to make it find the smallest value in the list?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Shape 751"/>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6600" u="none" strike="noStrike" cap="none" dirty="0">
                <a:latin typeface="Arial" charset="0"/>
                <a:ea typeface="Arial" charset="0"/>
                <a:cs typeface="Arial" charset="0"/>
                <a:sym typeface="Cabin"/>
              </a:rPr>
              <a:t>The “is” and “is not” Operators</a:t>
            </a:r>
          </a:p>
        </p:txBody>
      </p:sp>
      <p:sp>
        <p:nvSpPr>
          <p:cNvPr id="752" name="Shape 752"/>
          <p:cNvSpPr txBox="1">
            <a:spLocks noGrp="1"/>
          </p:cNvSpPr>
          <p:nvPr>
            <p:ph idx="1"/>
          </p:nvPr>
        </p:nvSpPr>
        <p:spPr>
          <a:xfrm>
            <a:off x="8616824" y="2603500"/>
            <a:ext cx="6470875" cy="5702399"/>
          </a:xfrm>
          <a:prstGeom prst="rect">
            <a:avLst/>
          </a:prstGeom>
          <a:noFill/>
          <a:ln>
            <a:noFill/>
          </a:ln>
        </p:spPr>
        <p:txBody>
          <a:bodyPr lIns="38100" tIns="38100" rIns="38100" bIns="38100" anchor="ctr" anchorCtr="0">
            <a:noAutofit/>
          </a:bodyPr>
          <a:lstStyle/>
          <a:p>
            <a:pPr marL="749300" marR="0" lvl="0" indent="-358394" algn="l" rtl="0">
              <a:lnSpc>
                <a:spcPct val="100000"/>
              </a:lnSpc>
              <a:spcBef>
                <a:spcPts val="0"/>
              </a:spcBef>
              <a:spcAft>
                <a:spcPts val="0"/>
              </a:spcAft>
              <a:buClr>
                <a:schemeClr val="lt1"/>
              </a:buClr>
              <a:buSzPct val="100000"/>
              <a:buFont typeface="Cabin"/>
              <a:buChar char="•"/>
            </a:pPr>
            <a:r>
              <a:rPr lang="en-US" sz="3400" u="none" strike="noStrike" cap="none">
                <a:solidFill>
                  <a:schemeClr val="lt1"/>
                </a:solidFill>
                <a:latin typeface="Arial" charset="0"/>
                <a:ea typeface="Arial" charset="0"/>
                <a:cs typeface="Arial" charset="0"/>
                <a:sym typeface="Cabin"/>
              </a:rPr>
              <a:t>Python has an</a:t>
            </a:r>
            <a:r>
              <a:rPr lang="en-US" sz="3400">
                <a:solidFill>
                  <a:schemeClr val="lt1"/>
                </a:solidFill>
                <a:latin typeface="Arial" charset="0"/>
                <a:ea typeface="Arial" charset="0"/>
                <a:cs typeface="Arial" charset="0"/>
                <a:sym typeface="Cabin"/>
              </a:rPr>
              <a:t> </a:t>
            </a:r>
            <a:r>
              <a:rPr lang="en-US" sz="3400" u="none" strike="noStrike" cap="none">
                <a:solidFill>
                  <a:srgbClr val="00FFFF"/>
                </a:solidFill>
                <a:latin typeface="Arial" charset="0"/>
                <a:ea typeface="Arial" charset="0"/>
                <a:cs typeface="Arial" charset="0"/>
                <a:sym typeface="Cabin"/>
              </a:rPr>
              <a:t>is</a:t>
            </a:r>
            <a:r>
              <a:rPr lang="en-US" sz="3400" u="none" strike="noStrike" cap="none">
                <a:solidFill>
                  <a:schemeClr val="lt1"/>
                </a:solidFill>
                <a:latin typeface="Arial" charset="0"/>
                <a:ea typeface="Arial" charset="0"/>
                <a:cs typeface="Arial" charset="0"/>
                <a:sym typeface="Cabin"/>
              </a:rPr>
              <a:t> opera</a:t>
            </a:r>
            <a:r>
              <a:rPr lang="en-US" sz="3400">
                <a:solidFill>
                  <a:schemeClr val="lt1"/>
                </a:solidFill>
                <a:latin typeface="Arial" charset="0"/>
                <a:ea typeface="Arial" charset="0"/>
                <a:cs typeface="Arial" charset="0"/>
                <a:sym typeface="Cabin"/>
              </a:rPr>
              <a:t>t</a:t>
            </a:r>
            <a:r>
              <a:rPr lang="en-US" sz="3400" u="none" strike="noStrike" cap="none">
                <a:solidFill>
                  <a:schemeClr val="lt1"/>
                </a:solidFill>
                <a:latin typeface="Arial" charset="0"/>
                <a:ea typeface="Arial" charset="0"/>
                <a:cs typeface="Arial" charset="0"/>
                <a:sym typeface="Cabin"/>
              </a:rPr>
              <a:t>or that can be used in logical expressions</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Implies </a:t>
            </a:r>
            <a:r>
              <a:rPr lang="en-US" sz="3400" dirty="0">
                <a:solidFill>
                  <a:schemeClr val="lt1"/>
                </a:solidFill>
                <a:latin typeface="Arial" charset="0"/>
                <a:ea typeface="Arial" charset="0"/>
                <a:cs typeface="Arial" charset="0"/>
                <a:sym typeface="Cabin"/>
              </a:rPr>
              <a:t>“</a:t>
            </a:r>
            <a:r>
              <a:rPr lang="en-US" sz="3400" u="none" strike="noStrike" cap="none" dirty="0">
                <a:solidFill>
                  <a:srgbClr val="00FFFF"/>
                </a:solidFill>
                <a:latin typeface="Arial" charset="0"/>
                <a:ea typeface="Arial" charset="0"/>
                <a:cs typeface="Arial" charset="0"/>
                <a:sym typeface="Cabin"/>
              </a:rPr>
              <a:t>is the same as</a:t>
            </a:r>
            <a:r>
              <a:rPr lang="en-US" sz="3400" dirty="0">
                <a:solidFill>
                  <a:schemeClr val="lt1"/>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chemeClr val="lt1"/>
                </a:solidFill>
                <a:latin typeface="Arial" charset="0"/>
                <a:ea typeface="Arial" charset="0"/>
                <a:cs typeface="Arial" charset="0"/>
                <a:sym typeface="Cabin"/>
              </a:rPr>
              <a:t>Similar to, but stronger than </a:t>
            </a:r>
            <a:r>
              <a:rPr lang="en-US" sz="3400" u="none" strike="noStrike" cap="none" dirty="0">
                <a:solidFill>
                  <a:srgbClr val="00FFFF"/>
                </a:solidFill>
                <a:latin typeface="Arial" charset="0"/>
                <a:ea typeface="Arial" charset="0"/>
                <a:cs typeface="Arial" charset="0"/>
                <a:sym typeface="Cabin"/>
              </a:rPr>
              <a:t>==</a:t>
            </a:r>
          </a:p>
          <a:p>
            <a:pPr marL="749300" marR="0" lvl="0" indent="-358394" algn="l" rtl="0">
              <a:lnSpc>
                <a:spcPct val="100000"/>
              </a:lnSpc>
              <a:spcBef>
                <a:spcPts val="3500"/>
              </a:spcBef>
              <a:spcAft>
                <a:spcPts val="0"/>
              </a:spcAft>
              <a:buClr>
                <a:schemeClr val="lt1"/>
              </a:buClr>
              <a:buSzPct val="100000"/>
              <a:buFont typeface="Cabin"/>
              <a:buChar char="•"/>
            </a:pPr>
            <a:r>
              <a:rPr lang="en-US" sz="3400" u="none" strike="noStrike" cap="none" dirty="0">
                <a:solidFill>
                  <a:srgbClr val="FF7F00"/>
                </a:solidFill>
                <a:latin typeface="Arial" charset="0"/>
                <a:ea typeface="Arial" charset="0"/>
                <a:cs typeface="Arial" charset="0"/>
                <a:sym typeface="Cabin"/>
              </a:rPr>
              <a:t>is not</a:t>
            </a:r>
            <a:r>
              <a:rPr lang="en-US" sz="3400" dirty="0">
                <a:solidFill>
                  <a:schemeClr val="lt1"/>
                </a:solidFill>
                <a:latin typeface="Arial" charset="0"/>
                <a:ea typeface="Arial" charset="0"/>
                <a:cs typeface="Arial" charset="0"/>
                <a:sym typeface="Cabin"/>
              </a:rPr>
              <a:t> </a:t>
            </a:r>
            <a:r>
              <a:rPr lang="en-US" sz="3400" u="none" strike="noStrike" cap="none" dirty="0">
                <a:solidFill>
                  <a:schemeClr val="lt1"/>
                </a:solidFill>
                <a:latin typeface="Arial" charset="0"/>
                <a:ea typeface="Arial" charset="0"/>
                <a:cs typeface="Arial" charset="0"/>
                <a:sym typeface="Cabin"/>
              </a:rPr>
              <a:t> also is a logical operator</a:t>
            </a:r>
          </a:p>
        </p:txBody>
      </p:sp>
      <p:sp>
        <p:nvSpPr>
          <p:cNvPr id="753" name="Shape 753"/>
          <p:cNvSpPr txBox="1"/>
          <p:nvPr/>
        </p:nvSpPr>
        <p:spPr>
          <a:xfrm>
            <a:off x="874425" y="2962250"/>
            <a:ext cx="7742400" cy="49847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a:t>
            </a:r>
            <a:r>
              <a:rPr lang="en-US" sz="2600" i="0" u="none" strike="noStrike" cap="none" dirty="0">
                <a:solidFill>
                  <a:srgbClr val="FFFF00"/>
                </a:solidFill>
                <a:latin typeface="Courier"/>
                <a:ea typeface="Courier"/>
                <a:cs typeface="Courier"/>
                <a:sym typeface="Courier New"/>
              </a:rPr>
              <a:t>None</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Before</a:t>
            </a:r>
            <a:r>
              <a:rPr lang="en-US" sz="2600"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for</a:t>
            </a:r>
            <a:r>
              <a:rPr lang="en-US" sz="2600" i="0" u="none" strike="noStrike" cap="none" dirty="0">
                <a:solidFill>
                  <a:schemeClr val="lt1"/>
                </a:solidFill>
                <a:latin typeface="Courier"/>
                <a:ea typeface="Courier"/>
                <a:cs typeface="Courier"/>
                <a:sym typeface="Courier New"/>
              </a:rPr>
              <a:t> value </a:t>
            </a:r>
            <a:r>
              <a:rPr lang="en-US" sz="2600" i="0" u="none" strike="noStrike" cap="none" dirty="0">
                <a:solidFill>
                  <a:srgbClr val="FFFF00"/>
                </a:solidFill>
                <a:latin typeface="Courier"/>
                <a:ea typeface="Courier"/>
                <a:cs typeface="Courier"/>
                <a:sym typeface="Courier New"/>
              </a:rPr>
              <a:t>in</a:t>
            </a:r>
            <a:r>
              <a:rPr lang="en-US" sz="2600" i="0" u="none" strike="noStrike" cap="none" dirty="0">
                <a:solidFill>
                  <a:schemeClr val="lt1"/>
                </a:solidFill>
                <a:latin typeface="Courier"/>
                <a:ea typeface="Courier"/>
                <a:cs typeface="Courier"/>
                <a:sym typeface="Courier New"/>
              </a:rPr>
              <a:t> [3, 41, 12, 9, 74, 15]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if</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is</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None</a:t>
            </a:r>
            <a:r>
              <a:rPr lang="en-US" sz="26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value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err="1">
                <a:solidFill>
                  <a:srgbClr val="FFFF00"/>
                </a:solidFill>
                <a:latin typeface="Courier"/>
                <a:ea typeface="Courier"/>
                <a:cs typeface="Courier"/>
                <a:sym typeface="Courier New"/>
              </a:rPr>
              <a:t>elif</a:t>
            </a:r>
            <a:r>
              <a:rPr lang="en-US" sz="2600" i="0" u="none" strike="noStrike" cap="none" dirty="0">
                <a:solidFill>
                  <a:schemeClr val="lt1"/>
                </a:solidFill>
                <a:latin typeface="Courier"/>
                <a:ea typeface="Courier"/>
                <a:cs typeface="Courier"/>
                <a:sym typeface="Courier New"/>
              </a:rPr>
              <a:t> value &lt;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 value</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FFFF00"/>
                </a:solidFill>
                <a:latin typeface="Courier"/>
                <a:ea typeface="Courier"/>
                <a:cs typeface="Courier"/>
                <a:sym typeface="Courier New"/>
              </a:rPr>
              <a:t>print(</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lt1"/>
                </a:solidFill>
                <a:latin typeface="Courier"/>
                <a:ea typeface="Courier"/>
                <a:cs typeface="Courier"/>
                <a:sym typeface="Courier New"/>
              </a:rPr>
              <a:t>, value</a:t>
            </a:r>
            <a:r>
              <a:rPr lang="en-US" sz="26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endParaRPr lang="en-US" sz="26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'After', </a:t>
            </a:r>
            <a:r>
              <a:rPr lang="en-US" sz="2600" i="0" u="none" strike="noStrike" cap="none" dirty="0">
                <a:solidFill>
                  <a:srgbClr val="00FF00"/>
                </a:solidFill>
                <a:latin typeface="Courier"/>
                <a:ea typeface="Courier"/>
                <a:cs typeface="Courier"/>
                <a:sym typeface="Courier New"/>
              </a:rPr>
              <a:t>smallest</a:t>
            </a:r>
            <a:r>
              <a:rPr lang="en-US" sz="2600" i="0" u="none" strike="noStrike" cap="none" dirty="0">
                <a:solidFill>
                  <a:schemeClr val="bg1"/>
                </a:solidFill>
                <a:latin typeface="Courier"/>
                <a:ea typeface="Courier"/>
                <a:cs typeface="Courier"/>
                <a:sym typeface="Courier New"/>
              </a:rPr>
              <a:t>)</a:t>
            </a:r>
          </a:p>
        </p:txBody>
      </p:sp>
      <p:sp>
        <p:nvSpPr>
          <p:cNvPr id="2" name="Footer Placeholder 1">
            <a:extLst>
              <a:ext uri="{FF2B5EF4-FFF2-40B4-BE49-F238E27FC236}">
                <a16:creationId xmlns:a16="http://schemas.microsoft.com/office/drawing/2014/main" id="{4160C91B-541E-522B-5FB6-328093F082A7}"/>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Shape 298"/>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latin typeface="Arial" charset="0"/>
                <a:ea typeface="Arial" charset="0"/>
                <a:cs typeface="Arial" charset="0"/>
                <a:sym typeface="Cabin"/>
              </a:rPr>
              <a:t>Looping Through Strings</a:t>
            </a:r>
          </a:p>
        </p:txBody>
      </p:sp>
      <p:sp>
        <p:nvSpPr>
          <p:cNvPr id="299" name="Shape 299"/>
          <p:cNvSpPr txBox="1">
            <a:spLocks noGrp="1"/>
          </p:cNvSpPr>
          <p:nvPr>
            <p:ph idx="1"/>
          </p:nvPr>
        </p:nvSpPr>
        <p:spPr>
          <a:xfrm>
            <a:off x="1155701" y="2603500"/>
            <a:ext cx="5711410" cy="5702399"/>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Using a </a:t>
            </a:r>
            <a:r>
              <a:rPr lang="en-US" sz="3600" u="none" strike="noStrike" cap="none" dirty="0">
                <a:solidFill>
                  <a:srgbClr val="FFFF00"/>
                </a:solidFill>
                <a:latin typeface="Arial" charset="0"/>
                <a:ea typeface="Arial" charset="0"/>
                <a:cs typeface="Arial" charset="0"/>
                <a:sym typeface="Cabin"/>
              </a:rPr>
              <a:t>while</a:t>
            </a:r>
            <a:r>
              <a:rPr lang="en-US" sz="3600" u="none" strike="noStrike" cap="none" dirty="0">
                <a:solidFill>
                  <a:schemeClr val="lt1"/>
                </a:solidFill>
                <a:latin typeface="Arial" charset="0"/>
                <a:ea typeface="Arial" charset="0"/>
                <a:cs typeface="Arial" charset="0"/>
                <a:sym typeface="Cabin"/>
              </a:rPr>
              <a:t> statement, an </a:t>
            </a:r>
            <a:r>
              <a:rPr lang="en-US" sz="3600" u="none" strike="noStrike" cap="none" dirty="0">
                <a:solidFill>
                  <a:srgbClr val="00FF00"/>
                </a:solidFill>
                <a:latin typeface="Arial" charset="0"/>
                <a:ea typeface="Arial" charset="0"/>
                <a:cs typeface="Arial" charset="0"/>
                <a:sym typeface="Cabin"/>
              </a:rPr>
              <a:t>iteration variable</a:t>
            </a:r>
            <a:r>
              <a:rPr lang="en-US" sz="3600" u="none" strike="noStrike" cap="none" dirty="0">
                <a:solidFill>
                  <a:schemeClr val="lt1"/>
                </a:solidFill>
                <a:latin typeface="Arial" charset="0"/>
                <a:ea typeface="Arial" charset="0"/>
                <a:cs typeface="Arial" charset="0"/>
                <a:sym typeface="Cabin"/>
              </a:rPr>
              <a:t>, and the </a:t>
            </a:r>
            <a:r>
              <a:rPr lang="en-US" sz="3600" u="none" strike="noStrike" cap="none" dirty="0" err="1">
                <a:solidFill>
                  <a:srgbClr val="FF00FF"/>
                </a:solidFill>
                <a:latin typeface="Arial" charset="0"/>
                <a:ea typeface="Arial" charset="0"/>
                <a:cs typeface="Arial" charset="0"/>
                <a:sym typeface="Cabin"/>
              </a:rPr>
              <a:t>len</a:t>
            </a:r>
            <a:r>
              <a:rPr lang="en-US" sz="3600" u="none" strike="noStrike" cap="none" dirty="0">
                <a:solidFill>
                  <a:schemeClr val="lt1"/>
                </a:solidFill>
                <a:latin typeface="Arial" charset="0"/>
                <a:ea typeface="Arial" charset="0"/>
                <a:cs typeface="Arial" charset="0"/>
                <a:sym typeface="Cabin"/>
              </a:rPr>
              <a:t> function, we can construct a loop to look at each of the letters in a string individually</a:t>
            </a:r>
          </a:p>
        </p:txBody>
      </p:sp>
      <p:sp>
        <p:nvSpPr>
          <p:cNvPr id="300" name="Shape 300"/>
          <p:cNvSpPr txBox="1"/>
          <p:nvPr/>
        </p:nvSpPr>
        <p:spPr>
          <a:xfrm>
            <a:off x="8239813" y="3690900"/>
            <a:ext cx="5945399"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fruit = 'banana'</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index,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301" name="Shape 301"/>
          <p:cNvSpPr txBox="1"/>
          <p:nvPr/>
        </p:nvSpPr>
        <p:spPr>
          <a:xfrm>
            <a:off x="14728825" y="3740150"/>
            <a:ext cx="698400" cy="32258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0 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1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2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3 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4 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5 a</a:t>
            </a:r>
          </a:p>
        </p:txBody>
      </p:sp>
      <p:sp>
        <p:nvSpPr>
          <p:cNvPr id="2" name="Footer Placeholder 1">
            <a:extLst>
              <a:ext uri="{FF2B5EF4-FFF2-40B4-BE49-F238E27FC236}">
                <a16:creationId xmlns:a16="http://schemas.microsoft.com/office/drawing/2014/main" id="{B1B9004F-EFFA-3A1C-B604-52F5D1C8B456}"/>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Shape 306"/>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latin typeface="Arial" charset="0"/>
                <a:ea typeface="Arial" charset="0"/>
                <a:cs typeface="Arial" charset="0"/>
                <a:sym typeface="Cabin"/>
              </a:rPr>
              <a:t>Looping Through Strings</a:t>
            </a:r>
          </a:p>
        </p:txBody>
      </p:sp>
      <p:sp>
        <p:nvSpPr>
          <p:cNvPr id="307" name="Shape 307"/>
          <p:cNvSpPr txBox="1">
            <a:spLocks noGrp="1"/>
          </p:cNvSpPr>
          <p:nvPr>
            <p:ph idx="1"/>
          </p:nvPr>
        </p:nvSpPr>
        <p:spPr>
          <a:xfrm>
            <a:off x="1155701" y="2603500"/>
            <a:ext cx="5947431"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A definite loop using a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statement is much more elegant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 </a:t>
            </a:r>
            <a:r>
              <a:rPr lang="en-US" sz="3600" u="none" strike="noStrike" cap="none" dirty="0">
                <a:solidFill>
                  <a:srgbClr val="00FF00"/>
                </a:solidFill>
                <a:latin typeface="Arial" charset="0"/>
                <a:ea typeface="Arial" charset="0"/>
                <a:cs typeface="Arial" charset="0"/>
                <a:sym typeface="Cabin"/>
              </a:rPr>
              <a:t>iteration variable</a:t>
            </a:r>
            <a:r>
              <a:rPr lang="en-US" sz="3600" u="none" strike="noStrike" cap="none" dirty="0">
                <a:solidFill>
                  <a:schemeClr val="lt1"/>
                </a:solidFill>
                <a:latin typeface="Arial" charset="0"/>
                <a:ea typeface="Arial" charset="0"/>
                <a:cs typeface="Arial" charset="0"/>
                <a:sym typeface="Cabin"/>
              </a:rPr>
              <a:t> is completely taken care of by the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loop</a:t>
            </a:r>
          </a:p>
        </p:txBody>
      </p:sp>
      <p:sp>
        <p:nvSpPr>
          <p:cNvPr id="308" name="Shape 30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
        <p:nvSpPr>
          <p:cNvPr id="309" name="Shape 309"/>
          <p:cNvSpPr txBox="1"/>
          <p:nvPr/>
        </p:nvSpPr>
        <p:spPr>
          <a:xfrm>
            <a:off x="8774825" y="4454221"/>
            <a:ext cx="6059999"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fruit = 'banana'</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letter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fruit</a:t>
            </a:r>
            <a:r>
              <a:rPr lang="en-US" sz="36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letter</a:t>
            </a:r>
            <a:r>
              <a:rPr lang="en-US" sz="3600" i="0" u="none" strike="noStrike" cap="none" dirty="0">
                <a:solidFill>
                  <a:schemeClr val="bg1"/>
                </a:solidFill>
                <a:latin typeface="Courier"/>
                <a:ea typeface="Courier"/>
                <a:cs typeface="Courier"/>
                <a:sym typeface="Courier New"/>
              </a:rPr>
              <a:t>)</a:t>
            </a:r>
          </a:p>
        </p:txBody>
      </p:sp>
      <p:sp>
        <p:nvSpPr>
          <p:cNvPr id="2" name="Footer Placeholder 1">
            <a:extLst>
              <a:ext uri="{FF2B5EF4-FFF2-40B4-BE49-F238E27FC236}">
                <a16:creationId xmlns:a16="http://schemas.microsoft.com/office/drawing/2014/main" id="{596044B8-E78A-E59B-6D87-2C26493102A1}"/>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Shape 314"/>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latin typeface="Arial" charset="0"/>
                <a:ea typeface="Arial" charset="0"/>
                <a:cs typeface="Arial" charset="0"/>
                <a:sym typeface="Cabin"/>
              </a:rPr>
              <a:t>Looping Through Strings</a:t>
            </a:r>
          </a:p>
        </p:txBody>
      </p:sp>
      <p:sp>
        <p:nvSpPr>
          <p:cNvPr id="315" name="Shape 315"/>
          <p:cNvSpPr txBox="1">
            <a:spLocks noGrp="1"/>
          </p:cNvSpPr>
          <p:nvPr>
            <p:ph idx="1"/>
          </p:nvPr>
        </p:nvSpPr>
        <p:spPr>
          <a:xfrm>
            <a:off x="1155700" y="2603500"/>
            <a:ext cx="5891236" cy="5702399"/>
          </a:xfrm>
          <a:prstGeom prst="rect">
            <a:avLst/>
          </a:prstGeom>
          <a:noFill/>
          <a:ln>
            <a:noFill/>
          </a:ln>
        </p:spPr>
        <p:txBody>
          <a:bodyPr lIns="38100" tIns="38100" rIns="38100" bIns="38100" anchor="ctr" anchorCtr="0">
            <a:noAutofit/>
          </a:bodyPr>
          <a:lstStyle/>
          <a:p>
            <a:pPr marL="749300" marR="0" lvl="0" indent="-533400" algn="l" rtl="0">
              <a:lnSpc>
                <a:spcPct val="100000"/>
              </a:lnSpc>
              <a:spcBef>
                <a:spcPts val="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A definite loop using a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statement is much more </a:t>
            </a:r>
            <a:r>
              <a:rPr lang="en-US" sz="3600" u="none" strike="noStrike" cap="none" dirty="0">
                <a:solidFill>
                  <a:srgbClr val="FF6600"/>
                </a:solidFill>
                <a:latin typeface="Arial" charset="0"/>
                <a:ea typeface="Arial" charset="0"/>
                <a:cs typeface="Arial" charset="0"/>
                <a:sym typeface="Cabin"/>
              </a:rPr>
              <a:t>elegant</a:t>
            </a:r>
          </a:p>
          <a:p>
            <a:pPr marL="749300" marR="0" lvl="0" indent="-533400" algn="l" rtl="0">
              <a:lnSpc>
                <a:spcPct val="100000"/>
              </a:lnSpc>
              <a:spcBef>
                <a:spcPts val="3500"/>
              </a:spcBef>
              <a:spcAft>
                <a:spcPts val="0"/>
              </a:spcAft>
              <a:buClr>
                <a:schemeClr val="lt1"/>
              </a:buClr>
              <a:buSzPct val="171000"/>
              <a:buFont typeface="Cabin"/>
              <a:buChar char="•"/>
            </a:pPr>
            <a:r>
              <a:rPr lang="en-US" sz="3600" u="none" strike="noStrike" cap="none" dirty="0">
                <a:solidFill>
                  <a:schemeClr val="lt1"/>
                </a:solidFill>
                <a:latin typeface="Arial" charset="0"/>
                <a:ea typeface="Arial" charset="0"/>
                <a:cs typeface="Arial" charset="0"/>
                <a:sym typeface="Cabin"/>
              </a:rPr>
              <a:t>The </a:t>
            </a:r>
            <a:r>
              <a:rPr lang="en-US" sz="3600" u="none" strike="noStrike" cap="none" dirty="0">
                <a:solidFill>
                  <a:srgbClr val="00FF00"/>
                </a:solidFill>
                <a:latin typeface="Arial" charset="0"/>
                <a:ea typeface="Arial" charset="0"/>
                <a:cs typeface="Arial" charset="0"/>
                <a:sym typeface="Cabin"/>
              </a:rPr>
              <a:t>iteration variable</a:t>
            </a:r>
            <a:r>
              <a:rPr lang="en-US" sz="3600" u="none" strike="noStrike" cap="none" dirty="0">
                <a:solidFill>
                  <a:schemeClr val="lt1"/>
                </a:solidFill>
                <a:latin typeface="Arial" charset="0"/>
                <a:ea typeface="Arial" charset="0"/>
                <a:cs typeface="Arial" charset="0"/>
                <a:sym typeface="Cabin"/>
              </a:rPr>
              <a:t> is completely taken care of by the </a:t>
            </a:r>
            <a:r>
              <a:rPr lang="en-US" sz="3600" u="none" strike="noStrike" cap="none" dirty="0">
                <a:solidFill>
                  <a:srgbClr val="FFFF00"/>
                </a:solidFill>
                <a:latin typeface="Arial" charset="0"/>
                <a:ea typeface="Arial" charset="0"/>
                <a:cs typeface="Arial" charset="0"/>
                <a:sym typeface="Cabin"/>
              </a:rPr>
              <a:t>for</a:t>
            </a:r>
            <a:r>
              <a:rPr lang="en-US" sz="3600" u="none" strike="noStrike" cap="none" dirty="0">
                <a:solidFill>
                  <a:schemeClr val="lt1"/>
                </a:solidFill>
                <a:latin typeface="Arial" charset="0"/>
                <a:ea typeface="Arial" charset="0"/>
                <a:cs typeface="Arial" charset="0"/>
                <a:sym typeface="Cabin"/>
              </a:rPr>
              <a:t> loop</a:t>
            </a:r>
          </a:p>
        </p:txBody>
      </p:sp>
      <p:sp>
        <p:nvSpPr>
          <p:cNvPr id="316" name="Shape 316"/>
          <p:cNvSpPr txBox="1"/>
          <p:nvPr/>
        </p:nvSpPr>
        <p:spPr>
          <a:xfrm>
            <a:off x="8058071" y="5568950"/>
            <a:ext cx="5983200" cy="2768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while</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&lt; </a:t>
            </a:r>
            <a:r>
              <a:rPr lang="en-US" sz="3000" i="0" u="none" strike="noStrike" cap="none" dirty="0" err="1">
                <a:solidFill>
                  <a:srgbClr val="FF00FF"/>
                </a:solidFill>
                <a:latin typeface="Courier"/>
                <a:ea typeface="Courier"/>
                <a:cs typeface="Courier"/>
                <a:sym typeface="Courier New"/>
              </a:rPr>
              <a:t>len</a:t>
            </a:r>
            <a:r>
              <a:rPr lang="en-US" sz="3000" i="0" u="none" strike="noStrike" cap="none"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rgbClr val="00FFFF"/>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bg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index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7F00"/>
                </a:solidFill>
                <a:latin typeface="Courier"/>
                <a:ea typeface="Courier"/>
                <a:cs typeface="Courier"/>
                <a:sym typeface="Courier New"/>
              </a:rPr>
              <a:t>1</a:t>
            </a:r>
          </a:p>
        </p:txBody>
      </p:sp>
      <p:sp>
        <p:nvSpPr>
          <p:cNvPr id="317" name="Shape 317"/>
          <p:cNvSpPr txBox="1"/>
          <p:nvPr/>
        </p:nvSpPr>
        <p:spPr>
          <a:xfrm>
            <a:off x="8058071" y="3424870"/>
            <a:ext cx="5015700" cy="1663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fruit = 'banana'</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for</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lt1"/>
                </a:solidFill>
                <a:latin typeface="Courier"/>
                <a:ea typeface="Courier"/>
                <a:cs typeface="Courier"/>
                <a:sym typeface="Courier New"/>
              </a:rPr>
              <a:t> in </a:t>
            </a:r>
            <a:r>
              <a:rPr lang="en-US" sz="3000" i="0" u="none" strike="noStrike" cap="none" dirty="0">
                <a:solidFill>
                  <a:srgbClr val="00FF00"/>
                </a:solidFill>
                <a:latin typeface="Courier"/>
                <a:ea typeface="Courier"/>
                <a:cs typeface="Courier"/>
                <a:sym typeface="Courier New"/>
              </a:rPr>
              <a:t>fruit</a:t>
            </a:r>
            <a:r>
              <a:rPr lang="en-US" sz="3000" i="0" u="none" strike="noStrike" cap="none" dirty="0">
                <a:solidFill>
                  <a:schemeClr val="lt1"/>
                </a:solidFill>
                <a:latin typeface="Courier"/>
                <a:ea typeface="Courier"/>
                <a:cs typeface="Courier"/>
                <a:sym typeface="Courier New"/>
              </a:rPr>
              <a:t> : </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FFFF00"/>
                </a:solidFill>
                <a:latin typeface="Courier"/>
                <a:ea typeface="Courier"/>
                <a:cs typeface="Courier"/>
                <a:sym typeface="Courier New"/>
              </a:rPr>
              <a:t>print</a:t>
            </a:r>
            <a:r>
              <a:rPr lang="en-US" sz="3000" dirty="0">
                <a:solidFill>
                  <a:schemeClr val="lt1"/>
                </a:solidFill>
                <a:latin typeface="Courier"/>
                <a:ea typeface="Courier"/>
                <a:cs typeface="Courier"/>
                <a:sym typeface="Courier New"/>
              </a:rPr>
              <a:t>(</a:t>
            </a:r>
            <a:r>
              <a:rPr lang="en-US" sz="3000" i="0" u="none" strike="noStrike" cap="none" dirty="0">
                <a:solidFill>
                  <a:srgbClr val="00FF00"/>
                </a:solidFill>
                <a:latin typeface="Courier"/>
                <a:ea typeface="Courier"/>
                <a:cs typeface="Courier"/>
                <a:sym typeface="Courier New"/>
              </a:rPr>
              <a:t>letter</a:t>
            </a:r>
            <a:r>
              <a:rPr lang="en-US" sz="3000" i="0" u="none" strike="noStrike" cap="none" dirty="0">
                <a:solidFill>
                  <a:schemeClr val="bg1"/>
                </a:solidFill>
                <a:latin typeface="Courier"/>
                <a:ea typeface="Courier"/>
                <a:cs typeface="Courier"/>
                <a:sym typeface="Courier New"/>
              </a:rPr>
              <a:t>)</a:t>
            </a:r>
          </a:p>
        </p:txBody>
      </p:sp>
      <p:sp>
        <p:nvSpPr>
          <p:cNvPr id="318" name="Shape 318"/>
          <p:cNvSpPr txBox="1"/>
          <p:nvPr/>
        </p:nvSpPr>
        <p:spPr>
          <a:xfrm>
            <a:off x="15122525" y="3740150"/>
            <a:ext cx="342899" cy="32258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b</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n</a:t>
            </a:r>
          </a:p>
          <a:p>
            <a:pPr marL="0" marR="0" lvl="0" indent="0" algn="ctr" rtl="0">
              <a:lnSpc>
                <a:spcPct val="100000"/>
              </a:lnSpc>
              <a:spcBef>
                <a:spcPts val="0"/>
              </a:spcBef>
              <a:spcAft>
                <a:spcPts val="0"/>
              </a:spcAft>
              <a:buClr>
                <a:srgbClr val="FF00FF"/>
              </a:buClr>
              <a:buSzPct val="25000"/>
              <a:buFont typeface="Cabin"/>
              <a:buNone/>
            </a:pPr>
            <a:r>
              <a:rPr lang="en-US" sz="3600" u="none" strike="noStrike" cap="none">
                <a:solidFill>
                  <a:srgbClr val="FF00FF"/>
                </a:solidFill>
                <a:latin typeface="Arial" charset="0"/>
                <a:ea typeface="Arial" charset="0"/>
                <a:cs typeface="Arial" charset="0"/>
                <a:sym typeface="Cabin"/>
              </a:rPr>
              <a:t>a</a:t>
            </a:r>
          </a:p>
        </p:txBody>
      </p:sp>
      <p:sp>
        <p:nvSpPr>
          <p:cNvPr id="2" name="Footer Placeholder 1">
            <a:extLst>
              <a:ext uri="{FF2B5EF4-FFF2-40B4-BE49-F238E27FC236}">
                <a16:creationId xmlns:a16="http://schemas.microsoft.com/office/drawing/2014/main" id="{7554103D-AAC4-9452-5A31-4E87BC8E2D24}"/>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Shape 323"/>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7600" u="none" strike="noStrike" cap="none" dirty="0">
                <a:latin typeface="Arial" charset="0"/>
                <a:ea typeface="Arial" charset="0"/>
                <a:cs typeface="Arial" charset="0"/>
                <a:sym typeface="Cabin"/>
              </a:rPr>
              <a:t>Looping and Counting</a:t>
            </a:r>
          </a:p>
        </p:txBody>
      </p:sp>
      <p:sp>
        <p:nvSpPr>
          <p:cNvPr id="324" name="Shape 324"/>
          <p:cNvSpPr txBox="1">
            <a:spLocks noGrp="1"/>
          </p:cNvSpPr>
          <p:nvPr>
            <p:ph idx="1"/>
          </p:nvPr>
        </p:nvSpPr>
        <p:spPr>
          <a:xfrm>
            <a:off x="1155700" y="3025790"/>
            <a:ext cx="6273800" cy="4436780"/>
          </a:xfrm>
          <a:prstGeom prst="rect">
            <a:avLst/>
          </a:prstGeom>
          <a:noFill/>
          <a:ln>
            <a:noFill/>
          </a:ln>
        </p:spPr>
        <p:txBody>
          <a:bodyPr lIns="38100" tIns="38100" rIns="38100" bIns="38100" anchor="ctr" anchorCtr="0">
            <a:noAutofit/>
          </a:bodyPr>
          <a:lstStyle/>
          <a:p>
            <a:pPr marL="215900" marR="0" lvl="0" indent="0" algn="l" rtl="0">
              <a:lnSpc>
                <a:spcPct val="100000"/>
              </a:lnSpc>
              <a:spcBef>
                <a:spcPts val="0"/>
              </a:spcBef>
              <a:spcAft>
                <a:spcPts val="0"/>
              </a:spcAft>
              <a:buClr>
                <a:schemeClr val="lt1"/>
              </a:buClr>
              <a:buSzPct val="171000"/>
              <a:buNone/>
            </a:pPr>
            <a:r>
              <a:rPr lang="en-US" sz="3600" u="none" strike="noStrike" cap="none" dirty="0">
                <a:solidFill>
                  <a:schemeClr val="lt1"/>
                </a:solidFill>
                <a:latin typeface="Arial" charset="0"/>
                <a:ea typeface="Arial" charset="0"/>
                <a:cs typeface="Arial" charset="0"/>
                <a:sym typeface="Cabin"/>
              </a:rPr>
              <a:t>This is a simple loop that loops through each letter in a string and counts the number of times the loop encounters the 'a' character</a:t>
            </a:r>
          </a:p>
        </p:txBody>
      </p:sp>
      <p:sp>
        <p:nvSpPr>
          <p:cNvPr id="325" name="Shape 325"/>
          <p:cNvSpPr txBox="1"/>
          <p:nvPr/>
        </p:nvSpPr>
        <p:spPr>
          <a:xfrm>
            <a:off x="8753100" y="3468675"/>
            <a:ext cx="6885000" cy="33243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600" i="0" u="none" strike="noStrike" cap="none" dirty="0">
                <a:solidFill>
                  <a:srgbClr val="00FF00"/>
                </a:solidFill>
                <a:latin typeface="Courier"/>
                <a:ea typeface="Courier"/>
                <a:cs typeface="Courier"/>
                <a:sym typeface="Courier New"/>
              </a:rPr>
              <a:t>word</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'banana'</a:t>
            </a:r>
          </a:p>
          <a:p>
            <a:pPr marL="0" marR="0" lvl="0" indent="0" algn="l" rtl="0">
              <a:lnSpc>
                <a:spcPct val="100000"/>
              </a:lnSpc>
              <a:spcBef>
                <a:spcPts val="0"/>
              </a:spcBef>
              <a:spcAft>
                <a:spcPts val="0"/>
              </a:spcAft>
              <a:buClr>
                <a:srgbClr val="00FF00"/>
              </a:buClr>
              <a:buSzPct val="25000"/>
              <a:buFont typeface="Cabin"/>
              <a:buNone/>
            </a:pPr>
            <a:r>
              <a:rPr lang="en-US" sz="3600" i="0" u="none" strike="noStrike" cap="none" dirty="0">
                <a:solidFill>
                  <a:srgbClr val="00FF00"/>
                </a:solidFill>
                <a:latin typeface="Courier"/>
                <a:ea typeface="Courier"/>
                <a:cs typeface="Courier"/>
                <a:sym typeface="Courier New"/>
              </a:rPr>
              <a:t>count</a:t>
            </a:r>
            <a:r>
              <a:rPr lang="en-US" sz="3600" i="0" u="none" strike="noStrike" cap="none" dirty="0">
                <a:solidFill>
                  <a:schemeClr val="lt1"/>
                </a:solidFill>
                <a:latin typeface="Courier"/>
                <a:ea typeface="Courier"/>
                <a:cs typeface="Courier"/>
                <a:sym typeface="Courier New"/>
              </a:rPr>
              <a:t> = </a:t>
            </a:r>
            <a:r>
              <a:rPr lang="en-US" sz="3600" i="0" u="none" strike="noStrike" cap="none" dirty="0">
                <a:solidFill>
                  <a:srgbClr val="FF7F00"/>
                </a:solidFill>
                <a:latin typeface="Courier"/>
                <a:ea typeface="Courier"/>
                <a:cs typeface="Courier"/>
                <a:sym typeface="Courier New"/>
              </a:rPr>
              <a:t>0</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for</a:t>
            </a:r>
            <a:r>
              <a:rPr lang="en-US" sz="3600" i="0" u="none" strike="noStrike" cap="none" dirty="0">
                <a:solidFill>
                  <a:srgbClr val="00FF00"/>
                </a:solidFill>
                <a:latin typeface="Courier"/>
                <a:ea typeface="Courier"/>
                <a:cs typeface="Courier"/>
                <a:sym typeface="Courier New"/>
              </a:rPr>
              <a:t> letter </a:t>
            </a:r>
            <a:r>
              <a:rPr lang="en-US" sz="3600" i="0" u="none" strike="noStrike" cap="none" dirty="0">
                <a:solidFill>
                  <a:srgbClr val="FFFF00"/>
                </a:solidFill>
                <a:latin typeface="Courier"/>
                <a:ea typeface="Courier"/>
                <a:cs typeface="Courier"/>
                <a:sym typeface="Courier New"/>
              </a:rPr>
              <a:t>in</a:t>
            </a:r>
            <a:r>
              <a:rPr lang="en-US" sz="3600" i="0" u="none" strike="noStrike" cap="none" dirty="0">
                <a:solidFill>
                  <a:srgbClr val="00FF00"/>
                </a:solidFill>
                <a:latin typeface="Courier"/>
                <a:ea typeface="Courier"/>
                <a:cs typeface="Courier"/>
                <a:sym typeface="Courier New"/>
              </a:rPr>
              <a:t> word </a:t>
            </a:r>
            <a:r>
              <a:rPr lang="en-US" sz="3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FF00"/>
                </a:solidFill>
                <a:latin typeface="Courier"/>
                <a:ea typeface="Courier"/>
                <a:cs typeface="Courier"/>
                <a:sym typeface="Courier New"/>
              </a:rPr>
              <a:t> if</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letter</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'a' </a:t>
            </a:r>
            <a:r>
              <a:rPr lang="en-US" sz="3600" i="0" u="none" strike="noStrike" cap="none"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 </a:t>
            </a:r>
          </a:p>
          <a:p>
            <a:pPr marL="0" marR="0" lvl="0" indent="0" algn="l" rtl="0">
              <a:lnSpc>
                <a:spcPct val="100000"/>
              </a:lnSpc>
              <a:spcBef>
                <a:spcPts val="0"/>
              </a:spcBef>
              <a:spcAft>
                <a:spcPts val="0"/>
              </a:spcAft>
              <a:buClr>
                <a:srgbClr val="00FF00"/>
              </a:buClr>
              <a:buSzPct val="25000"/>
              <a:buFont typeface="Cabin"/>
              <a:buNone/>
            </a:pPr>
            <a:r>
              <a:rPr lang="en-US" sz="3600" i="0" u="none" strike="noStrike" cap="none" dirty="0">
                <a:solidFill>
                  <a:srgbClr val="00FF00"/>
                </a:solidFill>
                <a:latin typeface="Courier"/>
                <a:ea typeface="Courier"/>
                <a:cs typeface="Courier"/>
                <a:sym typeface="Courier New"/>
              </a:rPr>
              <a:t>       count </a:t>
            </a:r>
            <a:r>
              <a:rPr lang="en-US" sz="3600" i="0" u="none" strike="noStrike" cap="none" dirty="0">
                <a:solidFill>
                  <a:schemeClr val="lt1"/>
                </a:solidFill>
                <a:latin typeface="Courier"/>
                <a:ea typeface="Courier"/>
                <a:cs typeface="Courier"/>
                <a:sym typeface="Courier New"/>
              </a:rPr>
              <a:t>= </a:t>
            </a:r>
            <a:r>
              <a:rPr lang="en-US" sz="3600" i="0" u="none" strike="noStrike" cap="none" dirty="0">
                <a:solidFill>
                  <a:srgbClr val="00FF00"/>
                </a:solidFill>
                <a:latin typeface="Courier"/>
                <a:ea typeface="Courier"/>
                <a:cs typeface="Courier"/>
                <a:sym typeface="Courier New"/>
              </a:rPr>
              <a:t>count </a:t>
            </a:r>
            <a:r>
              <a:rPr lang="en-US" sz="3600" i="0" u="none" strike="noStrike" cap="none" dirty="0">
                <a:solidFill>
                  <a:srgbClr val="00FFFF"/>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 </a:t>
            </a:r>
            <a:r>
              <a:rPr lang="en-US" sz="3600" i="0" u="none" strike="noStrike" cap="none" dirty="0">
                <a:solidFill>
                  <a:srgbClr val="FF7F00"/>
                </a:solidFill>
                <a:latin typeface="Courier"/>
                <a:ea typeface="Courier"/>
                <a:cs typeface="Courier"/>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3600" i="0" u="none" strike="noStrike" cap="none" dirty="0">
                <a:solidFill>
                  <a:srgbClr val="FFFF00"/>
                </a:solidFill>
                <a:latin typeface="Courier"/>
                <a:ea typeface="Courier"/>
                <a:cs typeface="Courier"/>
                <a:sym typeface="Courier New"/>
              </a:rPr>
              <a:t>print</a:t>
            </a:r>
            <a:r>
              <a:rPr lang="en-US" sz="3600" dirty="0">
                <a:solidFill>
                  <a:schemeClr val="lt1"/>
                </a:solidFill>
                <a:latin typeface="Courier"/>
                <a:ea typeface="Courier"/>
                <a:cs typeface="Courier"/>
                <a:sym typeface="Courier New"/>
              </a:rPr>
              <a:t>(</a:t>
            </a:r>
            <a:r>
              <a:rPr lang="en-US" sz="3600" i="0" u="none" strike="noStrike" cap="none" dirty="0">
                <a:solidFill>
                  <a:srgbClr val="00FF00"/>
                </a:solidFill>
                <a:latin typeface="Courier"/>
                <a:ea typeface="Courier"/>
                <a:cs typeface="Courier"/>
                <a:sym typeface="Courier New"/>
              </a:rPr>
              <a:t>count</a:t>
            </a:r>
            <a:r>
              <a:rPr lang="en-US" sz="3600" i="0" u="none" strike="noStrike" cap="none" dirty="0">
                <a:solidFill>
                  <a:schemeClr val="bg1"/>
                </a:solidFill>
                <a:latin typeface="Courier"/>
                <a:ea typeface="Courier"/>
                <a:cs typeface="Courier"/>
                <a:sym typeface="Courier New"/>
              </a:rPr>
              <a:t>)</a:t>
            </a:r>
          </a:p>
        </p:txBody>
      </p:sp>
      <p:sp>
        <p:nvSpPr>
          <p:cNvPr id="2" name="Footer Placeholder 1">
            <a:extLst>
              <a:ext uri="{FF2B5EF4-FFF2-40B4-BE49-F238E27FC236}">
                <a16:creationId xmlns:a16="http://schemas.microsoft.com/office/drawing/2014/main" id="{E02D5BCD-9419-1FAC-97D5-91DC9A6ACB1B}"/>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97FC-E26F-4E12-BAEB-D13F8DE8359F}"/>
              </a:ext>
            </a:extLst>
          </p:cNvPr>
          <p:cNvSpPr>
            <a:spLocks noGrp="1"/>
          </p:cNvSpPr>
          <p:nvPr>
            <p:ph type="title"/>
          </p:nvPr>
        </p:nvSpPr>
        <p:spPr/>
        <p:txBody>
          <a:bodyPr/>
          <a:lstStyle/>
          <a:p>
            <a:r>
              <a:rPr lang="en-US" dirty="0"/>
              <a:t>END SESSION 2</a:t>
            </a:r>
          </a:p>
        </p:txBody>
      </p:sp>
      <p:sp>
        <p:nvSpPr>
          <p:cNvPr id="3" name="Content Placeholder 2">
            <a:extLst>
              <a:ext uri="{FF2B5EF4-FFF2-40B4-BE49-F238E27FC236}">
                <a16:creationId xmlns:a16="http://schemas.microsoft.com/office/drawing/2014/main" id="{D5E0E2F6-0853-4A0C-B3EE-730EC4BD2F2B}"/>
              </a:ext>
            </a:extLst>
          </p:cNvPr>
          <p:cNvSpPr>
            <a:spLocks noGrp="1"/>
          </p:cNvSpPr>
          <p:nvPr>
            <p:ph idx="1"/>
          </p:nvPr>
        </p:nvSpPr>
        <p:spPr/>
        <p:txBody>
          <a:bodyPr/>
          <a:lstStyle/>
          <a:p>
            <a:endParaRPr lang="en-US" dirty="0"/>
          </a:p>
          <a:p>
            <a:endParaRPr lang="en-US" dirty="0"/>
          </a:p>
          <a:p>
            <a:pPr algn="ctr"/>
            <a:endParaRPr lang="en-US" dirty="0"/>
          </a:p>
          <a:p>
            <a:pPr algn="ctr"/>
            <a:r>
              <a:rPr lang="en-US" dirty="0"/>
              <a:t>END</a:t>
            </a:r>
          </a:p>
        </p:txBody>
      </p:sp>
      <p:sp>
        <p:nvSpPr>
          <p:cNvPr id="4" name="Footer Placeholder 3">
            <a:extLst>
              <a:ext uri="{FF2B5EF4-FFF2-40B4-BE49-F238E27FC236}">
                <a16:creationId xmlns:a16="http://schemas.microsoft.com/office/drawing/2014/main" id="{B652FB2A-82A7-3114-ABC6-BFD10D7916EA}"/>
              </a:ext>
            </a:extLst>
          </p:cNvPr>
          <p:cNvSpPr>
            <a:spLocks noGrp="1"/>
          </p:cNvSpPr>
          <p:nvPr>
            <p:ph type="ftr" sz="quarter" idx="11"/>
          </p:nvPr>
        </p:nvSpPr>
        <p:spPr/>
        <p:txBody>
          <a:bodyPr/>
          <a:lstStyle/>
          <a:p>
            <a:r>
              <a:rPr lang="en-US"/>
              <a:t>Prof J.W. MUTEBA MWAMBA</a:t>
            </a:r>
            <a:endParaRPr lang="en-US" dirty="0"/>
          </a:p>
        </p:txBody>
      </p:sp>
    </p:spTree>
    <p:extLst>
      <p:ext uri="{BB962C8B-B14F-4D97-AF65-F5344CB8AC3E}">
        <p14:creationId xmlns:p14="http://schemas.microsoft.com/office/powerpoint/2010/main" val="1890167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917EAD1-FEDA-48F6-9D47-89CFF1316240}"/>
              </a:ext>
            </a:extLst>
          </p:cNvPr>
          <p:cNvSpPr>
            <a:spLocks noChangeArrowheads="1"/>
          </p:cNvSpPr>
          <p:nvPr/>
        </p:nvSpPr>
        <p:spPr bwMode="auto">
          <a:xfrm>
            <a:off x="2540000" y="1320800"/>
            <a:ext cx="11684000" cy="5080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3200">
              <a:latin typeface="Times" panose="02020603050405020304" pitchFamily="18" charset="0"/>
              <a:cs typeface="Lucida Sans Unicode" panose="020B0602030504020204" pitchFamily="34" charset="0"/>
            </a:endParaRPr>
          </a:p>
        </p:txBody>
      </p:sp>
      <p:sp>
        <p:nvSpPr>
          <p:cNvPr id="27651" name="Content Placeholder 4">
            <a:extLst>
              <a:ext uri="{FF2B5EF4-FFF2-40B4-BE49-F238E27FC236}">
                <a16:creationId xmlns:a16="http://schemas.microsoft.com/office/drawing/2014/main" id="{902C5E7F-F2F4-44CD-8AAF-BA543AE5C42A}"/>
              </a:ext>
            </a:extLst>
          </p:cNvPr>
          <p:cNvSpPr>
            <a:spLocks noGrp="1" noChangeArrowheads="1"/>
          </p:cNvSpPr>
          <p:nvPr>
            <p:ph idx="1"/>
          </p:nvPr>
        </p:nvSpPr>
        <p:spPr>
          <a:xfrm>
            <a:off x="215153" y="1438834"/>
            <a:ext cx="15625482" cy="6790765"/>
          </a:xfrm>
        </p:spPr>
        <p:txBody>
          <a:bodyPr>
            <a:normAutofit lnSpcReduction="10000"/>
          </a:bodyPr>
          <a:lstStyle/>
          <a:p>
            <a:pPr>
              <a:buFontTx/>
              <a:buNone/>
            </a:pPr>
            <a:r>
              <a:rPr lang="en-US" altLang="en-US" sz="2400" b="1" dirty="0"/>
              <a:t>Function Arguments:</a:t>
            </a:r>
          </a:p>
          <a:p>
            <a:pPr>
              <a:buFontTx/>
              <a:buNone/>
            </a:pPr>
            <a:r>
              <a:rPr lang="en-US" altLang="en-US" sz="2400" dirty="0"/>
              <a:t>	A function by using the following types of formal arguments::</a:t>
            </a:r>
          </a:p>
          <a:p>
            <a:pPr lvl="1"/>
            <a:r>
              <a:rPr lang="en-US" altLang="en-US" sz="2400" dirty="0"/>
              <a:t>Required arguments</a:t>
            </a:r>
          </a:p>
          <a:p>
            <a:pPr lvl="1"/>
            <a:r>
              <a:rPr lang="en-US" altLang="en-US" sz="2400" dirty="0"/>
              <a:t>Keyword arguments</a:t>
            </a:r>
          </a:p>
          <a:p>
            <a:pPr lvl="1"/>
            <a:r>
              <a:rPr lang="en-US" altLang="en-US" sz="2400" dirty="0"/>
              <a:t>Default arguments</a:t>
            </a:r>
          </a:p>
          <a:p>
            <a:pPr lvl="1"/>
            <a:r>
              <a:rPr lang="en-US" altLang="en-US" sz="2400" dirty="0"/>
              <a:t>Variable-length arguments</a:t>
            </a:r>
          </a:p>
          <a:p>
            <a:pPr>
              <a:buFontTx/>
              <a:buNone/>
            </a:pPr>
            <a:r>
              <a:rPr lang="en-US" altLang="en-US" sz="2400" b="1" dirty="0"/>
              <a:t>Required arguments:</a:t>
            </a:r>
          </a:p>
          <a:p>
            <a:r>
              <a:rPr lang="en-US" altLang="en-US" sz="2400" dirty="0"/>
              <a:t>Required arguments are the arguments passed to a function in correct positional order. </a:t>
            </a:r>
          </a:p>
          <a:p>
            <a:pPr lvl="1">
              <a:buFontTx/>
              <a:buNone/>
            </a:pPr>
            <a:r>
              <a:rPr lang="en-US" altLang="en-US" sz="2400" dirty="0">
                <a:latin typeface="Courier New" panose="02070309020205020404" pitchFamily="49" charset="0"/>
                <a:cs typeface="Courier New" panose="02070309020205020404" pitchFamily="49" charset="0"/>
              </a:rPr>
              <a:t>def </a:t>
            </a:r>
            <a:r>
              <a:rPr lang="en-US" altLang="en-US" sz="2400" dirty="0" err="1">
                <a:latin typeface="Courier New" panose="02070309020205020404" pitchFamily="49" charset="0"/>
                <a:cs typeface="Courier New" panose="02070309020205020404" pitchFamily="49" charset="0"/>
              </a:rPr>
              <a:t>printme</a:t>
            </a:r>
            <a:r>
              <a:rPr lang="en-US" altLang="en-US" sz="2400" dirty="0">
                <a:latin typeface="Courier New" panose="02070309020205020404" pitchFamily="49" charset="0"/>
                <a:cs typeface="Courier New" panose="02070309020205020404" pitchFamily="49" charset="0"/>
              </a:rPr>
              <a:t>( str ): "This prints a passed string" </a:t>
            </a:r>
          </a:p>
          <a:p>
            <a:pPr lvl="1">
              <a:buFontTx/>
              <a:buNone/>
            </a:pPr>
            <a:r>
              <a:rPr lang="en-US" altLang="en-US" sz="2400" dirty="0">
                <a:latin typeface="Courier New" panose="02070309020205020404" pitchFamily="49" charset="0"/>
                <a:cs typeface="Courier New" panose="02070309020205020404" pitchFamily="49" charset="0"/>
              </a:rPr>
              <a:t>	print str; </a:t>
            </a:r>
          </a:p>
          <a:p>
            <a:pPr lvl="1">
              <a:buFontTx/>
              <a:buNone/>
            </a:pPr>
            <a:r>
              <a:rPr lang="en-US" altLang="en-US" sz="2400" dirty="0">
                <a:latin typeface="Courier New" panose="02070309020205020404" pitchFamily="49" charset="0"/>
                <a:cs typeface="Courier New" panose="02070309020205020404" pitchFamily="49" charset="0"/>
              </a:rPr>
              <a:t>	return; </a:t>
            </a:r>
          </a:p>
          <a:p>
            <a:pPr lvl="1">
              <a:buFontTx/>
              <a:buNone/>
            </a:pPr>
            <a:r>
              <a:rPr lang="en-US" altLang="en-US" sz="2400" dirty="0" err="1">
                <a:latin typeface="Courier New" panose="02070309020205020404" pitchFamily="49" charset="0"/>
                <a:cs typeface="Courier New" panose="02070309020205020404" pitchFamily="49" charset="0"/>
              </a:rPr>
              <a:t>printme</a:t>
            </a:r>
            <a:r>
              <a:rPr lang="en-US" altLang="en-US" sz="2400" dirty="0">
                <a:latin typeface="Courier New" panose="02070309020205020404" pitchFamily="49" charset="0"/>
                <a:cs typeface="Courier New" panose="02070309020205020404" pitchFamily="49" charset="0"/>
              </a:rPr>
              <a:t>(); </a:t>
            </a:r>
          </a:p>
          <a:p>
            <a:r>
              <a:rPr lang="en-US" altLang="en-US" sz="2400" dirty="0"/>
              <a:t>This would produce following result:</a:t>
            </a:r>
          </a:p>
          <a:p>
            <a:pPr lvl="1">
              <a:buFontTx/>
              <a:buNone/>
            </a:pPr>
            <a:r>
              <a:rPr lang="en-US" altLang="en-US" sz="2400" dirty="0">
                <a:latin typeface="Courier New" panose="02070309020205020404" pitchFamily="49" charset="0"/>
                <a:cs typeface="Courier New" panose="02070309020205020404" pitchFamily="49" charset="0"/>
              </a:rPr>
              <a:t>Traceback (most recent call last): </a:t>
            </a:r>
          </a:p>
          <a:p>
            <a:pPr lvl="1">
              <a:buFontTx/>
              <a:buNone/>
            </a:pPr>
            <a:r>
              <a:rPr lang="en-US" altLang="en-US" sz="2400" dirty="0">
                <a:latin typeface="Courier New" panose="02070309020205020404" pitchFamily="49" charset="0"/>
                <a:cs typeface="Courier New" panose="02070309020205020404" pitchFamily="49" charset="0"/>
              </a:rPr>
              <a:t>File "test.py", line 11, in &lt;module&gt; </a:t>
            </a:r>
            <a:r>
              <a:rPr lang="en-US" altLang="en-US" sz="2400" dirty="0" err="1">
                <a:latin typeface="Courier New" panose="02070309020205020404" pitchFamily="49" charset="0"/>
                <a:cs typeface="Courier New" panose="02070309020205020404" pitchFamily="49" charset="0"/>
              </a:rPr>
              <a:t>printme</a:t>
            </a:r>
            <a:r>
              <a:rPr lang="en-US" altLang="en-US" sz="2400" dirty="0">
                <a:latin typeface="Courier New" panose="02070309020205020404" pitchFamily="49" charset="0"/>
                <a:cs typeface="Courier New" panose="02070309020205020404" pitchFamily="49" charset="0"/>
              </a:rPr>
              <a:t>(); </a:t>
            </a:r>
          </a:p>
          <a:p>
            <a:pPr lvl="1">
              <a:buFontTx/>
              <a:buNone/>
            </a:pPr>
            <a:r>
              <a:rPr lang="en-US" altLang="en-US" sz="2400" dirty="0" err="1">
                <a:latin typeface="Courier New" panose="02070309020205020404" pitchFamily="49" charset="0"/>
                <a:cs typeface="Courier New" panose="02070309020205020404" pitchFamily="49" charset="0"/>
              </a:rPr>
              <a:t>TypeError</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printme</a:t>
            </a:r>
            <a:r>
              <a:rPr lang="en-US" altLang="en-US" sz="2400" dirty="0">
                <a:latin typeface="Courier New" panose="02070309020205020404" pitchFamily="49" charset="0"/>
                <a:cs typeface="Courier New" panose="02070309020205020404" pitchFamily="49" charset="0"/>
              </a:rPr>
              <a:t>() takes exactly 1 argument (0 given) </a:t>
            </a:r>
          </a:p>
        </p:txBody>
      </p:sp>
      <p:sp>
        <p:nvSpPr>
          <p:cNvPr id="2" name="Footer Placeholder 1">
            <a:extLst>
              <a:ext uri="{FF2B5EF4-FFF2-40B4-BE49-F238E27FC236}">
                <a16:creationId xmlns:a16="http://schemas.microsoft.com/office/drawing/2014/main" id="{717F875F-E0A3-DB9F-2D60-D1FC4CDE7072}"/>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a:extLst>
              <a:ext uri="{FF2B5EF4-FFF2-40B4-BE49-F238E27FC236}">
                <a16:creationId xmlns:a16="http://schemas.microsoft.com/office/drawing/2014/main" id="{4D6AC089-8315-4E7A-B5D0-B2589FE2A5E8}"/>
              </a:ext>
            </a:extLst>
          </p:cNvPr>
          <p:cNvSpPr>
            <a:spLocks noChangeArrowheads="1"/>
          </p:cNvSpPr>
          <p:nvPr/>
        </p:nvSpPr>
        <p:spPr bwMode="auto">
          <a:xfrm>
            <a:off x="2032000" y="1422400"/>
            <a:ext cx="11785600" cy="40640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3200">
              <a:latin typeface="Times" panose="02020603050405020304" pitchFamily="18" charset="0"/>
              <a:cs typeface="Lucida Sans Unicode" panose="020B0602030504020204" pitchFamily="34" charset="0"/>
            </a:endParaRPr>
          </a:p>
        </p:txBody>
      </p:sp>
      <p:sp>
        <p:nvSpPr>
          <p:cNvPr id="28675" name="Content Placeholder 4">
            <a:extLst>
              <a:ext uri="{FF2B5EF4-FFF2-40B4-BE49-F238E27FC236}">
                <a16:creationId xmlns:a16="http://schemas.microsoft.com/office/drawing/2014/main" id="{8902754B-DF93-45FC-8F30-9BE8F1A4BD9F}"/>
              </a:ext>
            </a:extLst>
          </p:cNvPr>
          <p:cNvSpPr>
            <a:spLocks noGrp="1" noChangeArrowheads="1"/>
          </p:cNvSpPr>
          <p:nvPr>
            <p:ph idx="1"/>
          </p:nvPr>
        </p:nvSpPr>
        <p:spPr>
          <a:xfrm>
            <a:off x="255493" y="406400"/>
            <a:ext cx="15558247" cy="7823200"/>
          </a:xfrm>
        </p:spPr>
        <p:txBody>
          <a:bodyPr/>
          <a:lstStyle/>
          <a:p>
            <a:pPr>
              <a:buFontTx/>
              <a:buNone/>
            </a:pPr>
            <a:r>
              <a:rPr lang="en-US" altLang="en-US" sz="2667" b="1" dirty="0"/>
              <a:t>Keyword arguments:</a:t>
            </a:r>
          </a:p>
          <a:p>
            <a:r>
              <a:rPr lang="en-US" altLang="en-US" sz="2667" dirty="0"/>
              <a:t>Keyword arguments are related to the function calls. When you use keyword arguments in a function call, the caller identifies the arguments by the parameter name.</a:t>
            </a:r>
          </a:p>
          <a:p>
            <a:r>
              <a:rPr lang="en-US" altLang="en-US" sz="2667" dirty="0"/>
              <a:t>This allows you to skip arguments or place them out of order because the Python interpreter is able to use the keywords provided to match the values with parameters.</a:t>
            </a:r>
          </a:p>
          <a:p>
            <a:pPr lvl="1">
              <a:buFontTx/>
              <a:buNone/>
            </a:pPr>
            <a:r>
              <a:rPr lang="en-US" altLang="en-US" dirty="0">
                <a:latin typeface="Courier New" panose="02070309020205020404" pitchFamily="49" charset="0"/>
                <a:cs typeface="Courier New" panose="02070309020205020404" pitchFamily="49" charset="0"/>
              </a:rPr>
              <a:t>def </a:t>
            </a:r>
            <a:r>
              <a:rPr lang="en-US" altLang="en-US" dirty="0" err="1">
                <a:latin typeface="Courier New" panose="02070309020205020404" pitchFamily="49" charset="0"/>
                <a:cs typeface="Courier New" panose="02070309020205020404" pitchFamily="49" charset="0"/>
              </a:rPr>
              <a:t>printme</a:t>
            </a:r>
            <a:r>
              <a:rPr lang="en-US" altLang="en-US" dirty="0">
                <a:latin typeface="Courier New" panose="02070309020205020404" pitchFamily="49" charset="0"/>
                <a:cs typeface="Courier New" panose="02070309020205020404" pitchFamily="49" charset="0"/>
              </a:rPr>
              <a:t>( str ): "This prints a passed string" </a:t>
            </a:r>
          </a:p>
          <a:p>
            <a:pPr lvl="1">
              <a:buFontTx/>
              <a:buNone/>
            </a:pPr>
            <a:r>
              <a:rPr lang="en-US" altLang="en-US" dirty="0">
                <a:latin typeface="Courier New" panose="02070309020205020404" pitchFamily="49" charset="0"/>
                <a:cs typeface="Courier New" panose="02070309020205020404" pitchFamily="49" charset="0"/>
              </a:rPr>
              <a:t>	print str; </a:t>
            </a:r>
          </a:p>
          <a:p>
            <a:pPr lvl="1">
              <a:buFontTx/>
              <a:buNone/>
            </a:pPr>
            <a:r>
              <a:rPr lang="en-US" altLang="en-US" dirty="0">
                <a:latin typeface="Courier New" panose="02070309020205020404" pitchFamily="49" charset="0"/>
                <a:cs typeface="Courier New" panose="02070309020205020404" pitchFamily="49" charset="0"/>
              </a:rPr>
              <a:t>	return; </a:t>
            </a:r>
          </a:p>
          <a:p>
            <a:pPr lvl="1">
              <a:buFontTx/>
              <a:buNone/>
            </a:pPr>
            <a:r>
              <a:rPr lang="en-US" altLang="en-US" dirty="0" err="1">
                <a:latin typeface="Courier New" panose="02070309020205020404" pitchFamily="49" charset="0"/>
                <a:cs typeface="Courier New" panose="02070309020205020404" pitchFamily="49" charset="0"/>
              </a:rPr>
              <a:t>printme</a:t>
            </a:r>
            <a:r>
              <a:rPr lang="en-US" altLang="en-US" dirty="0">
                <a:latin typeface="Courier New" panose="02070309020205020404" pitchFamily="49" charset="0"/>
                <a:cs typeface="Courier New" panose="02070309020205020404" pitchFamily="49" charset="0"/>
              </a:rPr>
              <a:t>( str = "My string"); </a:t>
            </a:r>
          </a:p>
          <a:p>
            <a:r>
              <a:rPr lang="en-US" altLang="en-US" sz="2667" dirty="0"/>
              <a:t>This would produce following result:</a:t>
            </a:r>
          </a:p>
          <a:p>
            <a:pPr>
              <a:buFontTx/>
              <a:buNone/>
            </a:pPr>
            <a:r>
              <a:rPr lang="en-US" altLang="en-US" sz="2667" dirty="0">
                <a:latin typeface="Courier New" panose="02070309020205020404" pitchFamily="49" charset="0"/>
                <a:cs typeface="Courier New" panose="02070309020205020404" pitchFamily="49" charset="0"/>
              </a:rPr>
              <a:t>	My string </a:t>
            </a:r>
          </a:p>
        </p:txBody>
      </p:sp>
      <p:sp>
        <p:nvSpPr>
          <p:cNvPr id="2" name="Footer Placeholder 1">
            <a:extLst>
              <a:ext uri="{FF2B5EF4-FFF2-40B4-BE49-F238E27FC236}">
                <a16:creationId xmlns:a16="http://schemas.microsoft.com/office/drawing/2014/main" id="{BFC5E4A1-F2C1-6366-4BD7-4C303336D11A}"/>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176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76" name="Rectangle 75">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2702" y="0"/>
            <a:ext cx="10070592" cy="9144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6674726"/>
            <a:ext cx="6620256" cy="192891"/>
          </a:xfrm>
          <a:prstGeom prst="rect">
            <a:avLst/>
          </a:prstGeom>
        </p:spPr>
      </p:pic>
      <p:sp>
        <p:nvSpPr>
          <p:cNvPr id="80" name="Rectangle 79">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51685"/>
            <a:ext cx="6619422" cy="424063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29700" name="Content Placeholder 2">
            <a:extLst>
              <a:ext uri="{FF2B5EF4-FFF2-40B4-BE49-F238E27FC236}">
                <a16:creationId xmlns:a16="http://schemas.microsoft.com/office/drawing/2014/main" id="{AC3AE698-DF3D-411F-B154-29BD73220823}"/>
              </a:ext>
            </a:extLst>
          </p:cNvPr>
          <p:cNvGraphicFramePr>
            <a:graphicFrameLocks noGrp="1"/>
          </p:cNvGraphicFramePr>
          <p:nvPr>
            <p:ph idx="1"/>
            <p:extLst>
              <p:ext uri="{D42A27DB-BD31-4B8C-83A1-F6EECF244321}">
                <p14:modId xmlns:p14="http://schemas.microsoft.com/office/powerpoint/2010/main" val="1540606706"/>
              </p:ext>
            </p:extLst>
          </p:nvPr>
        </p:nvGraphicFramePr>
        <p:xfrm>
          <a:off x="7046384" y="853017"/>
          <a:ext cx="8348133" cy="74379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Footer Placeholder 1">
            <a:extLst>
              <a:ext uri="{FF2B5EF4-FFF2-40B4-BE49-F238E27FC236}">
                <a16:creationId xmlns:a16="http://schemas.microsoft.com/office/drawing/2014/main" id="{C8B9CCC5-16DE-200A-B1DE-E542B9ADAFD4}"/>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6251765" cy="914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6256000" cy="9144000"/>
          </a:xfrm>
          <a:prstGeom prst="rect">
            <a:avLst/>
          </a:prstGeom>
        </p:spPr>
      </p:pic>
      <p:sp>
        <p:nvSpPr>
          <p:cNvPr id="76" name="Rectangle 75">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2702" y="0"/>
            <a:ext cx="10070592" cy="9144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8" name="Picture 77">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 y="6674726"/>
            <a:ext cx="6620256" cy="192891"/>
          </a:xfrm>
          <a:prstGeom prst="rect">
            <a:avLst/>
          </a:prstGeom>
        </p:spPr>
      </p:pic>
      <p:sp>
        <p:nvSpPr>
          <p:cNvPr id="80" name="Rectangle 79">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451685"/>
            <a:ext cx="6619422" cy="4240631"/>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30724" name="Content Placeholder 2">
            <a:extLst>
              <a:ext uri="{FF2B5EF4-FFF2-40B4-BE49-F238E27FC236}">
                <a16:creationId xmlns:a16="http://schemas.microsoft.com/office/drawing/2014/main" id="{58804946-2E91-4DC3-A68F-EC01E5826889}"/>
              </a:ext>
            </a:extLst>
          </p:cNvPr>
          <p:cNvGraphicFramePr>
            <a:graphicFrameLocks noGrp="1"/>
          </p:cNvGraphicFramePr>
          <p:nvPr>
            <p:ph idx="1"/>
            <p:extLst>
              <p:ext uri="{D42A27DB-BD31-4B8C-83A1-F6EECF244321}">
                <p14:modId xmlns:p14="http://schemas.microsoft.com/office/powerpoint/2010/main" val="1774427232"/>
              </p:ext>
            </p:extLst>
          </p:nvPr>
        </p:nvGraphicFramePr>
        <p:xfrm>
          <a:off x="7046384" y="853017"/>
          <a:ext cx="8348133" cy="74379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Footer Placeholder 1">
            <a:extLst>
              <a:ext uri="{FF2B5EF4-FFF2-40B4-BE49-F238E27FC236}">
                <a16:creationId xmlns:a16="http://schemas.microsoft.com/office/drawing/2014/main" id="{B9968E8B-B814-4B7E-30BA-4F04373E6737}"/>
              </a:ext>
            </a:extLst>
          </p:cNvPr>
          <p:cNvSpPr>
            <a:spLocks noGrp="1"/>
          </p:cNvSpPr>
          <p:nvPr>
            <p:ph type="ftr" sz="quarter" idx="11"/>
          </p:nvPr>
        </p:nvSpPr>
        <p:spPr/>
        <p:txBody>
          <a:bodyPr/>
          <a:lstStyle/>
          <a:p>
            <a:r>
              <a:rPr lang="en-US"/>
              <a:t>Prof J.W. MUTEBA MWAMBA</a:t>
            </a:r>
            <a:endParaRPr lang="en-US" dirty="0"/>
          </a:p>
        </p:txBody>
      </p:sp>
    </p:spTree>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Berlin</Template>
  <TotalTime>888</TotalTime>
  <Words>4758</Words>
  <Application>Microsoft Office PowerPoint</Application>
  <PresentationFormat>Custom</PresentationFormat>
  <Paragraphs>775</Paragraphs>
  <Slides>58</Slides>
  <Notes>43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58</vt:i4>
      </vt:variant>
    </vt:vector>
  </HeadingPairs>
  <TitlesOfParts>
    <vt:vector size="70" baseType="lpstr">
      <vt:lpstr>Arial</vt:lpstr>
      <vt:lpstr>Cabin</vt:lpstr>
      <vt:lpstr>Cambria</vt:lpstr>
      <vt:lpstr>Comic Sans MS</vt:lpstr>
      <vt:lpstr>Courier</vt:lpstr>
      <vt:lpstr>Courier New</vt:lpstr>
      <vt:lpstr>Gill Sans</vt:lpstr>
      <vt:lpstr>Tahoma</vt:lpstr>
      <vt:lpstr>Times</vt:lpstr>
      <vt:lpstr>Trebuchet MS</vt:lpstr>
      <vt:lpstr>Wingdings</vt:lpstr>
      <vt:lpstr>Berlin</vt:lpstr>
      <vt:lpstr>INTRODUCTION TO CODING FOR DATA SCIENCE</vt:lpstr>
      <vt:lpstr>1. Functions</vt:lpstr>
      <vt:lpstr>Defining a Function - Syntax</vt:lpstr>
      <vt:lpstr>Function Syntax</vt:lpstr>
      <vt:lpstr>Calling a 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 of Variables:</vt:lpstr>
      <vt:lpstr>PowerPoint Presentation</vt:lpstr>
      <vt:lpstr>Conditional Operations: Iterations</vt:lpstr>
      <vt:lpstr>Comparative Operators</vt:lpstr>
      <vt:lpstr>Indentation</vt:lpstr>
      <vt:lpstr>PowerPoint Presentation</vt:lpstr>
      <vt:lpstr>PowerPoint Presentation</vt:lpstr>
      <vt:lpstr>PowerPoint Presentation</vt:lpstr>
      <vt:lpstr>Two-way Ops</vt:lpstr>
      <vt:lpstr>Two-way Ops with else:</vt:lpstr>
      <vt:lpstr>Visualize Blocks</vt:lpstr>
      <vt:lpstr>Multi-way Ops</vt:lpstr>
      <vt:lpstr>Boolean Algebra</vt:lpstr>
      <vt:lpstr>Boolean Algebra</vt:lpstr>
      <vt:lpstr>“while Loop”</vt:lpstr>
      <vt:lpstr>An Infinite “while Loop”</vt:lpstr>
      <vt:lpstr>Another Infinite “while Loop”</vt:lpstr>
      <vt:lpstr>Breaking Out of a while Loop</vt:lpstr>
      <vt:lpstr>Breaking Out of a Loop</vt:lpstr>
      <vt:lpstr>PowerPoint Presentation</vt:lpstr>
      <vt:lpstr>Finishing an Iteration with continue</vt:lpstr>
      <vt:lpstr>Finishing an Iteration with continue</vt:lpstr>
      <vt:lpstr>PowerPoint Presentation</vt:lpstr>
      <vt:lpstr>Indefinite Loops</vt:lpstr>
      <vt:lpstr>Definite Loops</vt:lpstr>
      <vt:lpstr>A Simple Definite “For Loop”</vt:lpstr>
      <vt:lpstr>A Definite “For Loop” with Strings</vt:lpstr>
      <vt:lpstr>A Simple Definite “For Loop”</vt:lpstr>
      <vt:lpstr>Looking at “in” inside “For Loop”</vt:lpstr>
      <vt:lpstr>Looking at “in” inside “For Loop”</vt:lpstr>
      <vt:lpstr>PowerPoint Presentation</vt:lpstr>
      <vt:lpstr>Making “smart” loops</vt:lpstr>
      <vt:lpstr>“For” Looping Through a Set</vt:lpstr>
      <vt:lpstr>Finding the Largest Value in a List</vt:lpstr>
      <vt:lpstr>Counting in a “For” Loop</vt:lpstr>
      <vt:lpstr>Summing with a “ For” Loop in a List</vt:lpstr>
      <vt:lpstr>Finding the Average of a List with “For” Loop</vt:lpstr>
      <vt:lpstr>Filtering a List with a “For” Loop</vt:lpstr>
      <vt:lpstr>Searching a List with “For” Loop Using a Boolean Variable</vt:lpstr>
      <vt:lpstr>Finding the Smallest Value in a List with “For” Loop</vt:lpstr>
      <vt:lpstr>The “is” and “is not” Operators</vt:lpstr>
      <vt:lpstr>Looping Through Strings</vt:lpstr>
      <vt:lpstr>Looping Through Strings</vt:lpstr>
      <vt:lpstr>Looping Through Strings</vt:lpstr>
      <vt:lpstr>Looping and Counting</vt:lpstr>
      <vt:lpstr>END SESSION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Execution</dc:title>
  <dc:creator>JOHN WEIRSTRASS Μυθεβα- Μωαμβα</dc:creator>
  <cp:lastModifiedBy>Muteba Mwamba, John</cp:lastModifiedBy>
  <cp:revision>110</cp:revision>
  <dcterms:modified xsi:type="dcterms:W3CDTF">2024-03-01T22:22:01Z</dcterms:modified>
</cp:coreProperties>
</file>