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5"/>
  </p:notesMasterIdLst>
  <p:sldIdLst>
    <p:sldId id="256" r:id="rId3"/>
    <p:sldId id="318" r:id="rId4"/>
    <p:sldId id="281" r:id="rId5"/>
    <p:sldId id="317" r:id="rId6"/>
    <p:sldId id="333" r:id="rId7"/>
    <p:sldId id="334" r:id="rId8"/>
    <p:sldId id="282" r:id="rId9"/>
    <p:sldId id="335" r:id="rId10"/>
    <p:sldId id="341" r:id="rId11"/>
    <p:sldId id="308" r:id="rId12"/>
    <p:sldId id="337" r:id="rId13"/>
    <p:sldId id="338" r:id="rId14"/>
    <p:sldId id="339" r:id="rId15"/>
    <p:sldId id="340" r:id="rId16"/>
    <p:sldId id="336" r:id="rId17"/>
    <p:sldId id="309" r:id="rId18"/>
    <p:sldId id="310" r:id="rId19"/>
    <p:sldId id="312" r:id="rId20"/>
    <p:sldId id="313" r:id="rId21"/>
    <p:sldId id="325" r:id="rId22"/>
    <p:sldId id="332" r:id="rId23"/>
    <p:sldId id="284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C5B3B-6351-402B-8404-F6FCCA6EB8DE}" v="10" dt="2025-02-23T13:08:30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1" autoAdjust="0"/>
  </p:normalViewPr>
  <p:slideViewPr>
    <p:cSldViewPr snapToGrid="0">
      <p:cViewPr>
        <p:scale>
          <a:sx n="66" d="100"/>
          <a:sy n="66" d="100"/>
        </p:scale>
        <p:origin x="1280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Aloo" userId="81d139e4-1a74-45bd-a04a-64f94c7d37c9" providerId="ADAL" clId="{BA7C5B3B-6351-402B-8404-F6FCCA6EB8DE}"/>
    <pc:docChg chg="undo custSel addSld delSld modSld sldOrd">
      <pc:chgData name="Christopher Aloo" userId="81d139e4-1a74-45bd-a04a-64f94c7d37c9" providerId="ADAL" clId="{BA7C5B3B-6351-402B-8404-F6FCCA6EB8DE}" dt="2025-02-23T13:08:30.542" v="1042"/>
      <pc:docMkLst>
        <pc:docMk/>
      </pc:docMkLst>
      <pc:sldChg chg="modSp mod">
        <pc:chgData name="Christopher Aloo" userId="81d139e4-1a74-45bd-a04a-64f94c7d37c9" providerId="ADAL" clId="{BA7C5B3B-6351-402B-8404-F6FCCA6EB8DE}" dt="2025-02-23T11:51:30.368" v="19" actId="20577"/>
        <pc:sldMkLst>
          <pc:docMk/>
          <pc:sldMk cId="0" sldId="256"/>
        </pc:sldMkLst>
        <pc:spChg chg="mod">
          <ac:chgData name="Christopher Aloo" userId="81d139e4-1a74-45bd-a04a-64f94c7d37c9" providerId="ADAL" clId="{BA7C5B3B-6351-402B-8404-F6FCCA6EB8DE}" dt="2025-02-23T11:51:30.368" v="19" actId="20577"/>
          <ac:spMkLst>
            <pc:docMk/>
            <pc:sldMk cId="0" sldId="256"/>
            <ac:spMk id="2" creationId="{583644C7-D4DF-543E-6801-D112434A16B3}"/>
          </ac:spMkLst>
        </pc:spChg>
      </pc:sldChg>
      <pc:sldChg chg="del">
        <pc:chgData name="Christopher Aloo" userId="81d139e4-1a74-45bd-a04a-64f94c7d37c9" providerId="ADAL" clId="{BA7C5B3B-6351-402B-8404-F6FCCA6EB8DE}" dt="2025-02-23T12:23:02.025" v="20" actId="47"/>
        <pc:sldMkLst>
          <pc:docMk/>
          <pc:sldMk cId="1250749228" sldId="270"/>
        </pc:sldMkLst>
      </pc:sldChg>
      <pc:sldChg chg="modSp mod">
        <pc:chgData name="Christopher Aloo" userId="81d139e4-1a74-45bd-a04a-64f94c7d37c9" providerId="ADAL" clId="{BA7C5B3B-6351-402B-8404-F6FCCA6EB8DE}" dt="2025-02-23T12:23:46.347" v="132" actId="20577"/>
        <pc:sldMkLst>
          <pc:docMk/>
          <pc:sldMk cId="2434392186" sldId="281"/>
        </pc:sldMkLst>
        <pc:spChg chg="mod">
          <ac:chgData name="Christopher Aloo" userId="81d139e4-1a74-45bd-a04a-64f94c7d37c9" providerId="ADAL" clId="{BA7C5B3B-6351-402B-8404-F6FCCA6EB8DE}" dt="2025-02-23T12:23:46.347" v="132" actId="20577"/>
          <ac:spMkLst>
            <pc:docMk/>
            <pc:sldMk cId="2434392186" sldId="281"/>
            <ac:spMk id="67" creationId="{BEF3944A-EAD5-EE28-C376-A58B05C4B247}"/>
          </ac:spMkLst>
        </pc:spChg>
      </pc:sldChg>
      <pc:sldChg chg="modSp mod">
        <pc:chgData name="Christopher Aloo" userId="81d139e4-1a74-45bd-a04a-64f94c7d37c9" providerId="ADAL" clId="{BA7C5B3B-6351-402B-8404-F6FCCA6EB8DE}" dt="2025-02-23T12:43:51.196" v="304" actId="20577"/>
        <pc:sldMkLst>
          <pc:docMk/>
          <pc:sldMk cId="2684525786" sldId="282"/>
        </pc:sldMkLst>
        <pc:spChg chg="mod">
          <ac:chgData name="Christopher Aloo" userId="81d139e4-1a74-45bd-a04a-64f94c7d37c9" providerId="ADAL" clId="{BA7C5B3B-6351-402B-8404-F6FCCA6EB8DE}" dt="2025-02-23T12:43:51.196" v="304" actId="20577"/>
          <ac:spMkLst>
            <pc:docMk/>
            <pc:sldMk cId="2684525786" sldId="282"/>
            <ac:spMk id="67" creationId="{734BEFDA-A1E4-03EA-A5FE-83A7DD30846F}"/>
          </ac:spMkLst>
        </pc:spChg>
      </pc:sldChg>
      <pc:sldChg chg="del">
        <pc:chgData name="Christopher Aloo" userId="81d139e4-1a74-45bd-a04a-64f94c7d37c9" providerId="ADAL" clId="{BA7C5B3B-6351-402B-8404-F6FCCA6EB8DE}" dt="2025-02-23T12:43:33.225" v="261" actId="47"/>
        <pc:sldMkLst>
          <pc:docMk/>
          <pc:sldMk cId="2346491900" sldId="305"/>
        </pc:sldMkLst>
      </pc:sldChg>
      <pc:sldChg chg="del">
        <pc:chgData name="Christopher Aloo" userId="81d139e4-1a74-45bd-a04a-64f94c7d37c9" providerId="ADAL" clId="{BA7C5B3B-6351-402B-8404-F6FCCA6EB8DE}" dt="2025-02-23T12:43:34.512" v="262" actId="47"/>
        <pc:sldMkLst>
          <pc:docMk/>
          <pc:sldMk cId="921588582" sldId="306"/>
        </pc:sldMkLst>
      </pc:sldChg>
      <pc:sldChg chg="del">
        <pc:chgData name="Christopher Aloo" userId="81d139e4-1a74-45bd-a04a-64f94c7d37c9" providerId="ADAL" clId="{BA7C5B3B-6351-402B-8404-F6FCCA6EB8DE}" dt="2025-02-23T12:43:35.239" v="263" actId="47"/>
        <pc:sldMkLst>
          <pc:docMk/>
          <pc:sldMk cId="1631390472" sldId="307"/>
        </pc:sldMkLst>
      </pc:sldChg>
      <pc:sldChg chg="addSp modSp mod">
        <pc:chgData name="Christopher Aloo" userId="81d139e4-1a74-45bd-a04a-64f94c7d37c9" providerId="ADAL" clId="{BA7C5B3B-6351-402B-8404-F6FCCA6EB8DE}" dt="2025-02-23T13:05:31.379" v="959" actId="20577"/>
        <pc:sldMkLst>
          <pc:docMk/>
          <pc:sldMk cId="1751710969" sldId="308"/>
        </pc:sldMkLst>
        <pc:spChg chg="mod">
          <ac:chgData name="Christopher Aloo" userId="81d139e4-1a74-45bd-a04a-64f94c7d37c9" providerId="ADAL" clId="{BA7C5B3B-6351-402B-8404-F6FCCA6EB8DE}" dt="2025-02-23T12:57:20.451" v="709" actId="20577"/>
          <ac:spMkLst>
            <pc:docMk/>
            <pc:sldMk cId="1751710969" sldId="308"/>
            <ac:spMk id="2" creationId="{502F6914-8A60-68BB-6E52-04C8D449D005}"/>
          </ac:spMkLst>
        </pc:spChg>
        <pc:spChg chg="add mod">
          <ac:chgData name="Christopher Aloo" userId="81d139e4-1a74-45bd-a04a-64f94c7d37c9" providerId="ADAL" clId="{BA7C5B3B-6351-402B-8404-F6FCCA6EB8DE}" dt="2025-02-23T13:05:31.379" v="959" actId="20577"/>
          <ac:spMkLst>
            <pc:docMk/>
            <pc:sldMk cId="1751710969" sldId="308"/>
            <ac:spMk id="4" creationId="{BDEB6FC6-C014-F4BC-F3BB-1237C3C921DC}"/>
          </ac:spMkLst>
        </pc:spChg>
      </pc:sldChg>
      <pc:sldChg chg="modSp mod">
        <pc:chgData name="Christopher Aloo" userId="81d139e4-1a74-45bd-a04a-64f94c7d37c9" providerId="ADAL" clId="{BA7C5B3B-6351-402B-8404-F6FCCA6EB8DE}" dt="2025-02-23T12:44:20.421" v="325" actId="20577"/>
        <pc:sldMkLst>
          <pc:docMk/>
          <pc:sldMk cId="1683218715" sldId="309"/>
        </pc:sldMkLst>
        <pc:spChg chg="mod">
          <ac:chgData name="Christopher Aloo" userId="81d139e4-1a74-45bd-a04a-64f94c7d37c9" providerId="ADAL" clId="{BA7C5B3B-6351-402B-8404-F6FCCA6EB8DE}" dt="2025-02-23T12:44:20.421" v="325" actId="20577"/>
          <ac:spMkLst>
            <pc:docMk/>
            <pc:sldMk cId="1683218715" sldId="309"/>
            <ac:spMk id="2" creationId="{FEFC5C4A-7DFB-A337-C4B5-7D18A9617506}"/>
          </ac:spMkLst>
        </pc:spChg>
      </pc:sldChg>
      <pc:sldChg chg="modSp mod">
        <pc:chgData name="Christopher Aloo" userId="81d139e4-1a74-45bd-a04a-64f94c7d37c9" providerId="ADAL" clId="{BA7C5B3B-6351-402B-8404-F6FCCA6EB8DE}" dt="2025-02-23T12:44:46.760" v="352" actId="20577"/>
        <pc:sldMkLst>
          <pc:docMk/>
          <pc:sldMk cId="3185540899" sldId="310"/>
        </pc:sldMkLst>
        <pc:spChg chg="mod">
          <ac:chgData name="Christopher Aloo" userId="81d139e4-1a74-45bd-a04a-64f94c7d37c9" providerId="ADAL" clId="{BA7C5B3B-6351-402B-8404-F6FCCA6EB8DE}" dt="2025-02-23T12:44:46.760" v="352" actId="20577"/>
          <ac:spMkLst>
            <pc:docMk/>
            <pc:sldMk cId="3185540899" sldId="310"/>
            <ac:spMk id="2" creationId="{81681535-B747-215A-B59C-82E5177CEC91}"/>
          </ac:spMkLst>
        </pc:spChg>
      </pc:sldChg>
      <pc:sldChg chg="del">
        <pc:chgData name="Christopher Aloo" userId="81d139e4-1a74-45bd-a04a-64f94c7d37c9" providerId="ADAL" clId="{BA7C5B3B-6351-402B-8404-F6FCCA6EB8DE}" dt="2025-02-23T12:44:52.325" v="353" actId="47"/>
        <pc:sldMkLst>
          <pc:docMk/>
          <pc:sldMk cId="593933375" sldId="311"/>
        </pc:sldMkLst>
      </pc:sldChg>
      <pc:sldChg chg="modSp mod">
        <pc:chgData name="Christopher Aloo" userId="81d139e4-1a74-45bd-a04a-64f94c7d37c9" providerId="ADAL" clId="{BA7C5B3B-6351-402B-8404-F6FCCA6EB8DE}" dt="2025-02-23T12:44:58.957" v="382" actId="20577"/>
        <pc:sldMkLst>
          <pc:docMk/>
          <pc:sldMk cId="2356003971" sldId="312"/>
        </pc:sldMkLst>
        <pc:spChg chg="mod">
          <ac:chgData name="Christopher Aloo" userId="81d139e4-1a74-45bd-a04a-64f94c7d37c9" providerId="ADAL" clId="{BA7C5B3B-6351-402B-8404-F6FCCA6EB8DE}" dt="2025-02-23T12:44:58.957" v="382" actId="20577"/>
          <ac:spMkLst>
            <pc:docMk/>
            <pc:sldMk cId="2356003971" sldId="312"/>
            <ac:spMk id="67" creationId="{D6A0A2D3-0437-5F74-62DB-38AE07F44BC1}"/>
          </ac:spMkLst>
        </pc:spChg>
      </pc:sldChg>
      <pc:sldChg chg="modSp mod">
        <pc:chgData name="Christopher Aloo" userId="81d139e4-1a74-45bd-a04a-64f94c7d37c9" providerId="ADAL" clId="{BA7C5B3B-6351-402B-8404-F6FCCA6EB8DE}" dt="2025-02-23T12:46:04.783" v="520" actId="20577"/>
        <pc:sldMkLst>
          <pc:docMk/>
          <pc:sldMk cId="596695051" sldId="313"/>
        </pc:sldMkLst>
        <pc:spChg chg="mod">
          <ac:chgData name="Christopher Aloo" userId="81d139e4-1a74-45bd-a04a-64f94c7d37c9" providerId="ADAL" clId="{BA7C5B3B-6351-402B-8404-F6FCCA6EB8DE}" dt="2025-02-23T12:45:12.134" v="416" actId="20577"/>
          <ac:spMkLst>
            <pc:docMk/>
            <pc:sldMk cId="596695051" sldId="313"/>
            <ac:spMk id="2" creationId="{2080C0F3-63D3-E9DB-05E1-251B0658A07C}"/>
          </ac:spMkLst>
        </pc:spChg>
        <pc:spChg chg="mod">
          <ac:chgData name="Christopher Aloo" userId="81d139e4-1a74-45bd-a04a-64f94c7d37c9" providerId="ADAL" clId="{BA7C5B3B-6351-402B-8404-F6FCCA6EB8DE}" dt="2025-02-23T12:46:04.783" v="520" actId="20577"/>
          <ac:spMkLst>
            <pc:docMk/>
            <pc:sldMk cId="596695051" sldId="313"/>
            <ac:spMk id="3" creationId="{310EAC06-2050-E449-3C05-2F02B0748DF2}"/>
          </ac:spMkLst>
        </pc:spChg>
      </pc:sldChg>
      <pc:sldChg chg="del">
        <pc:chgData name="Christopher Aloo" userId="81d139e4-1a74-45bd-a04a-64f94c7d37c9" providerId="ADAL" clId="{BA7C5B3B-6351-402B-8404-F6FCCA6EB8DE}" dt="2025-02-23T12:46:36.902" v="521" actId="47"/>
        <pc:sldMkLst>
          <pc:docMk/>
          <pc:sldMk cId="4132406150" sldId="314"/>
        </pc:sldMkLst>
      </pc:sldChg>
      <pc:sldChg chg="del">
        <pc:chgData name="Christopher Aloo" userId="81d139e4-1a74-45bd-a04a-64f94c7d37c9" providerId="ADAL" clId="{BA7C5B3B-6351-402B-8404-F6FCCA6EB8DE}" dt="2025-02-23T12:46:45.322" v="529" actId="47"/>
        <pc:sldMkLst>
          <pc:docMk/>
          <pc:sldMk cId="3023035554" sldId="316"/>
        </pc:sldMkLst>
      </pc:sldChg>
      <pc:sldChg chg="modSp mod">
        <pc:chgData name="Christopher Aloo" userId="81d139e4-1a74-45bd-a04a-64f94c7d37c9" providerId="ADAL" clId="{BA7C5B3B-6351-402B-8404-F6FCCA6EB8DE}" dt="2025-02-23T12:43:17.702" v="260" actId="20577"/>
        <pc:sldMkLst>
          <pc:docMk/>
          <pc:sldMk cId="3855953157" sldId="317"/>
        </pc:sldMkLst>
        <pc:spChg chg="mod">
          <ac:chgData name="Christopher Aloo" userId="81d139e4-1a74-45bd-a04a-64f94c7d37c9" providerId="ADAL" clId="{BA7C5B3B-6351-402B-8404-F6FCCA6EB8DE}" dt="2025-02-23T12:42:34.166" v="144" actId="20577"/>
          <ac:spMkLst>
            <pc:docMk/>
            <pc:sldMk cId="3855953157" sldId="317"/>
            <ac:spMk id="2" creationId="{95B17210-8CAA-840C-123E-7F8BD72904E4}"/>
          </ac:spMkLst>
        </pc:spChg>
        <pc:spChg chg="mod">
          <ac:chgData name="Christopher Aloo" userId="81d139e4-1a74-45bd-a04a-64f94c7d37c9" providerId="ADAL" clId="{BA7C5B3B-6351-402B-8404-F6FCCA6EB8DE}" dt="2025-02-23T12:43:17.702" v="260" actId="20577"/>
          <ac:spMkLst>
            <pc:docMk/>
            <pc:sldMk cId="3855953157" sldId="317"/>
            <ac:spMk id="3" creationId="{407D8477-2015-584D-8ECC-3A2AA1874D59}"/>
          </ac:spMkLst>
        </pc:spChg>
      </pc:sldChg>
      <pc:sldChg chg="addSp delSp modSp mod">
        <pc:chgData name="Christopher Aloo" userId="81d139e4-1a74-45bd-a04a-64f94c7d37c9" providerId="ADAL" clId="{BA7C5B3B-6351-402B-8404-F6FCCA6EB8DE}" dt="2025-02-23T12:23:36.835" v="122" actId="20577"/>
        <pc:sldMkLst>
          <pc:docMk/>
          <pc:sldMk cId="151336184" sldId="318"/>
        </pc:sldMkLst>
        <pc:spChg chg="mod">
          <ac:chgData name="Christopher Aloo" userId="81d139e4-1a74-45bd-a04a-64f94c7d37c9" providerId="ADAL" clId="{BA7C5B3B-6351-402B-8404-F6FCCA6EB8DE}" dt="2025-02-23T12:23:06.087" v="30" actId="20577"/>
          <ac:spMkLst>
            <pc:docMk/>
            <pc:sldMk cId="151336184" sldId="318"/>
            <ac:spMk id="2" creationId="{2889C7FD-3FA7-D1FA-4F10-9B23985ABB2A}"/>
          </ac:spMkLst>
        </pc:spChg>
        <pc:spChg chg="add mod">
          <ac:chgData name="Christopher Aloo" userId="81d139e4-1a74-45bd-a04a-64f94c7d37c9" providerId="ADAL" clId="{BA7C5B3B-6351-402B-8404-F6FCCA6EB8DE}" dt="2025-02-23T12:23:36.835" v="122" actId="20577"/>
          <ac:spMkLst>
            <pc:docMk/>
            <pc:sldMk cId="151336184" sldId="318"/>
            <ac:spMk id="4" creationId="{AAD2AB00-5B36-FFCB-3E6E-D975131B5418}"/>
          </ac:spMkLst>
        </pc:spChg>
        <pc:picChg chg="del">
          <ac:chgData name="Christopher Aloo" userId="81d139e4-1a74-45bd-a04a-64f94c7d37c9" providerId="ADAL" clId="{BA7C5B3B-6351-402B-8404-F6FCCA6EB8DE}" dt="2025-02-23T12:23:08.349" v="31" actId="478"/>
          <ac:picMkLst>
            <pc:docMk/>
            <pc:sldMk cId="151336184" sldId="318"/>
            <ac:picMk id="6" creationId="{70D7F4F6-C3B5-A203-0897-FC4713A3E3C8}"/>
          </ac:picMkLst>
        </pc:picChg>
        <pc:inkChg chg="del">
          <ac:chgData name="Christopher Aloo" userId="81d139e4-1a74-45bd-a04a-64f94c7d37c9" providerId="ADAL" clId="{BA7C5B3B-6351-402B-8404-F6FCCA6EB8DE}" dt="2025-02-23T12:23:11.311" v="32" actId="478"/>
          <ac:inkMkLst>
            <pc:docMk/>
            <pc:sldMk cId="151336184" sldId="318"/>
            <ac:inkMk id="3" creationId="{ED09E3FB-D293-A309-1273-AF712D08755D}"/>
          </ac:inkMkLst>
        </pc:inkChg>
      </pc:sldChg>
      <pc:sldChg chg="del">
        <pc:chgData name="Christopher Aloo" userId="81d139e4-1a74-45bd-a04a-64f94c7d37c9" providerId="ADAL" clId="{BA7C5B3B-6351-402B-8404-F6FCCA6EB8DE}" dt="2025-02-23T12:46:37.366" v="522" actId="47"/>
        <pc:sldMkLst>
          <pc:docMk/>
          <pc:sldMk cId="4010766615" sldId="319"/>
        </pc:sldMkLst>
      </pc:sldChg>
      <pc:sldChg chg="del">
        <pc:chgData name="Christopher Aloo" userId="81d139e4-1a74-45bd-a04a-64f94c7d37c9" providerId="ADAL" clId="{BA7C5B3B-6351-402B-8404-F6FCCA6EB8DE}" dt="2025-02-23T12:46:40.762" v="525" actId="47"/>
        <pc:sldMkLst>
          <pc:docMk/>
          <pc:sldMk cId="2868813887" sldId="320"/>
        </pc:sldMkLst>
      </pc:sldChg>
      <pc:sldChg chg="del">
        <pc:chgData name="Christopher Aloo" userId="81d139e4-1a74-45bd-a04a-64f94c7d37c9" providerId="ADAL" clId="{BA7C5B3B-6351-402B-8404-F6FCCA6EB8DE}" dt="2025-02-23T12:46:39.619" v="524" actId="47"/>
        <pc:sldMkLst>
          <pc:docMk/>
          <pc:sldMk cId="4272252233" sldId="321"/>
        </pc:sldMkLst>
      </pc:sldChg>
      <pc:sldChg chg="del">
        <pc:chgData name="Christopher Aloo" userId="81d139e4-1a74-45bd-a04a-64f94c7d37c9" providerId="ADAL" clId="{BA7C5B3B-6351-402B-8404-F6FCCA6EB8DE}" dt="2025-02-23T12:46:38.506" v="523" actId="47"/>
        <pc:sldMkLst>
          <pc:docMk/>
          <pc:sldMk cId="3363588813" sldId="322"/>
        </pc:sldMkLst>
      </pc:sldChg>
      <pc:sldChg chg="del">
        <pc:chgData name="Christopher Aloo" userId="81d139e4-1a74-45bd-a04a-64f94c7d37c9" providerId="ADAL" clId="{BA7C5B3B-6351-402B-8404-F6FCCA6EB8DE}" dt="2025-02-23T12:46:41.749" v="526" actId="47"/>
        <pc:sldMkLst>
          <pc:docMk/>
          <pc:sldMk cId="971938631" sldId="323"/>
        </pc:sldMkLst>
      </pc:sldChg>
      <pc:sldChg chg="del">
        <pc:chgData name="Christopher Aloo" userId="81d139e4-1a74-45bd-a04a-64f94c7d37c9" providerId="ADAL" clId="{BA7C5B3B-6351-402B-8404-F6FCCA6EB8DE}" dt="2025-02-23T12:46:44.263" v="528" actId="47"/>
        <pc:sldMkLst>
          <pc:docMk/>
          <pc:sldMk cId="1579773140" sldId="324"/>
        </pc:sldMkLst>
      </pc:sldChg>
      <pc:sldChg chg="modSp mod">
        <pc:chgData name="Christopher Aloo" userId="81d139e4-1a74-45bd-a04a-64f94c7d37c9" providerId="ADAL" clId="{BA7C5B3B-6351-402B-8404-F6FCCA6EB8DE}" dt="2025-02-23T12:46:52.894" v="546" actId="20577"/>
        <pc:sldMkLst>
          <pc:docMk/>
          <pc:sldMk cId="78619540" sldId="325"/>
        </pc:sldMkLst>
        <pc:spChg chg="mod">
          <ac:chgData name="Christopher Aloo" userId="81d139e4-1a74-45bd-a04a-64f94c7d37c9" providerId="ADAL" clId="{BA7C5B3B-6351-402B-8404-F6FCCA6EB8DE}" dt="2025-02-23T12:46:52.894" v="546" actId="20577"/>
          <ac:spMkLst>
            <pc:docMk/>
            <pc:sldMk cId="78619540" sldId="325"/>
            <ac:spMk id="67" creationId="{C1356B37-9518-2C9D-F3C2-F32E2AA2627E}"/>
          </ac:spMkLst>
        </pc:spChg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4103939844" sldId="326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832394234" sldId="328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4257468463" sldId="329"/>
        </pc:sldMkLst>
      </pc:sldChg>
      <pc:sldChg chg="del">
        <pc:chgData name="Christopher Aloo" userId="81d139e4-1a74-45bd-a04a-64f94c7d37c9" providerId="ADAL" clId="{BA7C5B3B-6351-402B-8404-F6FCCA6EB8DE}" dt="2025-02-23T12:46:42.862" v="527" actId="47"/>
        <pc:sldMkLst>
          <pc:docMk/>
          <pc:sldMk cId="3936774391" sldId="330"/>
        </pc:sldMkLst>
      </pc:sldChg>
      <pc:sldChg chg="del">
        <pc:chgData name="Christopher Aloo" userId="81d139e4-1a74-45bd-a04a-64f94c7d37c9" providerId="ADAL" clId="{BA7C5B3B-6351-402B-8404-F6FCCA6EB8DE}" dt="2025-02-23T12:47:04.758" v="548" actId="47"/>
        <pc:sldMkLst>
          <pc:docMk/>
          <pc:sldMk cId="2047592346" sldId="331"/>
        </pc:sldMkLst>
      </pc:sldChg>
      <pc:sldChg chg="modSp add mod">
        <pc:chgData name="Christopher Aloo" userId="81d139e4-1a74-45bd-a04a-64f94c7d37c9" providerId="ADAL" clId="{BA7C5B3B-6351-402B-8404-F6FCCA6EB8DE}" dt="2025-02-23T12:56:08.065" v="637" actId="6549"/>
        <pc:sldMkLst>
          <pc:docMk/>
          <pc:sldMk cId="517507053" sldId="333"/>
        </pc:sldMkLst>
        <pc:spChg chg="mod">
          <ac:chgData name="Christopher Aloo" userId="81d139e4-1a74-45bd-a04a-64f94c7d37c9" providerId="ADAL" clId="{BA7C5B3B-6351-402B-8404-F6FCCA6EB8DE}" dt="2025-02-23T12:56:08.065" v="637" actId="6549"/>
          <ac:spMkLst>
            <pc:docMk/>
            <pc:sldMk cId="517507053" sldId="333"/>
            <ac:spMk id="3" creationId="{B0585DFF-605B-A98F-7302-70445F6D8669}"/>
          </ac:spMkLst>
        </pc:spChg>
      </pc:sldChg>
      <pc:sldChg chg="del">
        <pc:chgData name="Christopher Aloo" userId="81d139e4-1a74-45bd-a04a-64f94c7d37c9" providerId="ADAL" clId="{BA7C5B3B-6351-402B-8404-F6FCCA6EB8DE}" dt="2025-02-23T12:47:11.279" v="551" actId="47"/>
        <pc:sldMkLst>
          <pc:docMk/>
          <pc:sldMk cId="1848418684" sldId="333"/>
        </pc:sldMkLst>
      </pc:sldChg>
      <pc:sldChg chg="modSp add mod">
        <pc:chgData name="Christopher Aloo" userId="81d139e4-1a74-45bd-a04a-64f94c7d37c9" providerId="ADAL" clId="{BA7C5B3B-6351-402B-8404-F6FCCA6EB8DE}" dt="2025-02-23T12:56:23.404" v="640" actId="12"/>
        <pc:sldMkLst>
          <pc:docMk/>
          <pc:sldMk cId="2887240092" sldId="334"/>
        </pc:sldMkLst>
        <pc:spChg chg="mod">
          <ac:chgData name="Christopher Aloo" userId="81d139e4-1a74-45bd-a04a-64f94c7d37c9" providerId="ADAL" clId="{BA7C5B3B-6351-402B-8404-F6FCCA6EB8DE}" dt="2025-02-23T12:56:23.404" v="640" actId="12"/>
          <ac:spMkLst>
            <pc:docMk/>
            <pc:sldMk cId="2887240092" sldId="334"/>
            <ac:spMk id="3" creationId="{5FCA3551-6861-0042-AC66-D635F11A834F}"/>
          </ac:spMkLst>
        </pc:spChg>
      </pc:sldChg>
      <pc:sldChg chg="del">
        <pc:chgData name="Christopher Aloo" userId="81d139e4-1a74-45bd-a04a-64f94c7d37c9" providerId="ADAL" clId="{BA7C5B3B-6351-402B-8404-F6FCCA6EB8DE}" dt="2025-02-23T12:47:12.437" v="552" actId="47"/>
        <pc:sldMkLst>
          <pc:docMk/>
          <pc:sldMk cId="2080220778" sldId="335"/>
        </pc:sldMkLst>
      </pc:sldChg>
      <pc:sldChg chg="modSp add mod ord">
        <pc:chgData name="Christopher Aloo" userId="81d139e4-1a74-45bd-a04a-64f94c7d37c9" providerId="ADAL" clId="{BA7C5B3B-6351-402B-8404-F6FCCA6EB8DE}" dt="2025-02-23T12:57:03.460" v="680"/>
        <pc:sldMkLst>
          <pc:docMk/>
          <pc:sldMk cId="3958986846" sldId="335"/>
        </pc:sldMkLst>
        <pc:spChg chg="mod">
          <ac:chgData name="Christopher Aloo" userId="81d139e4-1a74-45bd-a04a-64f94c7d37c9" providerId="ADAL" clId="{BA7C5B3B-6351-402B-8404-F6FCCA6EB8DE}" dt="2025-02-23T12:56:58.054" v="677" actId="20577"/>
          <ac:spMkLst>
            <pc:docMk/>
            <pc:sldMk cId="3958986846" sldId="335"/>
            <ac:spMk id="2" creationId="{B4F3F977-A9D4-2DA4-169D-2DAC860ABD3D}"/>
          </ac:spMkLst>
        </pc:spChg>
        <pc:spChg chg="mod">
          <ac:chgData name="Christopher Aloo" userId="81d139e4-1a74-45bd-a04a-64f94c7d37c9" providerId="ADAL" clId="{BA7C5B3B-6351-402B-8404-F6FCCA6EB8DE}" dt="2025-02-23T12:57:03.460" v="680"/>
          <ac:spMkLst>
            <pc:docMk/>
            <pc:sldMk cId="3958986846" sldId="335"/>
            <ac:spMk id="3" creationId="{9B7C3CBE-9AE7-B9D0-1A75-0F1C3E905512}"/>
          </ac:spMkLst>
        </pc:spChg>
      </pc:sldChg>
      <pc:sldChg chg="del">
        <pc:chgData name="Christopher Aloo" userId="81d139e4-1a74-45bd-a04a-64f94c7d37c9" providerId="ADAL" clId="{BA7C5B3B-6351-402B-8404-F6FCCA6EB8DE}" dt="2025-02-23T12:47:13.296" v="553" actId="47"/>
        <pc:sldMkLst>
          <pc:docMk/>
          <pc:sldMk cId="534018469" sldId="336"/>
        </pc:sldMkLst>
      </pc:sldChg>
      <pc:sldChg chg="add">
        <pc:chgData name="Christopher Aloo" userId="81d139e4-1a74-45bd-a04a-64f94c7d37c9" providerId="ADAL" clId="{BA7C5B3B-6351-402B-8404-F6FCCA6EB8DE}" dt="2025-02-23T12:57:13.566" v="681" actId="2890"/>
        <pc:sldMkLst>
          <pc:docMk/>
          <pc:sldMk cId="1670475879" sldId="336"/>
        </pc:sldMkLst>
      </pc:sldChg>
      <pc:sldChg chg="del">
        <pc:chgData name="Christopher Aloo" userId="81d139e4-1a74-45bd-a04a-64f94c7d37c9" providerId="ADAL" clId="{BA7C5B3B-6351-402B-8404-F6FCCA6EB8DE}" dt="2025-02-23T12:47:14.399" v="554" actId="47"/>
        <pc:sldMkLst>
          <pc:docMk/>
          <pc:sldMk cId="902026426" sldId="337"/>
        </pc:sldMkLst>
      </pc:sldChg>
      <pc:sldChg chg="addSp delSp modSp add mod">
        <pc:chgData name="Christopher Aloo" userId="81d139e4-1a74-45bd-a04a-64f94c7d37c9" providerId="ADAL" clId="{BA7C5B3B-6351-402B-8404-F6FCCA6EB8DE}" dt="2025-02-23T13:00:05.297" v="859" actId="14100"/>
        <pc:sldMkLst>
          <pc:docMk/>
          <pc:sldMk cId="2629681235" sldId="337"/>
        </pc:sldMkLst>
        <pc:spChg chg="mod">
          <ac:chgData name="Christopher Aloo" userId="81d139e4-1a74-45bd-a04a-64f94c7d37c9" providerId="ADAL" clId="{BA7C5B3B-6351-402B-8404-F6FCCA6EB8DE}" dt="2025-02-23T12:59:18.496" v="807" actId="20577"/>
          <ac:spMkLst>
            <pc:docMk/>
            <pc:sldMk cId="2629681235" sldId="337"/>
            <ac:spMk id="2" creationId="{75088454-E435-3080-3077-9BD1A0D8F0E1}"/>
          </ac:spMkLst>
        </pc:spChg>
        <pc:spChg chg="del">
          <ac:chgData name="Christopher Aloo" userId="81d139e4-1a74-45bd-a04a-64f94c7d37c9" providerId="ADAL" clId="{BA7C5B3B-6351-402B-8404-F6FCCA6EB8DE}" dt="2025-02-23T12:59:15.584" v="801" actId="478"/>
          <ac:spMkLst>
            <pc:docMk/>
            <pc:sldMk cId="2629681235" sldId="337"/>
            <ac:spMk id="4" creationId="{1064FC6A-87E5-0734-76AD-30FE82F0B07D}"/>
          </ac:spMkLst>
        </pc:spChg>
        <pc:spChg chg="add mod">
          <ac:chgData name="Christopher Aloo" userId="81d139e4-1a74-45bd-a04a-64f94c7d37c9" providerId="ADAL" clId="{BA7C5B3B-6351-402B-8404-F6FCCA6EB8DE}" dt="2025-02-23T13:00:05.297" v="859" actId="14100"/>
          <ac:spMkLst>
            <pc:docMk/>
            <pc:sldMk cId="2629681235" sldId="337"/>
            <ac:spMk id="5" creationId="{09A1DDAC-8436-6C55-AAF7-E5D0E4E608C2}"/>
          </ac:spMkLst>
        </pc:spChg>
      </pc:sldChg>
      <pc:sldChg chg="del">
        <pc:chgData name="Christopher Aloo" userId="81d139e4-1a74-45bd-a04a-64f94c7d37c9" providerId="ADAL" clId="{BA7C5B3B-6351-402B-8404-F6FCCA6EB8DE}" dt="2025-02-23T12:47:15.308" v="555" actId="47"/>
        <pc:sldMkLst>
          <pc:docMk/>
          <pc:sldMk cId="1017162608" sldId="338"/>
        </pc:sldMkLst>
      </pc:sldChg>
      <pc:sldChg chg="modSp add mod">
        <pc:chgData name="Christopher Aloo" userId="81d139e4-1a74-45bd-a04a-64f94c7d37c9" providerId="ADAL" clId="{BA7C5B3B-6351-402B-8404-F6FCCA6EB8DE}" dt="2025-02-23T13:00:28.081" v="862"/>
        <pc:sldMkLst>
          <pc:docMk/>
          <pc:sldMk cId="3313549696" sldId="338"/>
        </pc:sldMkLst>
        <pc:spChg chg="mod">
          <ac:chgData name="Christopher Aloo" userId="81d139e4-1a74-45bd-a04a-64f94c7d37c9" providerId="ADAL" clId="{BA7C5B3B-6351-402B-8404-F6FCCA6EB8DE}" dt="2025-02-23T13:00:20.859" v="861"/>
          <ac:spMkLst>
            <pc:docMk/>
            <pc:sldMk cId="3313549696" sldId="338"/>
            <ac:spMk id="2" creationId="{D3E09A62-A5EF-3A34-D0C4-A64FA90B72B4}"/>
          </ac:spMkLst>
        </pc:spChg>
        <pc:spChg chg="mod">
          <ac:chgData name="Christopher Aloo" userId="81d139e4-1a74-45bd-a04a-64f94c7d37c9" providerId="ADAL" clId="{BA7C5B3B-6351-402B-8404-F6FCCA6EB8DE}" dt="2025-02-23T13:00:28.081" v="862"/>
          <ac:spMkLst>
            <pc:docMk/>
            <pc:sldMk cId="3313549696" sldId="338"/>
            <ac:spMk id="5" creationId="{D231010C-67BC-4DFA-56A7-EFBA3436386F}"/>
          </ac:spMkLst>
        </pc:spChg>
      </pc:sldChg>
      <pc:sldChg chg="del">
        <pc:chgData name="Christopher Aloo" userId="81d139e4-1a74-45bd-a04a-64f94c7d37c9" providerId="ADAL" clId="{BA7C5B3B-6351-402B-8404-F6FCCA6EB8DE}" dt="2025-02-23T12:47:16.236" v="556" actId="47"/>
        <pc:sldMkLst>
          <pc:docMk/>
          <pc:sldMk cId="1656315265" sldId="339"/>
        </pc:sldMkLst>
      </pc:sldChg>
      <pc:sldChg chg="modSp add mod">
        <pc:chgData name="Christopher Aloo" userId="81d139e4-1a74-45bd-a04a-64f94c7d37c9" providerId="ADAL" clId="{BA7C5B3B-6351-402B-8404-F6FCCA6EB8DE}" dt="2025-02-23T13:01:12.164" v="905" actId="33524"/>
        <pc:sldMkLst>
          <pc:docMk/>
          <pc:sldMk cId="1730185356" sldId="339"/>
        </pc:sldMkLst>
        <pc:spChg chg="mod">
          <ac:chgData name="Christopher Aloo" userId="81d139e4-1a74-45bd-a04a-64f94c7d37c9" providerId="ADAL" clId="{BA7C5B3B-6351-402B-8404-F6FCCA6EB8DE}" dt="2025-02-23T13:00:40.215" v="864"/>
          <ac:spMkLst>
            <pc:docMk/>
            <pc:sldMk cId="1730185356" sldId="339"/>
            <ac:spMk id="2" creationId="{DC89E5D4-2F75-9FAB-8F28-C77FC5DAB5F6}"/>
          </ac:spMkLst>
        </pc:spChg>
        <pc:spChg chg="mod">
          <ac:chgData name="Christopher Aloo" userId="81d139e4-1a74-45bd-a04a-64f94c7d37c9" providerId="ADAL" clId="{BA7C5B3B-6351-402B-8404-F6FCCA6EB8DE}" dt="2025-02-23T13:01:12.164" v="905" actId="33524"/>
          <ac:spMkLst>
            <pc:docMk/>
            <pc:sldMk cId="1730185356" sldId="339"/>
            <ac:spMk id="5" creationId="{D0F4F174-C6D3-B13B-20C0-84B025B89BB4}"/>
          </ac:spMkLst>
        </pc:spChg>
      </pc:sldChg>
      <pc:sldChg chg="del">
        <pc:chgData name="Christopher Aloo" userId="81d139e4-1a74-45bd-a04a-64f94c7d37c9" providerId="ADAL" clId="{BA7C5B3B-6351-402B-8404-F6FCCA6EB8DE}" dt="2025-02-23T12:47:09.348" v="549" actId="47"/>
        <pc:sldMkLst>
          <pc:docMk/>
          <pc:sldMk cId="444996272" sldId="340"/>
        </pc:sldMkLst>
      </pc:sldChg>
      <pc:sldChg chg="modSp add mod">
        <pc:chgData name="Christopher Aloo" userId="81d139e4-1a74-45bd-a04a-64f94c7d37c9" providerId="ADAL" clId="{BA7C5B3B-6351-402B-8404-F6FCCA6EB8DE}" dt="2025-02-23T13:01:28.448" v="908"/>
        <pc:sldMkLst>
          <pc:docMk/>
          <pc:sldMk cId="4081305154" sldId="340"/>
        </pc:sldMkLst>
        <pc:spChg chg="mod">
          <ac:chgData name="Christopher Aloo" userId="81d139e4-1a74-45bd-a04a-64f94c7d37c9" providerId="ADAL" clId="{BA7C5B3B-6351-402B-8404-F6FCCA6EB8DE}" dt="2025-02-23T13:01:22.431" v="907"/>
          <ac:spMkLst>
            <pc:docMk/>
            <pc:sldMk cId="4081305154" sldId="340"/>
            <ac:spMk id="2" creationId="{D851B46F-C6DF-A01E-05BB-0221D9581088}"/>
          </ac:spMkLst>
        </pc:spChg>
        <pc:spChg chg="mod">
          <ac:chgData name="Christopher Aloo" userId="81d139e4-1a74-45bd-a04a-64f94c7d37c9" providerId="ADAL" clId="{BA7C5B3B-6351-402B-8404-F6FCCA6EB8DE}" dt="2025-02-23T13:01:28.448" v="908"/>
          <ac:spMkLst>
            <pc:docMk/>
            <pc:sldMk cId="4081305154" sldId="340"/>
            <ac:spMk id="5" creationId="{3E491748-F6E2-4440-A627-C33AD150D363}"/>
          </ac:spMkLst>
        </pc:spChg>
      </pc:sldChg>
      <pc:sldChg chg="addSp delSp modSp add mod ord">
        <pc:chgData name="Christopher Aloo" userId="81d139e4-1a74-45bd-a04a-64f94c7d37c9" providerId="ADAL" clId="{BA7C5B3B-6351-402B-8404-F6FCCA6EB8DE}" dt="2025-02-23T13:08:30.542" v="1042"/>
        <pc:sldMkLst>
          <pc:docMk/>
          <pc:sldMk cId="898985553" sldId="341"/>
        </pc:sldMkLst>
        <pc:spChg chg="mod">
          <ac:chgData name="Christopher Aloo" userId="81d139e4-1a74-45bd-a04a-64f94c7d37c9" providerId="ADAL" clId="{BA7C5B3B-6351-402B-8404-F6FCCA6EB8DE}" dt="2025-02-23T13:07:18.634" v="992" actId="20577"/>
          <ac:spMkLst>
            <pc:docMk/>
            <pc:sldMk cId="898985553" sldId="341"/>
            <ac:spMk id="2" creationId="{144006FA-1490-6852-8142-4E7FAD794C9E}"/>
          </ac:spMkLst>
        </pc:spChg>
        <pc:spChg chg="del">
          <ac:chgData name="Christopher Aloo" userId="81d139e4-1a74-45bd-a04a-64f94c7d37c9" providerId="ADAL" clId="{BA7C5B3B-6351-402B-8404-F6FCCA6EB8DE}" dt="2025-02-23T13:05:58.312" v="961" actId="478"/>
          <ac:spMkLst>
            <pc:docMk/>
            <pc:sldMk cId="898985553" sldId="341"/>
            <ac:spMk id="3" creationId="{8263C77C-B308-08AC-F7E0-38E08D9C2FE0}"/>
          </ac:spMkLst>
        </pc:spChg>
        <pc:spChg chg="add del mod">
          <ac:chgData name="Christopher Aloo" userId="81d139e4-1a74-45bd-a04a-64f94c7d37c9" providerId="ADAL" clId="{BA7C5B3B-6351-402B-8404-F6FCCA6EB8DE}" dt="2025-02-23T13:06:00.392" v="962" actId="478"/>
          <ac:spMkLst>
            <pc:docMk/>
            <pc:sldMk cId="898985553" sldId="341"/>
            <ac:spMk id="5" creationId="{9F076C8F-238E-5A6C-7198-145658A0032B}"/>
          </ac:spMkLst>
        </pc:spChg>
        <pc:spChg chg="add mod">
          <ac:chgData name="Christopher Aloo" userId="81d139e4-1a74-45bd-a04a-64f94c7d37c9" providerId="ADAL" clId="{BA7C5B3B-6351-402B-8404-F6FCCA6EB8DE}" dt="2025-02-23T13:08:09.213" v="1036" actId="1076"/>
          <ac:spMkLst>
            <pc:docMk/>
            <pc:sldMk cId="898985553" sldId="341"/>
            <ac:spMk id="7" creationId="{330A16E0-FBD9-D70B-AC6E-2C01295CE77E}"/>
          </ac:spMkLst>
        </pc:spChg>
        <pc:graphicFrameChg chg="add mod">
          <ac:chgData name="Christopher Aloo" userId="81d139e4-1a74-45bd-a04a-64f94c7d37c9" providerId="ADAL" clId="{BA7C5B3B-6351-402B-8404-F6FCCA6EB8DE}" dt="2025-02-23T13:07:08.280" v="969" actId="1076"/>
          <ac:graphicFrameMkLst>
            <pc:docMk/>
            <pc:sldMk cId="898985553" sldId="341"/>
            <ac:graphicFrameMk id="6" creationId="{FE59E376-2747-F3F3-13F2-21ADB6C5E3CC}"/>
          </ac:graphicFrameMkLst>
        </pc:graphicFrameChg>
        <pc:graphicFrameChg chg="mod">
          <ac:chgData name="Christopher Aloo" userId="81d139e4-1a74-45bd-a04a-64f94c7d37c9" providerId="ADAL" clId="{BA7C5B3B-6351-402B-8404-F6FCCA6EB8DE}" dt="2025-02-23T13:08:30.542" v="1042"/>
          <ac:graphicFrameMkLst>
            <pc:docMk/>
            <pc:sldMk cId="898985553" sldId="341"/>
            <ac:graphicFrameMk id="8" creationId="{FE59E376-2747-F3F3-13F2-21ADB6C5E3CC}"/>
          </ac:graphicFrameMkLst>
        </pc:graphicFrameChg>
      </pc:sldChg>
      <pc:sldChg chg="del">
        <pc:chgData name="Christopher Aloo" userId="81d139e4-1a74-45bd-a04a-64f94c7d37c9" providerId="ADAL" clId="{BA7C5B3B-6351-402B-8404-F6FCCA6EB8DE}" dt="2025-02-23T12:47:10.393" v="550" actId="47"/>
        <pc:sldMkLst>
          <pc:docMk/>
          <pc:sldMk cId="3908055162" sldId="341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2388938237" sldId="342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1796003017" sldId="343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2545124565" sldId="344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1176458592" sldId="345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3981333747" sldId="346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4016111618" sldId="347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1225907768" sldId="348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502343285" sldId="349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1404711077" sldId="350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1942177219" sldId="351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1178226535" sldId="352"/>
        </pc:sldMkLst>
      </pc:sldChg>
      <pc:sldChg chg="del">
        <pc:chgData name="Christopher Aloo" userId="81d139e4-1a74-45bd-a04a-64f94c7d37c9" providerId="ADAL" clId="{BA7C5B3B-6351-402B-8404-F6FCCA6EB8DE}" dt="2025-02-23T12:47:01.471" v="547" actId="47"/>
        <pc:sldMkLst>
          <pc:docMk/>
          <pc:sldMk cId="697898329" sldId="353"/>
        </pc:sldMkLst>
      </pc:sldChg>
      <pc:sldMasterChg chg="delSldLayout">
        <pc:chgData name="Christopher Aloo" userId="81d139e4-1a74-45bd-a04a-64f94c7d37c9" providerId="ADAL" clId="{BA7C5B3B-6351-402B-8404-F6FCCA6EB8DE}" dt="2025-02-23T12:47:16.236" v="556" actId="47"/>
        <pc:sldMasterMkLst>
          <pc:docMk/>
          <pc:sldMasterMk cId="2203285870" sldId="2147483660"/>
        </pc:sldMasterMkLst>
        <pc:sldLayoutChg chg="del">
          <pc:chgData name="Christopher Aloo" userId="81d139e4-1a74-45bd-a04a-64f94c7d37c9" providerId="ADAL" clId="{BA7C5B3B-6351-402B-8404-F6FCCA6EB8DE}" dt="2025-02-23T12:47:16.236" v="556" actId="47"/>
          <pc:sldLayoutMkLst>
            <pc:docMk/>
            <pc:sldMasterMk cId="2203285870" sldId="2147483660"/>
            <pc:sldLayoutMk cId="1734325903" sldId="2147483662"/>
          </pc:sldLayoutMkLst>
        </pc:sldLayoutChg>
      </pc:sldMasterChg>
    </pc:docChg>
  </pc:docChgLst>
  <pc:docChgLst>
    <pc:chgData name="Christopher Aloo" userId="81d139e4-1a74-45bd-a04a-64f94c7d37c9" providerId="ADAL" clId="{2B5E3F4C-7C8D-4B50-B085-8782339E3D36}"/>
    <pc:docChg chg="undo redo custSel addSld delSld modSld sldOrd modMainMaster">
      <pc:chgData name="Christopher Aloo" userId="81d139e4-1a74-45bd-a04a-64f94c7d37c9" providerId="ADAL" clId="{2B5E3F4C-7C8D-4B50-B085-8782339E3D36}" dt="2025-02-20T07:23:46.455" v="2225" actId="403"/>
      <pc:docMkLst>
        <pc:docMk/>
      </pc:docMkLst>
      <pc:sldChg chg="modSp mod">
        <pc:chgData name="Christopher Aloo" userId="81d139e4-1a74-45bd-a04a-64f94c7d37c9" providerId="ADAL" clId="{2B5E3F4C-7C8D-4B50-B085-8782339E3D36}" dt="2025-02-18T11:22:56.620" v="18" actId="20577"/>
        <pc:sldMkLst>
          <pc:docMk/>
          <pc:sldMk cId="0" sldId="256"/>
        </pc:sldMkLst>
        <pc:spChg chg="mod">
          <ac:chgData name="Christopher Aloo" userId="81d139e4-1a74-45bd-a04a-64f94c7d37c9" providerId="ADAL" clId="{2B5E3F4C-7C8D-4B50-B085-8782339E3D36}" dt="2025-02-18T11:22:56.620" v="18" actId="20577"/>
          <ac:spMkLst>
            <pc:docMk/>
            <pc:sldMk cId="0" sldId="256"/>
            <ac:spMk id="2" creationId="{583644C7-D4DF-543E-6801-D112434A16B3}"/>
          </ac:spMkLst>
        </pc:spChg>
      </pc:sldChg>
      <pc:sldChg chg="addSp delSp modSp mod ord">
        <pc:chgData name="Christopher Aloo" userId="81d139e4-1a74-45bd-a04a-64f94c7d37c9" providerId="ADAL" clId="{2B5E3F4C-7C8D-4B50-B085-8782339E3D36}" dt="2025-02-18T16:39:49.974" v="1877"/>
        <pc:sldMkLst>
          <pc:docMk/>
          <pc:sldMk cId="1250749228" sldId="270"/>
        </pc:sldMkLst>
      </pc:sldChg>
      <pc:sldChg chg="modSp mod">
        <pc:chgData name="Christopher Aloo" userId="81d139e4-1a74-45bd-a04a-64f94c7d37c9" providerId="ADAL" clId="{2B5E3F4C-7C8D-4B50-B085-8782339E3D36}" dt="2025-02-18T11:23:08.294" v="52" actId="20577"/>
        <pc:sldMkLst>
          <pc:docMk/>
          <pc:sldMk cId="2434392186" sldId="281"/>
        </pc:sldMkLst>
        <pc:spChg chg="mod">
          <ac:chgData name="Christopher Aloo" userId="81d139e4-1a74-45bd-a04a-64f94c7d37c9" providerId="ADAL" clId="{2B5E3F4C-7C8D-4B50-B085-8782339E3D36}" dt="2025-02-18T11:23:08.294" v="52" actId="20577"/>
          <ac:spMkLst>
            <pc:docMk/>
            <pc:sldMk cId="2434392186" sldId="281"/>
            <ac:spMk id="67" creationId="{BEF3944A-EAD5-EE28-C376-A58B05C4B247}"/>
          </ac:spMkLst>
        </pc:spChg>
      </pc:sldChg>
      <pc:sldChg chg="modSp mod">
        <pc:chgData name="Christopher Aloo" userId="81d139e4-1a74-45bd-a04a-64f94c7d37c9" providerId="ADAL" clId="{2B5E3F4C-7C8D-4B50-B085-8782339E3D36}" dt="2025-02-18T11:47:04.383" v="470" actId="20577"/>
        <pc:sldMkLst>
          <pc:docMk/>
          <pc:sldMk cId="2684525786" sldId="282"/>
        </pc:sldMkLst>
        <pc:spChg chg="mod">
          <ac:chgData name="Christopher Aloo" userId="81d139e4-1a74-45bd-a04a-64f94c7d37c9" providerId="ADAL" clId="{2B5E3F4C-7C8D-4B50-B085-8782339E3D36}" dt="2025-02-18T11:47:04.383" v="470" actId="20577"/>
          <ac:spMkLst>
            <pc:docMk/>
            <pc:sldMk cId="2684525786" sldId="282"/>
            <ac:spMk id="67" creationId="{734BEFDA-A1E4-03EA-A5FE-83A7DD30846F}"/>
          </ac:spMkLst>
        </pc:spChg>
      </pc:sldChg>
      <pc:sldChg chg="del">
        <pc:chgData name="Christopher Aloo" userId="81d139e4-1a74-45bd-a04a-64f94c7d37c9" providerId="ADAL" clId="{2B5E3F4C-7C8D-4B50-B085-8782339E3D36}" dt="2025-02-18T11:29:07.264" v="54" actId="47"/>
        <pc:sldMkLst>
          <pc:docMk/>
          <pc:sldMk cId="555297024" sldId="291"/>
        </pc:sldMkLst>
      </pc:sldChg>
      <pc:sldChg chg="del">
        <pc:chgData name="Christopher Aloo" userId="81d139e4-1a74-45bd-a04a-64f94c7d37c9" providerId="ADAL" clId="{2B5E3F4C-7C8D-4B50-B085-8782339E3D36}" dt="2025-02-18T11:29:07.857" v="55" actId="47"/>
        <pc:sldMkLst>
          <pc:docMk/>
          <pc:sldMk cId="305523129" sldId="293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381314288" sldId="294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3121508983" sldId="295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2056522040" sldId="296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4020610624" sldId="297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861849454" sldId="298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60768918" sldId="299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548998681" sldId="300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3702168240" sldId="301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521517357" sldId="302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786571099" sldId="303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648778441" sldId="304"/>
        </pc:sldMkLst>
      </pc:sldChg>
      <pc:sldChg chg="addSp delSp modSp add mod">
        <pc:chgData name="Christopher Aloo" userId="81d139e4-1a74-45bd-a04a-64f94c7d37c9" providerId="ADAL" clId="{2B5E3F4C-7C8D-4B50-B085-8782339E3D36}" dt="2025-02-18T11:32:30.765" v="393" actId="478"/>
        <pc:sldMkLst>
          <pc:docMk/>
          <pc:sldMk cId="2346491900" sldId="305"/>
        </pc:sldMkLst>
      </pc:sldChg>
      <pc:sldChg chg="modSp add mod">
        <pc:chgData name="Christopher Aloo" userId="81d139e4-1a74-45bd-a04a-64f94c7d37c9" providerId="ADAL" clId="{2B5E3F4C-7C8D-4B50-B085-8782339E3D36}" dt="2025-02-18T11:32:40.160" v="421" actId="20577"/>
        <pc:sldMkLst>
          <pc:docMk/>
          <pc:sldMk cId="921588582" sldId="306"/>
        </pc:sldMkLst>
      </pc:sldChg>
      <pc:sldChg chg="modSp add mod">
        <pc:chgData name="Christopher Aloo" userId="81d139e4-1a74-45bd-a04a-64f94c7d37c9" providerId="ADAL" clId="{2B5E3F4C-7C8D-4B50-B085-8782339E3D36}" dt="2025-02-18T11:32:49.972" v="448" actId="20577"/>
        <pc:sldMkLst>
          <pc:docMk/>
          <pc:sldMk cId="1631390472" sldId="307"/>
        </pc:sldMkLst>
      </pc:sldChg>
      <pc:sldChg chg="modSp add mod ord">
        <pc:chgData name="Christopher Aloo" userId="81d139e4-1a74-45bd-a04a-64f94c7d37c9" providerId="ADAL" clId="{2B5E3F4C-7C8D-4B50-B085-8782339E3D36}" dt="2025-02-18T11:47:33.690" v="504" actId="20577"/>
        <pc:sldMkLst>
          <pc:docMk/>
          <pc:sldMk cId="1751710969" sldId="308"/>
        </pc:sldMkLst>
        <pc:spChg chg="mod">
          <ac:chgData name="Christopher Aloo" userId="81d139e4-1a74-45bd-a04a-64f94c7d37c9" providerId="ADAL" clId="{2B5E3F4C-7C8D-4B50-B085-8782339E3D36}" dt="2025-02-18T11:47:33.690" v="504" actId="20577"/>
          <ac:spMkLst>
            <pc:docMk/>
            <pc:sldMk cId="1751710969" sldId="308"/>
            <ac:spMk id="2" creationId="{502F6914-8A60-68BB-6E52-04C8D449D005}"/>
          </ac:spMkLst>
        </pc:spChg>
      </pc:sldChg>
      <pc:sldChg chg="add">
        <pc:chgData name="Christopher Aloo" userId="81d139e4-1a74-45bd-a04a-64f94c7d37c9" providerId="ADAL" clId="{2B5E3F4C-7C8D-4B50-B085-8782339E3D36}" dt="2025-02-18T11:47:51.619" v="505" actId="2890"/>
        <pc:sldMkLst>
          <pc:docMk/>
          <pc:sldMk cId="1683218715" sldId="309"/>
        </pc:sldMkLst>
      </pc:sldChg>
      <pc:sldChg chg="modSp add mod">
        <pc:chgData name="Christopher Aloo" userId="81d139e4-1a74-45bd-a04a-64f94c7d37c9" providerId="ADAL" clId="{2B5E3F4C-7C8D-4B50-B085-8782339E3D36}" dt="2025-02-18T11:49:21.540" v="603" actId="12"/>
        <pc:sldMkLst>
          <pc:docMk/>
          <pc:sldMk cId="3185540899" sldId="310"/>
        </pc:sldMkLst>
        <pc:spChg chg="mod">
          <ac:chgData name="Christopher Aloo" userId="81d139e4-1a74-45bd-a04a-64f94c7d37c9" providerId="ADAL" clId="{2B5E3F4C-7C8D-4B50-B085-8782339E3D36}" dt="2025-02-18T11:49:21.540" v="603" actId="12"/>
          <ac:spMkLst>
            <pc:docMk/>
            <pc:sldMk cId="3185540899" sldId="310"/>
            <ac:spMk id="2" creationId="{81681535-B747-215A-B59C-82E5177CEC91}"/>
          </ac:spMkLst>
        </pc:spChg>
      </pc:sldChg>
      <pc:sldChg chg="modSp new mod">
        <pc:chgData name="Christopher Aloo" userId="81d139e4-1a74-45bd-a04a-64f94c7d37c9" providerId="ADAL" clId="{2B5E3F4C-7C8D-4B50-B085-8782339E3D36}" dt="2025-02-18T11:48:25.413" v="556" actId="20577"/>
        <pc:sldMkLst>
          <pc:docMk/>
          <pc:sldMk cId="593933375" sldId="311"/>
        </pc:sldMkLst>
      </pc:sldChg>
      <pc:sldChg chg="add del ord">
        <pc:chgData name="Christopher Aloo" userId="81d139e4-1a74-45bd-a04a-64f94c7d37c9" providerId="ADAL" clId="{2B5E3F4C-7C8D-4B50-B085-8782339E3D36}" dt="2025-02-18T11:48:10.898" v="530" actId="2890"/>
        <pc:sldMkLst>
          <pc:docMk/>
          <pc:sldMk cId="1053200307" sldId="311"/>
        </pc:sldMkLst>
      </pc:sldChg>
      <pc:sldChg chg="modSp add mod ord">
        <pc:chgData name="Christopher Aloo" userId="81d139e4-1a74-45bd-a04a-64f94c7d37c9" providerId="ADAL" clId="{2B5E3F4C-7C8D-4B50-B085-8782339E3D36}" dt="2025-02-18T11:49:48.222" v="617" actId="20577"/>
        <pc:sldMkLst>
          <pc:docMk/>
          <pc:sldMk cId="2356003971" sldId="312"/>
        </pc:sldMkLst>
        <pc:spChg chg="mod">
          <ac:chgData name="Christopher Aloo" userId="81d139e4-1a74-45bd-a04a-64f94c7d37c9" providerId="ADAL" clId="{2B5E3F4C-7C8D-4B50-B085-8782339E3D36}" dt="2025-02-18T11:49:48.222" v="617" actId="20577"/>
          <ac:spMkLst>
            <pc:docMk/>
            <pc:sldMk cId="2356003971" sldId="312"/>
            <ac:spMk id="67" creationId="{D6A0A2D3-0437-5F74-62DB-38AE07F44BC1}"/>
          </ac:spMkLst>
        </pc:spChg>
      </pc:sldChg>
      <pc:sldChg chg="addSp modSp add mod ord replId">
        <pc:chgData name="Christopher Aloo" userId="81d139e4-1a74-45bd-a04a-64f94c7d37c9" providerId="ADAL" clId="{2B5E3F4C-7C8D-4B50-B085-8782339E3D36}" dt="2025-02-18T16:39:49.974" v="1877"/>
        <pc:sldMkLst>
          <pc:docMk/>
          <pc:sldMk cId="596695051" sldId="313"/>
        </pc:sldMkLst>
        <pc:spChg chg="mod">
          <ac:chgData name="Christopher Aloo" userId="81d139e4-1a74-45bd-a04a-64f94c7d37c9" providerId="ADAL" clId="{2B5E3F4C-7C8D-4B50-B085-8782339E3D36}" dt="2025-02-18T11:51:58.706" v="673" actId="20577"/>
          <ac:spMkLst>
            <pc:docMk/>
            <pc:sldMk cId="596695051" sldId="313"/>
            <ac:spMk id="2" creationId="{2080C0F3-63D3-E9DB-05E1-251B0658A07C}"/>
          </ac:spMkLst>
        </pc:spChg>
        <pc:spChg chg="add mod">
          <ac:chgData name="Christopher Aloo" userId="81d139e4-1a74-45bd-a04a-64f94c7d37c9" providerId="ADAL" clId="{2B5E3F4C-7C8D-4B50-B085-8782339E3D36}" dt="2025-02-18T16:20:04.388" v="1876" actId="207"/>
          <ac:spMkLst>
            <pc:docMk/>
            <pc:sldMk cId="596695051" sldId="313"/>
            <ac:spMk id="3" creationId="{310EAC06-2050-E449-3C05-2F02B0748DF2}"/>
          </ac:spMkLst>
        </pc:sp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596695051" sldId="313"/>
            <ac:inkMk id="4" creationId="{0F28F2C6-3023-F292-E694-B023A69F5C70}"/>
          </ac:inkMkLst>
        </pc:inkChg>
      </pc:sldChg>
      <pc:sldChg chg="addSp modSp add mod ord replId">
        <pc:chgData name="Christopher Aloo" userId="81d139e4-1a74-45bd-a04a-64f94c7d37c9" providerId="ADAL" clId="{2B5E3F4C-7C8D-4B50-B085-8782339E3D36}" dt="2025-02-18T17:23:35.054" v="1885"/>
        <pc:sldMkLst>
          <pc:docMk/>
          <pc:sldMk cId="4132406150" sldId="314"/>
        </pc:sldMkLst>
      </pc:sldChg>
      <pc:sldChg chg="add del ord replId">
        <pc:chgData name="Christopher Aloo" userId="81d139e4-1a74-45bd-a04a-64f94c7d37c9" providerId="ADAL" clId="{2B5E3F4C-7C8D-4B50-B085-8782339E3D36}" dt="2025-02-18T12:03:49.698" v="937" actId="47"/>
        <pc:sldMkLst>
          <pc:docMk/>
          <pc:sldMk cId="3817596084" sldId="315"/>
        </pc:sldMkLst>
      </pc:sldChg>
      <pc:sldChg chg="modSp add mod ord replId">
        <pc:chgData name="Christopher Aloo" userId="81d139e4-1a74-45bd-a04a-64f94c7d37c9" providerId="ADAL" clId="{2B5E3F4C-7C8D-4B50-B085-8782339E3D36}" dt="2025-02-18T12:10:05.381" v="1069" actId="313"/>
        <pc:sldMkLst>
          <pc:docMk/>
          <pc:sldMk cId="3023035554" sldId="316"/>
        </pc:sldMkLst>
      </pc:sldChg>
      <pc:sldChg chg="add">
        <pc:chgData name="Christopher Aloo" userId="81d139e4-1a74-45bd-a04a-64f94c7d37c9" providerId="ADAL" clId="{2B5E3F4C-7C8D-4B50-B085-8782339E3D36}" dt="2025-02-18T11:50:12.078" v="618" actId="2890"/>
        <pc:sldMkLst>
          <pc:docMk/>
          <pc:sldMk cId="3855953157" sldId="317"/>
        </pc:sldMkLst>
      </pc:sldChg>
      <pc:sldChg chg="addSp add">
        <pc:chgData name="Christopher Aloo" userId="81d139e4-1a74-45bd-a04a-64f94c7d37c9" providerId="ADAL" clId="{2B5E3F4C-7C8D-4B50-B085-8782339E3D36}" dt="2025-02-18T16:39:49.974" v="1877"/>
        <pc:sldMkLst>
          <pc:docMk/>
          <pc:sldMk cId="151336184" sldId="318"/>
        </pc:sldMkLst>
      </pc:sldChg>
      <pc:sldChg chg="modSp add mod">
        <pc:chgData name="Christopher Aloo" userId="81d139e4-1a74-45bd-a04a-64f94c7d37c9" providerId="ADAL" clId="{2B5E3F4C-7C8D-4B50-B085-8782339E3D36}" dt="2025-02-18T11:59:05.385" v="804" actId="20577"/>
        <pc:sldMkLst>
          <pc:docMk/>
          <pc:sldMk cId="4010766615" sldId="319"/>
        </pc:sldMkLst>
      </pc:sldChg>
      <pc:sldChg chg="addSp modSp add mod ord modAnim">
        <pc:chgData name="Christopher Aloo" userId="81d139e4-1a74-45bd-a04a-64f94c7d37c9" providerId="ADAL" clId="{2B5E3F4C-7C8D-4B50-B085-8782339E3D36}" dt="2025-02-18T16:04:12.847" v="1875" actId="1076"/>
        <pc:sldMkLst>
          <pc:docMk/>
          <pc:sldMk cId="2868813887" sldId="320"/>
        </pc:sldMkLst>
      </pc:sldChg>
      <pc:sldChg chg="addSp modSp add mod">
        <pc:chgData name="Christopher Aloo" userId="81d139e4-1a74-45bd-a04a-64f94c7d37c9" providerId="ADAL" clId="{2B5E3F4C-7C8D-4B50-B085-8782339E3D36}" dt="2025-02-18T17:23:35.054" v="1885"/>
        <pc:sldMkLst>
          <pc:docMk/>
          <pc:sldMk cId="4272252233" sldId="321"/>
        </pc:sldMkLst>
      </pc:sldChg>
      <pc:sldChg chg="addSp modSp add mod">
        <pc:chgData name="Christopher Aloo" userId="81d139e4-1a74-45bd-a04a-64f94c7d37c9" providerId="ADAL" clId="{2B5E3F4C-7C8D-4B50-B085-8782339E3D36}" dt="2025-02-18T17:23:56.470" v="1888" actId="14100"/>
        <pc:sldMkLst>
          <pc:docMk/>
          <pc:sldMk cId="3363588813" sldId="322"/>
        </pc:sldMkLst>
      </pc:sldChg>
      <pc:sldChg chg="addSp delSp modSp add mod modAnim">
        <pc:chgData name="Christopher Aloo" userId="81d139e4-1a74-45bd-a04a-64f94c7d37c9" providerId="ADAL" clId="{2B5E3F4C-7C8D-4B50-B085-8782339E3D36}" dt="2025-02-18T16:03:14.981" v="1865" actId="14100"/>
        <pc:sldMkLst>
          <pc:docMk/>
          <pc:sldMk cId="971938631" sldId="323"/>
        </pc:sldMkLst>
      </pc:sldChg>
      <pc:sldChg chg="addSp modSp add mod ord">
        <pc:chgData name="Christopher Aloo" userId="81d139e4-1a74-45bd-a04a-64f94c7d37c9" providerId="ADAL" clId="{2B5E3F4C-7C8D-4B50-B085-8782339E3D36}" dt="2025-02-18T12:11:17.337" v="1121" actId="14100"/>
        <pc:sldMkLst>
          <pc:docMk/>
          <pc:sldMk cId="1579773140" sldId="324"/>
        </pc:sldMkLst>
      </pc:sldChg>
      <pc:sldChg chg="modSp add mod ord">
        <pc:chgData name="Christopher Aloo" userId="81d139e4-1a74-45bd-a04a-64f94c7d37c9" providerId="ADAL" clId="{2B5E3F4C-7C8D-4B50-B085-8782339E3D36}" dt="2025-02-18T12:11:55.617" v="1163" actId="20577"/>
        <pc:sldMkLst>
          <pc:docMk/>
          <pc:sldMk cId="78619540" sldId="325"/>
        </pc:sldMkLst>
        <pc:spChg chg="mod">
          <ac:chgData name="Christopher Aloo" userId="81d139e4-1a74-45bd-a04a-64f94c7d37c9" providerId="ADAL" clId="{2B5E3F4C-7C8D-4B50-B085-8782339E3D36}" dt="2025-02-18T12:11:55.617" v="1163" actId="20577"/>
          <ac:spMkLst>
            <pc:docMk/>
            <pc:sldMk cId="78619540" sldId="325"/>
            <ac:spMk id="67" creationId="{C1356B37-9518-2C9D-F3C2-F32E2AA2627E}"/>
          </ac:spMkLst>
        </pc:spChg>
      </pc:sldChg>
      <pc:sldChg chg="addSp delSp modSp add mod ord replId">
        <pc:chgData name="Christopher Aloo" userId="81d139e4-1a74-45bd-a04a-64f94c7d37c9" providerId="ADAL" clId="{2B5E3F4C-7C8D-4B50-B085-8782339E3D36}" dt="2025-02-20T06:59:17.462" v="1907" actId="12"/>
        <pc:sldMkLst>
          <pc:docMk/>
          <pc:sldMk cId="4103939844" sldId="326"/>
        </pc:sldMkLst>
      </pc:sldChg>
      <pc:sldChg chg="addSp add del ord replId">
        <pc:chgData name="Christopher Aloo" userId="81d139e4-1a74-45bd-a04a-64f94c7d37c9" providerId="ADAL" clId="{2B5E3F4C-7C8D-4B50-B085-8782339E3D36}" dt="2025-02-20T07:05:33.012" v="1992" actId="47"/>
        <pc:sldMkLst>
          <pc:docMk/>
          <pc:sldMk cId="2904025715" sldId="327"/>
        </pc:sldMkLst>
      </pc:sldChg>
      <pc:sldChg chg="addSp modSp add mod ord replId">
        <pc:chgData name="Christopher Aloo" userId="81d139e4-1a74-45bd-a04a-64f94c7d37c9" providerId="ADAL" clId="{2B5E3F4C-7C8D-4B50-B085-8782339E3D36}" dt="2025-02-20T07:13:03.960" v="2117" actId="1076"/>
        <pc:sldMkLst>
          <pc:docMk/>
          <pc:sldMk cId="832394234" sldId="328"/>
        </pc:sldMkLst>
      </pc:sldChg>
      <pc:sldChg chg="addSp modSp add mod ord replId">
        <pc:chgData name="Christopher Aloo" userId="81d139e4-1a74-45bd-a04a-64f94c7d37c9" providerId="ADAL" clId="{2B5E3F4C-7C8D-4B50-B085-8782339E3D36}" dt="2025-02-20T07:17:45.005" v="2196" actId="207"/>
        <pc:sldMkLst>
          <pc:docMk/>
          <pc:sldMk cId="4257468463" sldId="329"/>
        </pc:sldMkLst>
      </pc:sldChg>
      <pc:sldChg chg="addSp delSp modSp add mod ord">
        <pc:chgData name="Christopher Aloo" userId="81d139e4-1a74-45bd-a04a-64f94c7d37c9" providerId="ADAL" clId="{2B5E3F4C-7C8D-4B50-B085-8782339E3D36}" dt="2025-02-18T17:23:35.054" v="1885"/>
        <pc:sldMkLst>
          <pc:docMk/>
          <pc:sldMk cId="3936774391" sldId="330"/>
        </pc:sldMkLst>
      </pc:sldChg>
      <pc:sldChg chg="modSp add mod">
        <pc:chgData name="Christopher Aloo" userId="81d139e4-1a74-45bd-a04a-64f94c7d37c9" providerId="ADAL" clId="{2B5E3F4C-7C8D-4B50-B085-8782339E3D36}" dt="2025-02-18T12:20:48.785" v="1374" actId="20577"/>
        <pc:sldMkLst>
          <pc:docMk/>
          <pc:sldMk cId="2047592346" sldId="331"/>
        </pc:sldMkLst>
      </pc:sldChg>
      <pc:sldChg chg="modSp add mod ord replId">
        <pc:chgData name="Christopher Aloo" userId="81d139e4-1a74-45bd-a04a-64f94c7d37c9" providerId="ADAL" clId="{2B5E3F4C-7C8D-4B50-B085-8782339E3D36}" dt="2025-02-18T12:20:52.342" v="1377"/>
        <pc:sldMkLst>
          <pc:docMk/>
          <pc:sldMk cId="3290598731" sldId="332"/>
        </pc:sldMkLst>
        <pc:spChg chg="mod">
          <ac:chgData name="Christopher Aloo" userId="81d139e4-1a74-45bd-a04a-64f94c7d37c9" providerId="ADAL" clId="{2B5E3F4C-7C8D-4B50-B085-8782339E3D36}" dt="2025-02-18T12:16:06.312" v="1289" actId="20577"/>
          <ac:spMkLst>
            <pc:docMk/>
            <pc:sldMk cId="3290598731" sldId="332"/>
            <ac:spMk id="2" creationId="{E7834C96-E0AE-E68C-5FAA-3C535A3EF209}"/>
          </ac:spMkLst>
        </pc:spChg>
      </pc:sldChg>
      <pc:sldChg chg="modSp add mod replId">
        <pc:chgData name="Christopher Aloo" userId="81d139e4-1a74-45bd-a04a-64f94c7d37c9" providerId="ADAL" clId="{2B5E3F4C-7C8D-4B50-B085-8782339E3D36}" dt="2025-02-18T12:16:17.599" v="1310" actId="20577"/>
        <pc:sldMkLst>
          <pc:docMk/>
          <pc:sldMk cId="1848418684" sldId="333"/>
        </pc:sldMkLst>
      </pc:sldChg>
      <pc:sldChg chg="add del replId">
        <pc:chgData name="Christopher Aloo" userId="81d139e4-1a74-45bd-a04a-64f94c7d37c9" providerId="ADAL" clId="{2B5E3F4C-7C8D-4B50-B085-8782339E3D36}" dt="2025-02-18T12:16:33.027" v="1311" actId="47"/>
        <pc:sldMkLst>
          <pc:docMk/>
          <pc:sldMk cId="1940056549" sldId="334"/>
        </pc:sldMkLst>
      </pc:sldChg>
      <pc:sldChg chg="modSp add mod replId">
        <pc:chgData name="Christopher Aloo" userId="81d139e4-1a74-45bd-a04a-64f94c7d37c9" providerId="ADAL" clId="{2B5E3F4C-7C8D-4B50-B085-8782339E3D36}" dt="2025-02-18T12:16:38.068" v="1317" actId="20577"/>
        <pc:sldMkLst>
          <pc:docMk/>
          <pc:sldMk cId="2080220778" sldId="335"/>
        </pc:sldMkLst>
      </pc:sldChg>
      <pc:sldChg chg="modSp add mod">
        <pc:chgData name="Christopher Aloo" userId="81d139e4-1a74-45bd-a04a-64f94c7d37c9" providerId="ADAL" clId="{2B5E3F4C-7C8D-4B50-B085-8782339E3D36}" dt="2025-02-18T12:17:47.930" v="1351" actId="20577"/>
        <pc:sldMkLst>
          <pc:docMk/>
          <pc:sldMk cId="534018469" sldId="336"/>
        </pc:sldMkLst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902026426" sldId="337"/>
        </pc:sldMkLst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1017162608" sldId="338"/>
        </pc:sldMkLst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1656315265" sldId="339"/>
        </pc:sldMkLst>
      </pc:sldChg>
      <pc:sldChg chg="add">
        <pc:chgData name="Christopher Aloo" userId="81d139e4-1a74-45bd-a04a-64f94c7d37c9" providerId="ADAL" clId="{2B5E3F4C-7C8D-4B50-B085-8782339E3D36}" dt="2025-02-18T12:20:42.281" v="1352" actId="2890"/>
        <pc:sldMkLst>
          <pc:docMk/>
          <pc:sldMk cId="444996272" sldId="340"/>
        </pc:sldMkLst>
      </pc:sldChg>
      <pc:sldChg chg="add">
        <pc:chgData name="Christopher Aloo" userId="81d139e4-1a74-45bd-a04a-64f94c7d37c9" providerId="ADAL" clId="{2B5E3F4C-7C8D-4B50-B085-8782339E3D36}" dt="2025-02-18T12:20:50.761" v="1375" actId="2890"/>
        <pc:sldMkLst>
          <pc:docMk/>
          <pc:sldMk cId="3908055162" sldId="341"/>
        </pc:sldMkLst>
      </pc:sldChg>
      <pc:sldChg chg="add ord">
        <pc:chgData name="Christopher Aloo" userId="81d139e4-1a74-45bd-a04a-64f94c7d37c9" providerId="ADAL" clId="{2B5E3F4C-7C8D-4B50-B085-8782339E3D36}" dt="2025-02-20T07:05:27.835" v="1991"/>
        <pc:sldMkLst>
          <pc:docMk/>
          <pc:sldMk cId="2388938237" sldId="342"/>
        </pc:sldMkLst>
      </pc:sldChg>
      <pc:sldChg chg="addSp delSp modSp add mod">
        <pc:chgData name="Christopher Aloo" userId="81d139e4-1a74-45bd-a04a-64f94c7d37c9" providerId="ADAL" clId="{2B5E3F4C-7C8D-4B50-B085-8782339E3D36}" dt="2025-02-20T07:01:32.344" v="1950" actId="948"/>
        <pc:sldMkLst>
          <pc:docMk/>
          <pc:sldMk cId="1796003017" sldId="343"/>
        </pc:sldMkLst>
      </pc:sldChg>
      <pc:sldChg chg="addSp delSp modSp add mod">
        <pc:chgData name="Christopher Aloo" userId="81d139e4-1a74-45bd-a04a-64f94c7d37c9" providerId="ADAL" clId="{2B5E3F4C-7C8D-4B50-B085-8782339E3D36}" dt="2025-02-20T07:19:57.193" v="2206" actId="1076"/>
        <pc:sldMkLst>
          <pc:docMk/>
          <pc:sldMk cId="2545124565" sldId="344"/>
        </pc:sldMkLst>
      </pc:sldChg>
      <pc:sldChg chg="addSp delSp modSp add mod">
        <pc:chgData name="Christopher Aloo" userId="81d139e4-1a74-45bd-a04a-64f94c7d37c9" providerId="ADAL" clId="{2B5E3F4C-7C8D-4B50-B085-8782339E3D36}" dt="2025-02-20T07:03:48.691" v="1967" actId="1076"/>
        <pc:sldMkLst>
          <pc:docMk/>
          <pc:sldMk cId="1176458592" sldId="345"/>
        </pc:sldMkLst>
      </pc:sldChg>
      <pc:sldChg chg="add del">
        <pc:chgData name="Christopher Aloo" userId="81d139e4-1a74-45bd-a04a-64f94c7d37c9" providerId="ADAL" clId="{2B5E3F4C-7C8D-4B50-B085-8782339E3D36}" dt="2025-02-20T07:03:00.015" v="1959" actId="47"/>
        <pc:sldMkLst>
          <pc:docMk/>
          <pc:sldMk cId="2224584706" sldId="345"/>
        </pc:sldMkLst>
      </pc:sldChg>
      <pc:sldChg chg="addSp delSp modSp add mod">
        <pc:chgData name="Christopher Aloo" userId="81d139e4-1a74-45bd-a04a-64f94c7d37c9" providerId="ADAL" clId="{2B5E3F4C-7C8D-4B50-B085-8782339E3D36}" dt="2025-02-20T07:04:40.770" v="1979" actId="1076"/>
        <pc:sldMkLst>
          <pc:docMk/>
          <pc:sldMk cId="3981333747" sldId="346"/>
        </pc:sldMkLst>
      </pc:sldChg>
      <pc:sldChg chg="addSp delSp modSp add mod modAnim">
        <pc:chgData name="Christopher Aloo" userId="81d139e4-1a74-45bd-a04a-64f94c7d37c9" providerId="ADAL" clId="{2B5E3F4C-7C8D-4B50-B085-8782339E3D36}" dt="2025-02-20T07:05:13.237" v="1988" actId="1076"/>
        <pc:sldMkLst>
          <pc:docMk/>
          <pc:sldMk cId="4016111618" sldId="347"/>
        </pc:sldMkLst>
      </pc:sldChg>
      <pc:sldChg chg="add">
        <pc:chgData name="Christopher Aloo" userId="81d139e4-1a74-45bd-a04a-64f94c7d37c9" providerId="ADAL" clId="{2B5E3F4C-7C8D-4B50-B085-8782339E3D36}" dt="2025-02-20T07:05:21.036" v="1989" actId="2890"/>
        <pc:sldMkLst>
          <pc:docMk/>
          <pc:sldMk cId="1225907768" sldId="348"/>
        </pc:sldMkLst>
      </pc:sldChg>
      <pc:sldChg chg="addSp delSp modSp add mod modAnim">
        <pc:chgData name="Christopher Aloo" userId="81d139e4-1a74-45bd-a04a-64f94c7d37c9" providerId="ADAL" clId="{2B5E3F4C-7C8D-4B50-B085-8782339E3D36}" dt="2025-02-20T07:06:54.316" v="2012" actId="1076"/>
        <pc:sldMkLst>
          <pc:docMk/>
          <pc:sldMk cId="502343285" sldId="349"/>
        </pc:sldMkLst>
      </pc:sldChg>
      <pc:sldChg chg="addSp delSp modSp add mod modAnim">
        <pc:chgData name="Christopher Aloo" userId="81d139e4-1a74-45bd-a04a-64f94c7d37c9" providerId="ADAL" clId="{2B5E3F4C-7C8D-4B50-B085-8782339E3D36}" dt="2025-02-20T07:08:27.411" v="2032" actId="404"/>
        <pc:sldMkLst>
          <pc:docMk/>
          <pc:sldMk cId="1404711077" sldId="350"/>
        </pc:sldMkLst>
      </pc:sldChg>
      <pc:sldChg chg="addSp delSp modSp add mod">
        <pc:chgData name="Christopher Aloo" userId="81d139e4-1a74-45bd-a04a-64f94c7d37c9" providerId="ADAL" clId="{2B5E3F4C-7C8D-4B50-B085-8782339E3D36}" dt="2025-02-20T07:09:39.248" v="2045" actId="5793"/>
        <pc:sldMkLst>
          <pc:docMk/>
          <pc:sldMk cId="1942177219" sldId="351"/>
        </pc:sldMkLst>
      </pc:sldChg>
      <pc:sldChg chg="addSp modSp add mod">
        <pc:chgData name="Christopher Aloo" userId="81d139e4-1a74-45bd-a04a-64f94c7d37c9" providerId="ADAL" clId="{2B5E3F4C-7C8D-4B50-B085-8782339E3D36}" dt="2025-02-20T07:12:15.394" v="2106" actId="6549"/>
        <pc:sldMkLst>
          <pc:docMk/>
          <pc:sldMk cId="1178226535" sldId="352"/>
        </pc:sldMkLst>
      </pc:sldChg>
      <pc:sldChg chg="addSp modSp add mod modAnim">
        <pc:chgData name="Christopher Aloo" userId="81d139e4-1a74-45bd-a04a-64f94c7d37c9" providerId="ADAL" clId="{2B5E3F4C-7C8D-4B50-B085-8782339E3D36}" dt="2025-02-20T07:23:46.455" v="2225" actId="403"/>
        <pc:sldMkLst>
          <pc:docMk/>
          <pc:sldMk cId="697898329" sldId="353"/>
        </pc:sldMkLst>
      </pc:sldChg>
      <pc:sldMasterChg chg="modSldLayout">
        <pc:chgData name="Christopher Aloo" userId="81d139e4-1a74-45bd-a04a-64f94c7d37c9" providerId="ADAL" clId="{2B5E3F4C-7C8D-4B50-B085-8782339E3D36}" dt="2025-02-18T11:29:38.986" v="58" actId="1076"/>
        <pc:sldMasterMkLst>
          <pc:docMk/>
          <pc:sldMasterMk cId="0" sldId="2147483659"/>
        </pc:sldMasterMkLst>
        <pc:sldLayoutChg chg="modSp mod">
          <pc:chgData name="Christopher Aloo" userId="81d139e4-1a74-45bd-a04a-64f94c7d37c9" providerId="ADAL" clId="{2B5E3F4C-7C8D-4B50-B085-8782339E3D36}" dt="2025-02-18T11:29:38.986" v="58" actId="1076"/>
          <pc:sldLayoutMkLst>
            <pc:docMk/>
            <pc:sldMasterMk cId="0" sldId="2147483659"/>
            <pc:sldLayoutMk cId="0" sldId="2147483650"/>
          </pc:sldLayoutMkLst>
          <pc:spChg chg="mod">
            <ac:chgData name="Christopher Aloo" userId="81d139e4-1a74-45bd-a04a-64f94c7d37c9" providerId="ADAL" clId="{2B5E3F4C-7C8D-4B50-B085-8782339E3D36}" dt="2025-02-18T11:29:38.986" v="58" actId="1076"/>
            <ac:spMkLst>
              <pc:docMk/>
              <pc:sldMasterMk cId="0" sldId="2147483659"/>
              <pc:sldLayoutMk cId="0" sldId="2147483650"/>
              <ac:spMk id="28" creationId="{00000000-0000-0000-0000-000000000000}"/>
            </ac:spMkLst>
          </pc:spChg>
          <pc:spChg chg="mod">
            <ac:chgData name="Christopher Aloo" userId="81d139e4-1a74-45bd-a04a-64f94c7d37c9" providerId="ADAL" clId="{2B5E3F4C-7C8D-4B50-B085-8782339E3D36}" dt="2025-02-18T11:29:33.735" v="57" actId="1076"/>
            <ac:spMkLst>
              <pc:docMk/>
              <pc:sldMasterMk cId="0" sldId="2147483659"/>
              <pc:sldLayoutMk cId="0" sldId="2147483650"/>
              <ac:spMk id="29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592346089850249"/>
          <c:y val="2.1176470588235293E-2"/>
        </c:manualLayout>
      </c:layout>
      <c:overlay val="0"/>
      <c:spPr>
        <a:noFill/>
        <a:ln w="17937">
          <a:noFill/>
        </a:ln>
      </c:spPr>
      <c:txPr>
        <a:bodyPr/>
        <a:lstStyle/>
        <a:p>
          <a:pPr>
            <a:defRPr sz="56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48493956359382"/>
          <c:y val="0.12981924909499351"/>
          <c:w val="0.8186356073211315"/>
          <c:h val="0.71294117647058819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Data!$D$1:$D$2</c:f>
              <c:strCache>
                <c:ptCount val="2"/>
                <c:pt idx="0">
                  <c:v>Actual</c:v>
                </c:pt>
                <c:pt idx="1">
                  <c:v>Sales</c:v>
                </c:pt>
              </c:strCache>
            </c:strRef>
          </c:tx>
          <c:spPr>
            <a:ln w="17937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Data!$C$3:$C$22</c:f>
              <c:numCache>
                <c:formatCode>General_)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Data!$D$3:$D$22</c:f>
              <c:numCache>
                <c:formatCode>"$"#,##0.0_);\("$"#,##0.00\)</c:formatCode>
                <c:ptCount val="20"/>
                <c:pt idx="0">
                  <c:v>684.2</c:v>
                </c:pt>
                <c:pt idx="1">
                  <c:v>584.1</c:v>
                </c:pt>
                <c:pt idx="2">
                  <c:v>765.38048421453368</c:v>
                </c:pt>
                <c:pt idx="3">
                  <c:v>892.27583151883448</c:v>
                </c:pt>
                <c:pt idx="4">
                  <c:v>885.4</c:v>
                </c:pt>
                <c:pt idx="5">
                  <c:v>677.0224130538038</c:v>
                </c:pt>
                <c:pt idx="6">
                  <c:v>1006.6253874787303</c:v>
                </c:pt>
                <c:pt idx="7">
                  <c:v>1122.0567961326187</c:v>
                </c:pt>
                <c:pt idx="8">
                  <c:v>1163.3914151299891</c:v>
                </c:pt>
                <c:pt idx="9">
                  <c:v>993.2</c:v>
                </c:pt>
                <c:pt idx="10">
                  <c:v>1312.4649225935223</c:v>
                </c:pt>
                <c:pt idx="11">
                  <c:v>1545.3069567055034</c:v>
                </c:pt>
                <c:pt idx="12">
                  <c:v>1596.2</c:v>
                </c:pt>
                <c:pt idx="13">
                  <c:v>1260.414217243964</c:v>
                </c:pt>
                <c:pt idx="14">
                  <c:v>1735.1553109244817</c:v>
                </c:pt>
                <c:pt idx="15">
                  <c:v>2029.6569911476754</c:v>
                </c:pt>
                <c:pt idx="16">
                  <c:v>2107.7893735648445</c:v>
                </c:pt>
                <c:pt idx="17">
                  <c:v>1650.3</c:v>
                </c:pt>
                <c:pt idx="18">
                  <c:v>2304.3966746291926</c:v>
                </c:pt>
                <c:pt idx="19">
                  <c:v>2639.4169722338938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DC-48AF-87C3-EF8C87AFF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144544"/>
        <c:axId val="1"/>
      </c:scatterChart>
      <c:valAx>
        <c:axId val="708144544"/>
        <c:scaling>
          <c:orientation val="minMax"/>
          <c:max val="21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 sz="7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Time Period</a:t>
                </a:r>
              </a:p>
            </c:rich>
          </c:tx>
          <c:layout>
            <c:manualLayout>
              <c:xMode val="edge"/>
              <c:yMode val="edge"/>
              <c:x val="0.47605600874536069"/>
              <c:y val="0.93452504447528717"/>
            </c:manualLayout>
          </c:layout>
          <c:overlay val="0"/>
          <c:spPr>
            <a:noFill/>
            <a:ln w="17937">
              <a:noFill/>
            </a:ln>
          </c:spPr>
        </c:title>
        <c:numFmt formatCode="General_)" sourceLinked="1"/>
        <c:majorTickMark val="cross"/>
        <c:minorTickMark val="none"/>
        <c:tickLblPos val="nextTo"/>
        <c:spPr>
          <a:ln w="224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63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crossBetween val="midCat"/>
        <c:majorUnit val="1"/>
      </c:val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7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Sales (in $1,000s)</a:t>
                </a:r>
              </a:p>
            </c:rich>
          </c:tx>
          <c:layout>
            <c:manualLayout>
              <c:xMode val="edge"/>
              <c:yMode val="edge"/>
              <c:x val="2.6734868856738252E-2"/>
              <c:y val="0.35764718577553933"/>
            </c:manualLayout>
          </c:layout>
          <c:overlay val="0"/>
          <c:spPr>
            <a:noFill/>
            <a:ln w="17937">
              <a:noFill/>
            </a:ln>
          </c:spPr>
        </c:title>
        <c:numFmt formatCode="&quot;$&quot;#,##0" sourceLinked="0"/>
        <c:majorTickMark val="cross"/>
        <c:minorTickMark val="none"/>
        <c:tickLblPos val="nextTo"/>
        <c:spPr>
          <a:ln w="224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63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8144544"/>
        <c:crosses val="autoZero"/>
        <c:crossBetween val="midCat"/>
      </c:valAx>
      <c:spPr>
        <a:noFill/>
        <a:ln w="896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242">
      <a:solidFill>
        <a:srgbClr val="000000"/>
      </a:solidFill>
      <a:prstDash val="solid"/>
    </a:ln>
  </c:spPr>
  <c:txPr>
    <a:bodyPr/>
    <a:lstStyle/>
    <a:p>
      <a:pPr>
        <a:defRPr sz="56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30:29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10035 3354 703 0,'4'0'88'15,"-4"0"133"-15,0 0-187 16,0 0-12-16,1 0-10 16,0 1-2-16,16 19-4 15,-13-6-4-15,-1 8 1 16,-2 2 1-16,0 2 4 15,-3-2 4-15,0-5 21 16,0-3 7-16,0-6 18 16,2-3 6-16,0-7-11 15,0 0-5-15,15-12-11 16,1-4-10-16,11-10-10 16,5-4-7-16,11-3-10 15,3-3 4-15,8 2-4 16,1 0 0-16,1-1 2 15,2 1-2-15,0-3 0 16,5-1 0-16,-1 1-21 0,-1 2-20 16,-7 4-128-16,-8 4 100 15</inkml:trace>
  <inkml:trace contextRef="#ctx0" brushRef="#br0" timeOffset="2600.54">6357 4513 426 0,'4'0'18'0,"-4"0"15"16,0 0-12-16,0 0-5 15,5 20 2-15,-4-6 0 16,1 2-4-16,-1 2-12 15,0 1-2-15,-1 1 9 16,0-4 21-16,-1-2 56 16,1-1 23-16,0-2 33 15,0 1-12-15,-2-1-44 16,2-3-11-16,4-5-21 16,2-2 1-16,14-12-13 0,3-7-5 15,16-14-12-15,12-11-5 16,21-6-16-16,11-6-1 15,7-1-3-15,-1 1 0 16,-2-4-15-16,1-1-34 16,2 0 32-16</inkml:trace>
  <inkml:trace contextRef="#ctx0" brushRef="#br0" timeOffset="10750.32">3921 5011 243 0,'4'-1'-5'0,"1"0"-14"15,-2 0-12-15,3-1 2 16,-2 2 7-16,-2 0 7 16,-2 0 14-16,0 0 52 15,0 0 35-15,0 0 33 16,0 0 11-16,1 0-28 16,0 0-40-16,0-1-46 15,24-8-12-15,-15 5-4 16,2 2 0-16,-2-1 0 15,0 2 0-15,-4 1 2 16,1 0 1-16,-7 0 8 16,0 0 10-16,0 0 40 15,0 0 17-15,0 0 1 16,0 0-6-16,-1 0-31 16,0 0-21-16,-1 0-5 15,-31-7-5-15,32 7-5 16,-19-1-2-16,9 1-4 0,0 1-2 15,-3 2 0-15,-1 1 0 16,0 0 2-16,0 0 2 16,5-1 4-16,2-1-2 15,8-2 7-15,4 4 1 16,7-2 0-16,6-2 3 16,6 1-3-16,2 0-3 0,4-1-5 15,3 0 0-15,-2-2-6 16,1 0 0-16,-5-2 0 15,0 0 0-15,-6 1 2 16,-5 2 0-16,-14 1-2 16,0 0-9-16,0 3-94 15,-17 2 73-15</inkml:trace>
  <inkml:trace contextRef="#ctx0" brushRef="#br0" timeOffset="14316.43">8448 6197 514 0,'65'-7'63'0,"2"-1"56"15,2 0-53-15,7-3-28 16,5 2-6-16,0 1-11 15,-2 1-5-15,-3 2-3 16,-3 0 15-16,5-1 4 16,-1 0 0-16,-4-1-5 15,-3 1-13-15,-6-2-12 16,-2-2-2-16,0-2-18 16,-1-3-14-16,-8-1-59 15,-3 0-73-15,-15-1 93 16</inkml:trace>
  <inkml:trace contextRef="#ctx0" brushRef="#br0" timeOffset="15000.54">8471 6250 680 0,'55'-3'29'0,"3"-1"-8"16,4-1-17-16,7 0 1 16,3 0-5-16,5 1 11 15,-1-1 12-15,1 1 32 16,3 0 13-16,6 0 12 16,1 2-12-16,-7 0-36 15,-3 1-14-15,-15 1-14 16,-7 1-3-16,-9 2-2 15,-8-3-1-15,-10 3-6 16,-7-2-4-16,-9 0-29 16,-3 0-61-16,-6-1 61 15</inkml:trace>
  <inkml:trace contextRef="#ctx0" brushRef="#br0" timeOffset="23916.35">5134 7393 495 0,'1'-4'107'0,"1"0"114"16,0-1-102-16,0 1-53 16,-1 1-19-16,-1 3-30 15,0 0-3-15,0 0-12 16,0 0-2-16,0 0 0 0,0 0-6 15,0 0-4-15,0 0-1 16,0 1-1-16,0 0-6 16,1-1 11-16,0 2 0 15,20 26-2-15,-10-24 11 16,9-2 0-16,6 0 3 16,8-4 6-16,6-1-4 15,9-3 0-15,4-1 2 0,11-1-5 16,6-1 4-16,10 2-3 15,0 3-1-15,4 0 2 16,3-1 2-16,3-2 15 16,-1-1 6-16,3-3 6 15,-2 0-4-15,-7 1-13 16,-2 2-9-16,-6 1-9 16,-7 1-4-16,-1 1-125 15,-6 0 90-15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C37B9EF-E319-8BA2-8670-E754C6E6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5170045-4728-AFAE-8882-EE0C105EBC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5061D80-568D-9BFA-AEE9-78FAE0478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296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4C0D4C5-B809-BA11-A8E5-6557B077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01025ED3-0419-C3A7-DD89-514315FBB9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EC69E31-4F74-890F-AE6B-341A0B56D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5019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B6DBD87-49CB-F7BB-2F88-570FBADA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A53FD43C-F035-0FE2-1D67-B016CDDDBF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AEA5A469-C944-FBCB-83DB-4968A654A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5954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BFBFB24-99C8-49A8-9A42-A384880A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D7DE81C3-6619-D89C-478F-CA05CC79D1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B170634-A511-155A-34C3-6F2F9E55C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5307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4694584-8276-21A7-5B73-20A0FEFC8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D74EEA16-0438-DD73-942F-B5BD4058A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FE132B1-5A7C-D8A6-378A-06972CD9B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21707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AE26C7D2-0D7E-F1DB-510D-D06BF961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73ECF60-D221-7AD3-882B-AD78C4F840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AA0A146-3580-9387-5483-27DC9AB9E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32362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DF9E618-8E1B-BA00-EB33-77C978C2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E98B6D3-6BE7-AECD-40A5-1D70447AD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3F951D6-826C-31AC-7AA4-A571641C5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405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E7D6627-04A6-03C4-7779-E2DDF468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96B2ED0-7DD9-23E3-75C6-07D6C43D5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77A23C79-A9E5-606B-A478-60B52BF66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46596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282985D-A136-08C0-11F4-B1663995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B8605DCC-1C2B-C53C-C444-2ABCAA5E4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C332D36E-DB12-4DCF-6B1A-2DF9FFF1A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260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8BCFF7C-B956-A147-0311-677B8F8A0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8791E8C-93C0-CDF0-E99B-7C9BCE0CD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9B9B3DD-D7FF-36E3-403C-D2523EEF9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0942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A809B1F-000D-67EF-7B47-44AB35914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6A7FFA4-863B-392E-596D-751859470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3B95958-5616-81AC-39A1-017E58C37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5641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B783301-49B6-90F6-818D-E3ACB9490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5FACC512-65AA-51A0-2282-1656BC64F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324E3C51-B39F-26EA-5892-C89638075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38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50EF634-8B31-A97B-9271-00F419ED0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DC732AF-9E7B-5F70-21B8-E71DC26371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04E303A5-8A13-8545-E2D0-8D485594C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9717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BA9C33A-21FC-C888-85F6-29236CF8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78664869-2AD0-667D-9582-0E862BCA9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465AA74-FB29-90B6-5E8A-BBDE839B1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3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E44D2BB-0376-FF92-6B54-863B36EFE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8CC5616-FF84-D896-BC19-05FE924CD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31580E4-32FA-001F-3511-C34B07E26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77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B144A18-19B5-7D2B-FA12-7FEEE7DD2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03B4D51D-7C27-38C0-7F17-A9E74BA73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00F3A85-6077-B174-55CC-B9CD8B2CD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1087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0F94542-AE5A-E81D-AB4D-25EE7D9A4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65A106C-BEA8-D079-372B-B5C7F81AE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064D290-A8C8-B971-F806-B4FF683EA7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1024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CD3126D3-BC35-988C-C333-C9A3F8EE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88F1C0FB-1E6D-32EE-9076-236859FFF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401B845-0F43-A899-6C4A-60D9E932E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9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8917AA8-758B-0727-38CC-4E280E9B9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E158FD21-C884-5901-0462-B62160235D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36A4168C-B4C4-1C41-9966-A3D3E6DDD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73269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C58E125-4B3C-947C-C698-03872DD41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978D168-B94C-16EA-8483-9C5A88E3F1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598F464D-29B8-6F25-9B91-CB1D8FAFE2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67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56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47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87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7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F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751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39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01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54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6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1450" y="243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21450" y="2006304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858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83644C7-D4DF-543E-6801-D112434A16B3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>
                <a:solidFill>
                  <a:srgbClr val="FF0000"/>
                </a:solidFill>
              </a:rPr>
              <a:t>Time Series Analysis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Advanced Machine Learning</a:t>
            </a: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31FCB0E-A5A6-B716-2963-FEF651776A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EFFC874-BBED-8CBA-A551-1A04768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502F6914-8A60-68BB-6E52-04C8D449D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Components of a Time Series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B6FC6-C014-F4BC-F3BB-1237C3C921DC}"/>
              </a:ext>
            </a:extLst>
          </p:cNvPr>
          <p:cNvSpPr txBox="1"/>
          <p:nvPr/>
        </p:nvSpPr>
        <p:spPr>
          <a:xfrm>
            <a:off x="322034" y="1025988"/>
            <a:ext cx="8321452" cy="459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1150">
              <a:lnSpc>
                <a:spcPct val="115000"/>
              </a:lnSpc>
              <a:buClr>
                <a:schemeClr val="accent1"/>
              </a:buClr>
              <a:buSzPts val="1300"/>
              <a:buFont typeface="Wingdings" panose="05000000000000000000" pitchFamily="2" charset="2"/>
              <a:buChar char="Ø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en-US" dirty="0"/>
              <a:t>A time series is a collection of data obtained by observing a response variable at periodic points in time. </a:t>
            </a:r>
            <a:r>
              <a:rPr lang="en-US" altLang="en-US" dirty="0" err="1"/>
              <a:t>Xt</a:t>
            </a:r>
            <a:r>
              <a:rPr lang="en-US" altLang="en-US" dirty="0"/>
              <a:t>  is used to denote the value of the variable x at time t.</a:t>
            </a:r>
          </a:p>
          <a:p>
            <a:pPr eaLnBrk="1" hangingPunct="1"/>
            <a:r>
              <a:rPr lang="en-US" altLang="en-US" dirty="0"/>
              <a:t>Time Frame (How far can we predict?)</a:t>
            </a:r>
          </a:p>
          <a:p>
            <a:pPr lvl="1" eaLnBrk="1" hangingPunct="1"/>
            <a:r>
              <a:rPr lang="en-US" altLang="en-US" sz="1800" dirty="0"/>
              <a:t>Short-term (1 - 2 periods)</a:t>
            </a:r>
          </a:p>
          <a:p>
            <a:pPr lvl="1" eaLnBrk="1" hangingPunct="1"/>
            <a:r>
              <a:rPr lang="en-US" altLang="en-US" sz="1800" dirty="0"/>
              <a:t>Medium-term (5 - 10 periods)</a:t>
            </a:r>
          </a:p>
          <a:p>
            <a:pPr lvl="1" eaLnBrk="1" hangingPunct="1"/>
            <a:r>
              <a:rPr lang="en-US" altLang="en-US" sz="1800" dirty="0"/>
              <a:t>Long-term (12+ periods)</a:t>
            </a:r>
          </a:p>
          <a:p>
            <a:pPr lvl="1" eaLnBrk="1" hangingPunct="1"/>
            <a:r>
              <a:rPr lang="en-US" altLang="en-US" sz="1800" dirty="0"/>
              <a:t>No line of demarcation</a:t>
            </a:r>
          </a:p>
          <a:p>
            <a:r>
              <a:rPr lang="en-US" altLang="en-US" sz="2000" dirty="0"/>
              <a:t>A time series is made up of one or more components of the following : </a:t>
            </a:r>
            <a:r>
              <a:rPr lang="en-US" altLang="en-US" sz="1800" u="sng" dirty="0"/>
              <a:t>Trend , Seasonal Variations, </a:t>
            </a:r>
            <a:r>
              <a:rPr lang="en-US" altLang="en-US" sz="1800" dirty="0"/>
              <a:t> Cyclical Variations , </a:t>
            </a:r>
            <a:r>
              <a:rPr lang="en-US" altLang="en-US" sz="1800" u="sng" dirty="0"/>
              <a:t>Irregular Variations </a:t>
            </a:r>
          </a:p>
        </p:txBody>
      </p:sp>
    </p:spTree>
    <p:extLst>
      <p:ext uri="{BB962C8B-B14F-4D97-AF65-F5344CB8AC3E}">
        <p14:creationId xmlns:p14="http://schemas.microsoft.com/office/powerpoint/2010/main" val="175171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BA6B08D-F052-FC74-0928-C8B89B6E1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75088454-E435-3080-3077-9BD1A0D8F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Trend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1DDAC-8436-6C55-AAF7-E5D0E4E608C2}"/>
              </a:ext>
            </a:extLst>
          </p:cNvPr>
          <p:cNvSpPr txBox="1"/>
          <p:nvPr/>
        </p:nvSpPr>
        <p:spPr>
          <a:xfrm>
            <a:off x="322034" y="1025988"/>
            <a:ext cx="849993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Measures the average change in the variable per unit time. In other words it measures the change in the mean level of the time series.</a:t>
            </a:r>
          </a:p>
        </p:txBody>
      </p:sp>
    </p:spTree>
    <p:extLst>
      <p:ext uri="{BB962C8B-B14F-4D97-AF65-F5344CB8AC3E}">
        <p14:creationId xmlns:p14="http://schemas.microsoft.com/office/powerpoint/2010/main" val="262968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B000B9C-1DFC-4909-8337-9BBF65A42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D3E09A62-A5EF-3A34-D0C4-A64FA90B72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Seasonal variations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1010C-67BC-4DFA-56A7-EFBA3436386F}"/>
              </a:ext>
            </a:extLst>
          </p:cNvPr>
          <p:cNvSpPr txBox="1"/>
          <p:nvPr/>
        </p:nvSpPr>
        <p:spPr>
          <a:xfrm>
            <a:off x="322034" y="1025988"/>
            <a:ext cx="849993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Periodic variations   that occur with some degree of regulations  within a year or shorter. </a:t>
            </a:r>
          </a:p>
        </p:txBody>
      </p:sp>
    </p:spTree>
    <p:extLst>
      <p:ext uri="{BB962C8B-B14F-4D97-AF65-F5344CB8AC3E}">
        <p14:creationId xmlns:p14="http://schemas.microsoft.com/office/powerpoint/2010/main" val="33135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F81C57D4-A9D4-41D0-653E-2FD5545F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DC89E5D4-2F75-9FAB-8F28-C77FC5DAB5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Cyclical variations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4F174-C6D3-B13B-20C0-84B025B89BB4}"/>
              </a:ext>
            </a:extLst>
          </p:cNvPr>
          <p:cNvSpPr txBox="1"/>
          <p:nvPr/>
        </p:nvSpPr>
        <p:spPr>
          <a:xfrm>
            <a:off x="322034" y="1025988"/>
            <a:ext cx="849993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Recurring up and down  movement which  are extended over  a long period. (usually, 2 years or more)</a:t>
            </a:r>
          </a:p>
        </p:txBody>
      </p:sp>
    </p:spTree>
    <p:extLst>
      <p:ext uri="{BB962C8B-B14F-4D97-AF65-F5344CB8AC3E}">
        <p14:creationId xmlns:p14="http://schemas.microsoft.com/office/powerpoint/2010/main" val="173018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D7D2142-B6E5-399F-DF27-241234B6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D851B46F-C6DF-A01E-05BB-0221D95810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Irregular variations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91748-F6E2-4440-A627-C33AD150D363}"/>
              </a:ext>
            </a:extLst>
          </p:cNvPr>
          <p:cNvSpPr txBox="1"/>
          <p:nvPr/>
        </p:nvSpPr>
        <p:spPr>
          <a:xfrm>
            <a:off x="322034" y="1025988"/>
            <a:ext cx="849993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Fluctuations which happen due to errors.</a:t>
            </a:r>
          </a:p>
        </p:txBody>
      </p:sp>
    </p:spTree>
    <p:extLst>
      <p:ext uri="{BB962C8B-B14F-4D97-AF65-F5344CB8AC3E}">
        <p14:creationId xmlns:p14="http://schemas.microsoft.com/office/powerpoint/2010/main" val="408130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760A613-AD07-01EB-E7A9-06D447D0A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372D9FE3-0963-F67E-4ACC-7E8563E80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ETS Decomposition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47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EB7D563-46DD-2C83-035A-AF55DB25A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FEFC5C4A-7DFB-A337-C4B5-7D18A9617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1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D5106C6-8230-35A2-6264-97CF98ED2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81681535-B747-215A-B59C-82E5177CE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3450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lvl="1"/>
            <a:r>
              <a:rPr lang="en-GB" dirty="0"/>
              <a:t>Holt-Winters Methods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18554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840F16C-959B-0B06-7F67-3898DC5C6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D6A0A2D3-0437-5F74-62DB-38AE07F44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Forecasting Methods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8D139807-87C3-5466-0D6C-E89A51CCD9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600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1B82F7B-85E2-69A8-6F13-AAD75B88F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080C0F3-63D3-E9DB-05E1-251B0658A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Introduction to Forecasting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310EAC06-2050-E449-3C05-2F02B0748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688700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ACF/PACF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AR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Descriptive Stats and Tests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Choosing ARIMA Orders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ARMA, ARIMA and SARIMA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SARIMAX 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28F2C6-3023-F292-E694-B023A69F5C70}"/>
                  </a:ext>
                </a:extLst>
              </p14:cNvPr>
              <p14:cNvContentPartPr/>
              <p14:nvPr/>
            </p14:nvContentPartPr>
            <p14:xfrm>
              <a:off x="1393560" y="1095120"/>
              <a:ext cx="2496600" cy="157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28F2C6-3023-F292-E694-B023A69F5C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200" y="1085760"/>
                <a:ext cx="2515320" cy="15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69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27B9577-7C38-1C8E-892C-664663F99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889C7FD-3FA7-D1FA-4F10-9B23985AB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Checkpoint</a:t>
            </a:r>
            <a:endParaRPr dirty="0"/>
          </a:p>
        </p:txBody>
      </p:sp>
      <p:sp>
        <p:nvSpPr>
          <p:cNvPr id="4" name="Google Shape;29;p4">
            <a:extLst>
              <a:ext uri="{FF2B5EF4-FFF2-40B4-BE49-F238E27FC236}">
                <a16:creationId xmlns:a16="http://schemas.microsoft.com/office/drawing/2014/main" id="{AAD2AB00-5B36-FFCB-3E6E-D975131B5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688700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Week 1 Project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Week 2 Project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Project ReadMe and Project Review Rubric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133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488F315-49E2-2A56-AB86-48EBE1FA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C1356B37-9518-2C9D-F3C2-F32E2AA26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PROPHET Library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32D9C99-FAC9-1354-C221-1B93E51963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861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A8735A2-0EA5-6BA8-4D67-08E1B7464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7834C96-E0AE-E68C-5FAA-3C535A3EF2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59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8F52D25-38D8-2A86-85C8-0846A3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EF3944A-EAD5-EE28-C376-A58B05C4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</a:t>
            </a:r>
            <a:r>
              <a:rPr lang="en-GB" dirty="0" err="1"/>
              <a:t>TimeSeries</a:t>
            </a:r>
            <a:endParaRPr lang="en-GB"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47DB140-3CE5-A333-2682-DAE22A287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39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4291F75-EB2A-ADCD-BB16-DB1EFCBE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5B17210-8CAA-840C-123E-7F8BD7290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Introduction to Time Series	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407D8477-2015-584D-8ECC-3A2AA187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688700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Time Series  Data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Date Time Features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Time Resampling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Time Shifting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Visualizing Time Series Data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85595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07D6FE2-BAE8-6C80-D962-F41CA5C1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CB46A0C-240D-3148-3E35-2F479FACE8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Introduction to Time Series	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B0585DFF-605B-A98F-7302-70445F6D8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8373910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/>
              <a:t> A time series is a collection of observations  made sequentially in time.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u="sng" dirty="0"/>
              <a:t>Examples</a:t>
            </a:r>
            <a:r>
              <a:rPr lang="en-US" sz="2000" dirty="0"/>
              <a:t>: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In Economics,  daily closing stock prices, weekly interest rates, monthly price indices and yearly earnings.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In  Meteorology, hourly wind speed, daily temperature and annual rainfall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In Social Sciences annual birth rates, mortality rates, accident rates and various crime rates.</a:t>
            </a:r>
          </a:p>
        </p:txBody>
      </p:sp>
    </p:spTree>
    <p:extLst>
      <p:ext uri="{BB962C8B-B14F-4D97-AF65-F5344CB8AC3E}">
        <p14:creationId xmlns:p14="http://schemas.microsoft.com/office/powerpoint/2010/main" val="51750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27B72F3-618B-EFF4-B6A7-5E8F57B4C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79989A34-1C1E-138C-C2FE-7D59A8B95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Introduction to Time Series	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5FCA3551-6861-0042-AC66-D635F11A8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8373910" cy="380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Engineering   electric signals, voltage and sound.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Geophysics ocean waves, earth noise in an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EEG and EKG tracings in Medicine.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Agriculture annual crop production prices.</a:t>
            </a: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r>
              <a:rPr lang="en-US" sz="2000" b="1" dirty="0"/>
              <a:t>Discrete and Continuous Time Series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/>
              <a:t>A time series is said to be discrete when observations are taken only at specific time points.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/>
              <a:t>A time series is said to be continuous when observations are made continuously.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/>
              <a:t>   </a:t>
            </a:r>
            <a:r>
              <a:rPr lang="en-US" altLang="en-US" sz="1200" dirty="0"/>
              <a:t>During this lecture</a:t>
            </a:r>
            <a:r>
              <a:rPr lang="en-US" altLang="en-US" sz="1400" dirty="0"/>
              <a:t> w</a:t>
            </a:r>
            <a:r>
              <a:rPr lang="en-US" altLang="en-US" sz="1200" dirty="0"/>
              <a:t>e consider only discrete time series that is when observations are taken at equal intervals.</a:t>
            </a:r>
          </a:p>
          <a:p>
            <a:pPr marL="14605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724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D18478F-1416-8CE9-BA35-39FD7814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34BEFDA-A1E4-03EA-A5FE-83A7DD308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Series Analysis with Stats Models 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0766574-838B-B901-7C64-8350FD917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452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902C7C2-BDDC-D95E-A868-349C38266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B4F3F977-A9D4-2DA4-169D-2DAC860AB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Objectives of Time Series Analysis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9B7C3CBE-9AE7-B9D0-1A75-0F1C3E905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8373910" cy="380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To understand the variability of the time series.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To identify the regular and irregular oscillations of the time series.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To describe the characteristics  of the oscillations.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To understand physical processes that give rise to each of these oscillations. </a:t>
            </a:r>
          </a:p>
        </p:txBody>
      </p:sp>
    </p:spTree>
    <p:extLst>
      <p:ext uri="{BB962C8B-B14F-4D97-AF65-F5344CB8AC3E}">
        <p14:creationId xmlns:p14="http://schemas.microsoft.com/office/powerpoint/2010/main" val="395898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FD0EDB0D-A452-62E3-A9E2-68562882E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144006FA-1490-6852-8142-4E7FAD794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Time Series Analysis </a:t>
            </a:r>
            <a:endParaRPr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E59E376-2747-F3F3-13F2-21ADB6C5E3CC}"/>
              </a:ext>
            </a:extLst>
          </p:cNvPr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409410240"/>
              </p:ext>
            </p:extLst>
          </p:nvPr>
        </p:nvGraphicFramePr>
        <p:xfrm>
          <a:off x="442763" y="1236373"/>
          <a:ext cx="8075596" cy="335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330A16E0-FBD9-D70B-AC6E-2C01295CE77E}"/>
              </a:ext>
            </a:extLst>
          </p:cNvPr>
          <p:cNvSpPr txBox="1">
            <a:spLocks/>
          </p:cNvSpPr>
          <p:nvPr/>
        </p:nvSpPr>
        <p:spPr>
          <a:xfrm>
            <a:off x="322034" y="863581"/>
            <a:ext cx="318316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2000" b="0" dirty="0"/>
              <a:t>Example Time Series Plot</a:t>
            </a:r>
          </a:p>
        </p:txBody>
      </p:sp>
    </p:spTree>
    <p:extLst>
      <p:ext uri="{BB962C8B-B14F-4D97-AF65-F5344CB8AC3E}">
        <p14:creationId xmlns:p14="http://schemas.microsoft.com/office/powerpoint/2010/main" val="8989855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500</Words>
  <Application>Microsoft Office PowerPoint</Application>
  <PresentationFormat>On-screen Show (16:9)</PresentationFormat>
  <Paragraphs>78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Lato</vt:lpstr>
      <vt:lpstr>ArialMT</vt:lpstr>
      <vt:lpstr>Arial</vt:lpstr>
      <vt:lpstr>Raleway</vt:lpstr>
      <vt:lpstr>Wingdings</vt:lpstr>
      <vt:lpstr>Streamline</vt:lpstr>
      <vt:lpstr>1_Streamline</vt:lpstr>
      <vt:lpstr>PowerPoint Presentation</vt:lpstr>
      <vt:lpstr>Checkpoint</vt:lpstr>
      <vt:lpstr>Introduction to TimeSeries</vt:lpstr>
      <vt:lpstr>Introduction to Time Series </vt:lpstr>
      <vt:lpstr>Introduction to Time Series </vt:lpstr>
      <vt:lpstr>Introduction to Time Series </vt:lpstr>
      <vt:lpstr>Time Series Analysis with Stats Models </vt:lpstr>
      <vt:lpstr>Objectives of Time Series Analysis</vt:lpstr>
      <vt:lpstr>Time Series Analysis </vt:lpstr>
      <vt:lpstr>Components of a Time Series </vt:lpstr>
      <vt:lpstr>Trend </vt:lpstr>
      <vt:lpstr>Seasonal variations</vt:lpstr>
      <vt:lpstr>Cyclical variations </vt:lpstr>
      <vt:lpstr>Irregular variations</vt:lpstr>
      <vt:lpstr>ETS Decomposition</vt:lpstr>
      <vt:lpstr>MA</vt:lpstr>
      <vt:lpstr>Holt-Winters Methods</vt:lpstr>
      <vt:lpstr>General Forecasting Methods</vt:lpstr>
      <vt:lpstr>Introduction to Forecasting</vt:lpstr>
      <vt:lpstr>PROPHET Library</vt:lpstr>
      <vt:lpstr>Key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Aloo</dc:creator>
  <cp:lastModifiedBy>Christopher Aloo</cp:lastModifiedBy>
  <cp:revision>5</cp:revision>
  <dcterms:modified xsi:type="dcterms:W3CDTF">2025-02-23T13:08:36Z</dcterms:modified>
</cp:coreProperties>
</file>